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notesSlides/notesSlide3.xml" ContentType="application/vnd.openxmlformats-officedocument.presentationml.notesSlide+xml"/>
  <Override PartName="/ppt/media/image27.jpg" ContentType="image/png"/>
  <Override PartName="/ppt/notesSlides/notesSlide4.xml" ContentType="application/vnd.openxmlformats-officedocument.presentationml.notesSlide+xml"/>
  <Override PartName="/ppt/charts/chart12.xml" ContentType="application/vnd.openxmlformats-officedocument.drawingml.chart+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943" r:id="rId2"/>
    <p:sldMasterId id="2147483863" r:id="rId3"/>
  </p:sldMasterIdLst>
  <p:notesMasterIdLst>
    <p:notesMasterId r:id="rId27"/>
  </p:notesMasterIdLst>
  <p:handoutMasterIdLst>
    <p:handoutMasterId r:id="rId28"/>
  </p:handoutMasterIdLst>
  <p:sldIdLst>
    <p:sldId id="1706" r:id="rId4"/>
    <p:sldId id="1682" r:id="rId5"/>
    <p:sldId id="1079" r:id="rId6"/>
    <p:sldId id="1715" r:id="rId7"/>
    <p:sldId id="1728" r:id="rId8"/>
    <p:sldId id="1709" r:id="rId9"/>
    <p:sldId id="1708" r:id="rId10"/>
    <p:sldId id="1710" r:id="rId11"/>
    <p:sldId id="1711" r:id="rId12"/>
    <p:sldId id="1712" r:id="rId13"/>
    <p:sldId id="1719" r:id="rId14"/>
    <p:sldId id="1714" r:id="rId15"/>
    <p:sldId id="1727" r:id="rId16"/>
    <p:sldId id="1716" r:id="rId17"/>
    <p:sldId id="1713" r:id="rId18"/>
    <p:sldId id="1718" r:id="rId19"/>
    <p:sldId id="1726" r:id="rId20"/>
    <p:sldId id="1720" r:id="rId21"/>
    <p:sldId id="1722" r:id="rId22"/>
    <p:sldId id="1721" r:id="rId23"/>
    <p:sldId id="1725" r:id="rId24"/>
    <p:sldId id="1723" r:id="rId25"/>
    <p:sldId id="1724" r:id="rId26"/>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86A7"/>
    <a:srgbClr val="3BD73F"/>
    <a:srgbClr val="33CC33"/>
    <a:srgbClr val="010E1A"/>
    <a:srgbClr val="041B31"/>
    <a:srgbClr val="19232C"/>
    <a:srgbClr val="1C2835"/>
    <a:srgbClr val="010101"/>
    <a:srgbClr val="010B15"/>
    <a:srgbClr val="061824"/>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97" autoAdjust="0"/>
    <p:restoredTop sz="93149" autoAdjust="0"/>
  </p:normalViewPr>
  <p:slideViewPr>
    <p:cSldViewPr snapToGrid="0" snapToObjects="1">
      <p:cViewPr varScale="1">
        <p:scale>
          <a:sx n="38" d="100"/>
          <a:sy n="38" d="100"/>
        </p:scale>
        <p:origin x="-750" y="-114"/>
      </p:cViewPr>
      <p:guideLst>
        <p:guide orient="horz" pos="8639"/>
        <p:guide pos="15355"/>
      </p:guideLst>
    </p:cSldViewPr>
  </p:slideViewPr>
  <p:notesTextViewPr>
    <p:cViewPr>
      <p:scale>
        <a:sx n="100" d="100"/>
        <a:sy n="100" d="100"/>
      </p:scale>
      <p:origin x="0" y="0"/>
    </p:cViewPr>
  </p:notesTextViewPr>
  <p:sorterViewPr>
    <p:cViewPr>
      <p:scale>
        <a:sx n="24" d="100"/>
        <a:sy n="24"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19"/>
    </mc:Choice>
    <mc:Fallback>
      <c:style val="19"/>
    </mc:Fallback>
  </mc:AlternateContent>
  <c:chart>
    <c:title>
      <c:tx>
        <c:rich>
          <a:bodyPr/>
          <a:lstStyle/>
          <a:p>
            <a:pPr>
              <a:defRPr lang="en-US" noProof="0"/>
            </a:pPr>
            <a:r>
              <a:rPr lang="en-US" noProof="0" dirty="0" smtClean="0"/>
              <a:t>Key factors</a:t>
            </a:r>
            <a:r>
              <a:rPr lang="en-US" baseline="0" noProof="0" dirty="0" smtClean="0"/>
              <a:t> influencing fuel consumption</a:t>
            </a:r>
            <a:endParaRPr lang="en-US" noProof="0" dirty="0"/>
          </a:p>
        </c:rich>
      </c:tx>
      <c:layout/>
      <c:overlay val="0"/>
    </c:title>
    <c:autoTitleDeleted val="0"/>
    <c:plotArea>
      <c:layout>
        <c:manualLayout>
          <c:layoutTarget val="inner"/>
          <c:xMode val="edge"/>
          <c:yMode val="edge"/>
          <c:x val="0.14122221799580922"/>
          <c:y val="1.4225263684241043E-3"/>
          <c:w val="0.67570097461453504"/>
          <c:h val="0.85844859151540309"/>
        </c:manualLayout>
      </c:layout>
      <c:ofPieChart>
        <c:ofPieType val="pie"/>
        <c:varyColors val="1"/>
        <c:ser>
          <c:idx val="0"/>
          <c:order val="0"/>
          <c:tx>
            <c:strRef>
              <c:f>Sheet1!$B$1</c:f>
              <c:strCache>
                <c:ptCount val="1"/>
                <c:pt idx="0">
                  <c:v>Sales</c:v>
                </c:pt>
              </c:strCache>
            </c:strRef>
          </c:tx>
          <c:dPt>
            <c:idx val="0"/>
            <c:bubble3D val="0"/>
            <c:explosion val="9"/>
            <c:spPr>
              <a:solidFill>
                <a:schemeClr val="accent1"/>
              </a:solidFill>
            </c:spPr>
          </c:dPt>
          <c:dPt>
            <c:idx val="1"/>
            <c:bubble3D val="0"/>
            <c:spPr>
              <a:solidFill>
                <a:schemeClr val="accent2"/>
              </a:solidFill>
            </c:spPr>
          </c:dPt>
          <c:dPt>
            <c:idx val="2"/>
            <c:bubble3D val="0"/>
            <c:spPr>
              <a:solidFill>
                <a:schemeClr val="accent3"/>
              </a:solidFill>
            </c:spPr>
          </c:dPt>
          <c:dPt>
            <c:idx val="3"/>
            <c:bubble3D val="0"/>
            <c:spPr>
              <a:solidFill>
                <a:schemeClr val="accent4"/>
              </a:solidFill>
            </c:spPr>
          </c:dPt>
          <c:dPt>
            <c:idx val="4"/>
            <c:bubble3D val="0"/>
            <c:explosion val="15"/>
            <c:spPr>
              <a:solidFill>
                <a:schemeClr val="accent5"/>
              </a:solidFill>
            </c:spPr>
          </c:dPt>
          <c:dPt>
            <c:idx val="5"/>
            <c:bubble3D val="0"/>
            <c:explosion val="5"/>
            <c:spPr>
              <a:solidFill>
                <a:schemeClr val="accent6">
                  <a:lumMod val="75000"/>
                  <a:lumOff val="25000"/>
                </a:schemeClr>
              </a:solidFill>
            </c:spPr>
          </c:dPt>
          <c:dPt>
            <c:idx val="6"/>
            <c:bubble3D val="0"/>
            <c:explosion val="12"/>
            <c:spPr>
              <a:solidFill>
                <a:schemeClr val="accent3"/>
              </a:solidFill>
            </c:spPr>
          </c:dPt>
          <c:dLbls>
            <c:txPr>
              <a:bodyPr/>
              <a:lstStyle/>
              <a:p>
                <a:pPr>
                  <a:defRPr sz="4400">
                    <a:solidFill>
                      <a:schemeClr val="bg2">
                        <a:lumMod val="85000"/>
                      </a:schemeClr>
                    </a:solidFill>
                  </a:defRPr>
                </a:pPr>
                <a:endParaRPr lang="sr-Latn-RS"/>
              </a:p>
            </c:txPr>
            <c:dLblPos val="bestFit"/>
            <c:showLegendKey val="0"/>
            <c:showVal val="0"/>
            <c:showCatName val="0"/>
            <c:showSerName val="0"/>
            <c:showPercent val="1"/>
            <c:showBubbleSize val="0"/>
            <c:showLeaderLines val="1"/>
          </c:dLbls>
          <c:cat>
            <c:strRef>
              <c:f>Sheet1!$A$2:$A$7</c:f>
              <c:strCache>
                <c:ptCount val="3"/>
                <c:pt idx="0">
                  <c:v>Vehicle</c:v>
                </c:pt>
                <c:pt idx="1">
                  <c:v>Enviroment</c:v>
                </c:pt>
                <c:pt idx="2">
                  <c:v>Driver</c:v>
                </c:pt>
              </c:strCache>
            </c:strRef>
          </c:cat>
          <c:val>
            <c:numRef>
              <c:f>Sheet1!$B$2:$B$7</c:f>
              <c:numCache>
                <c:formatCode>General</c:formatCode>
                <c:ptCount val="6"/>
                <c:pt idx="0">
                  <c:v>33</c:v>
                </c:pt>
                <c:pt idx="1">
                  <c:v>33</c:v>
                </c:pt>
                <c:pt idx="2">
                  <c:v>10</c:v>
                </c:pt>
                <c:pt idx="3">
                  <c:v>10</c:v>
                </c:pt>
                <c:pt idx="4">
                  <c:v>12</c:v>
                </c:pt>
                <c:pt idx="5">
                  <c:v>2</c:v>
                </c:pt>
              </c:numCache>
            </c:numRef>
          </c:val>
        </c:ser>
        <c:dLbls>
          <c:dLblPos val="bestFit"/>
          <c:showLegendKey val="0"/>
          <c:showVal val="0"/>
          <c:showCatName val="0"/>
          <c:showSerName val="0"/>
          <c:showPercent val="1"/>
          <c:showBubbleSize val="0"/>
          <c:showLeaderLines val="1"/>
        </c:dLbls>
        <c:gapWidth val="100"/>
        <c:splitType val="pos"/>
        <c:splitPos val="4"/>
        <c:secondPieSize val="75"/>
        <c:serLines/>
      </c:ofPieChart>
    </c:plotArea>
    <c:legend>
      <c:legendPos val="t"/>
      <c:layout>
        <c:manualLayout>
          <c:xMode val="edge"/>
          <c:yMode val="edge"/>
          <c:x val="0.18985848315507978"/>
          <c:y val="7.461292955264863E-2"/>
          <c:w val="0.51526585883376363"/>
          <c:h val="5.1534409414012161E-2"/>
        </c:manualLayout>
      </c:layout>
      <c:overlay val="0"/>
    </c:legend>
    <c:plotVisOnly val="1"/>
    <c:dispBlanksAs val="gap"/>
    <c:showDLblsOverMax val="0"/>
  </c:chart>
  <c:txPr>
    <a:bodyPr/>
    <a:lstStyle/>
    <a:p>
      <a:pPr>
        <a:defRPr sz="2400">
          <a:latin typeface="Lato Regular"/>
          <a:cs typeface="Lato Regular"/>
        </a:defRPr>
      </a:pPr>
      <a:endParaRPr lang="sr-Latn-R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n-US" sz="1800" b="0" i="0" u="none" strike="noStrike" baseline="0" noProof="0">
                <a:solidFill>
                  <a:srgbClr val="808080"/>
                </a:solidFill>
                <a:latin typeface="Calibri"/>
                <a:ea typeface="Calibri"/>
                <a:cs typeface="Calibri"/>
              </a:defRPr>
            </a:pPr>
            <a:r>
              <a:rPr lang="en-US" sz="1800" noProof="0" dirty="0" smtClean="0"/>
              <a:t>Citroen Jumper</a:t>
            </a:r>
            <a:endParaRPr lang="en-US" sz="1800" noProof="0" dirty="0"/>
          </a:p>
        </c:rich>
      </c:tx>
      <c:layout/>
      <c:overlay val="0"/>
      <c:spPr>
        <a:noFill/>
        <a:ln w="25400">
          <a:noFill/>
        </a:ln>
      </c:spPr>
    </c:title>
    <c:autoTitleDeleted val="0"/>
    <c:plotArea>
      <c:layout/>
      <c:scatterChart>
        <c:scatterStyle val="lineMarker"/>
        <c:varyColors val="0"/>
        <c:ser>
          <c:idx val="0"/>
          <c:order val="0"/>
          <c:tx>
            <c:v>Ocjena - potrošnja</c:v>
          </c:tx>
          <c:spPr>
            <a:ln w="19050">
              <a:noFill/>
            </a:ln>
          </c:spPr>
          <c:marker>
            <c:symbol val="circle"/>
            <c:size val="5"/>
            <c:spPr>
              <a:solidFill>
                <a:schemeClr val="accent1"/>
              </a:solidFill>
              <a:ln w="9525">
                <a:solidFill>
                  <a:schemeClr val="accent1"/>
                </a:solidFill>
              </a:ln>
              <a:effectLst/>
            </c:spPr>
          </c:marker>
          <c:xVal>
            <c:numRef>
              <c:f>'ECO drive analiza - CITROEN JUM'!$I$2:$I$577</c:f>
              <c:numCache>
                <c:formatCode>General</c:formatCode>
                <c:ptCount val="576"/>
                <c:pt idx="0">
                  <c:v>8.6</c:v>
                </c:pt>
                <c:pt idx="1">
                  <c:v>8.6</c:v>
                </c:pt>
                <c:pt idx="2">
                  <c:v>8.4</c:v>
                </c:pt>
                <c:pt idx="3">
                  <c:v>8.8000000000000007</c:v>
                </c:pt>
                <c:pt idx="4">
                  <c:v>9.1999999999999993</c:v>
                </c:pt>
                <c:pt idx="5">
                  <c:v>9.6999999999999993</c:v>
                </c:pt>
                <c:pt idx="6">
                  <c:v>9.1</c:v>
                </c:pt>
                <c:pt idx="7">
                  <c:v>9.1</c:v>
                </c:pt>
                <c:pt idx="8">
                  <c:v>9.5</c:v>
                </c:pt>
                <c:pt idx="9">
                  <c:v>9</c:v>
                </c:pt>
                <c:pt idx="10">
                  <c:v>9.1</c:v>
                </c:pt>
                <c:pt idx="11">
                  <c:v>9.1999999999999993</c:v>
                </c:pt>
                <c:pt idx="12">
                  <c:v>9</c:v>
                </c:pt>
                <c:pt idx="13">
                  <c:v>9.1</c:v>
                </c:pt>
                <c:pt idx="14">
                  <c:v>8.8000000000000007</c:v>
                </c:pt>
                <c:pt idx="15">
                  <c:v>9</c:v>
                </c:pt>
                <c:pt idx="16">
                  <c:v>9.3000000000000007</c:v>
                </c:pt>
                <c:pt idx="17">
                  <c:v>9.9</c:v>
                </c:pt>
                <c:pt idx="18">
                  <c:v>10</c:v>
                </c:pt>
                <c:pt idx="19">
                  <c:v>10.3</c:v>
                </c:pt>
                <c:pt idx="20">
                  <c:v>10.3</c:v>
                </c:pt>
                <c:pt idx="21">
                  <c:v>8.9</c:v>
                </c:pt>
                <c:pt idx="22">
                  <c:v>9.5</c:v>
                </c:pt>
                <c:pt idx="23">
                  <c:v>9.6</c:v>
                </c:pt>
                <c:pt idx="24">
                  <c:v>9.8000000000000007</c:v>
                </c:pt>
                <c:pt idx="25">
                  <c:v>10.199999999999999</c:v>
                </c:pt>
                <c:pt idx="26">
                  <c:v>10.3</c:v>
                </c:pt>
                <c:pt idx="27">
                  <c:v>11.3</c:v>
                </c:pt>
                <c:pt idx="28">
                  <c:v>12.8</c:v>
                </c:pt>
                <c:pt idx="29">
                  <c:v>9</c:v>
                </c:pt>
                <c:pt idx="30">
                  <c:v>9</c:v>
                </c:pt>
                <c:pt idx="31">
                  <c:v>9.3000000000000007</c:v>
                </c:pt>
                <c:pt idx="32">
                  <c:v>9.3000000000000007</c:v>
                </c:pt>
                <c:pt idx="33">
                  <c:v>9.6</c:v>
                </c:pt>
                <c:pt idx="34">
                  <c:v>9.6999999999999993</c:v>
                </c:pt>
                <c:pt idx="35">
                  <c:v>10</c:v>
                </c:pt>
                <c:pt idx="36">
                  <c:v>10.1</c:v>
                </c:pt>
                <c:pt idx="37">
                  <c:v>10.199999999999999</c:v>
                </c:pt>
                <c:pt idx="38">
                  <c:v>10.199999999999999</c:v>
                </c:pt>
                <c:pt idx="39">
                  <c:v>10.3</c:v>
                </c:pt>
                <c:pt idx="40">
                  <c:v>10.8</c:v>
                </c:pt>
                <c:pt idx="41">
                  <c:v>10.9</c:v>
                </c:pt>
                <c:pt idx="42">
                  <c:v>12.3</c:v>
                </c:pt>
                <c:pt idx="43">
                  <c:v>12.5</c:v>
                </c:pt>
                <c:pt idx="44">
                  <c:v>9</c:v>
                </c:pt>
                <c:pt idx="45">
                  <c:v>9.1</c:v>
                </c:pt>
                <c:pt idx="46">
                  <c:v>9.1</c:v>
                </c:pt>
                <c:pt idx="47">
                  <c:v>9.5</c:v>
                </c:pt>
                <c:pt idx="48">
                  <c:v>9.6999999999999993</c:v>
                </c:pt>
                <c:pt idx="49">
                  <c:v>9.9</c:v>
                </c:pt>
                <c:pt idx="50">
                  <c:v>9.9</c:v>
                </c:pt>
                <c:pt idx="51">
                  <c:v>9.9</c:v>
                </c:pt>
                <c:pt idx="52">
                  <c:v>10.3</c:v>
                </c:pt>
                <c:pt idx="53">
                  <c:v>10.4</c:v>
                </c:pt>
                <c:pt idx="54">
                  <c:v>10.4</c:v>
                </c:pt>
                <c:pt idx="55">
                  <c:v>13</c:v>
                </c:pt>
                <c:pt idx="56">
                  <c:v>13.7</c:v>
                </c:pt>
                <c:pt idx="57">
                  <c:v>13.8</c:v>
                </c:pt>
                <c:pt idx="58">
                  <c:v>8.5</c:v>
                </c:pt>
                <c:pt idx="59">
                  <c:v>8.8000000000000007</c:v>
                </c:pt>
                <c:pt idx="60">
                  <c:v>8.9</c:v>
                </c:pt>
                <c:pt idx="61">
                  <c:v>9.1999999999999993</c:v>
                </c:pt>
                <c:pt idx="62">
                  <c:v>9.4</c:v>
                </c:pt>
                <c:pt idx="63">
                  <c:v>9.4</c:v>
                </c:pt>
                <c:pt idx="64">
                  <c:v>9.5</c:v>
                </c:pt>
                <c:pt idx="65">
                  <c:v>9.6</c:v>
                </c:pt>
                <c:pt idx="66">
                  <c:v>9.6</c:v>
                </c:pt>
                <c:pt idx="67">
                  <c:v>9.6</c:v>
                </c:pt>
                <c:pt idx="68">
                  <c:v>9.6</c:v>
                </c:pt>
                <c:pt idx="69">
                  <c:v>9.6999999999999993</c:v>
                </c:pt>
                <c:pt idx="70">
                  <c:v>9.6999999999999993</c:v>
                </c:pt>
                <c:pt idx="71">
                  <c:v>9.6999999999999993</c:v>
                </c:pt>
                <c:pt idx="72">
                  <c:v>10</c:v>
                </c:pt>
                <c:pt idx="73">
                  <c:v>10</c:v>
                </c:pt>
                <c:pt idx="74">
                  <c:v>10.3</c:v>
                </c:pt>
                <c:pt idx="75">
                  <c:v>10.7</c:v>
                </c:pt>
                <c:pt idx="76">
                  <c:v>10.7</c:v>
                </c:pt>
                <c:pt idx="77">
                  <c:v>10.9</c:v>
                </c:pt>
                <c:pt idx="78">
                  <c:v>11.1</c:v>
                </c:pt>
                <c:pt idx="79">
                  <c:v>11.4</c:v>
                </c:pt>
                <c:pt idx="80">
                  <c:v>11.7</c:v>
                </c:pt>
                <c:pt idx="81">
                  <c:v>11.9</c:v>
                </c:pt>
                <c:pt idx="82">
                  <c:v>13</c:v>
                </c:pt>
                <c:pt idx="83">
                  <c:v>13.8</c:v>
                </c:pt>
                <c:pt idx="84">
                  <c:v>8.4</c:v>
                </c:pt>
                <c:pt idx="85">
                  <c:v>8.9</c:v>
                </c:pt>
                <c:pt idx="86">
                  <c:v>9.1999999999999993</c:v>
                </c:pt>
                <c:pt idx="87">
                  <c:v>9.1999999999999993</c:v>
                </c:pt>
                <c:pt idx="88">
                  <c:v>9.3000000000000007</c:v>
                </c:pt>
                <c:pt idx="89">
                  <c:v>9.4</c:v>
                </c:pt>
                <c:pt idx="90">
                  <c:v>9.5</c:v>
                </c:pt>
                <c:pt idx="91">
                  <c:v>9.6</c:v>
                </c:pt>
                <c:pt idx="92">
                  <c:v>9.6</c:v>
                </c:pt>
                <c:pt idx="93">
                  <c:v>9.6</c:v>
                </c:pt>
                <c:pt idx="94">
                  <c:v>9.6999999999999993</c:v>
                </c:pt>
                <c:pt idx="95">
                  <c:v>9.6999999999999993</c:v>
                </c:pt>
                <c:pt idx="96">
                  <c:v>9.6999999999999993</c:v>
                </c:pt>
                <c:pt idx="97">
                  <c:v>9.9</c:v>
                </c:pt>
                <c:pt idx="98">
                  <c:v>10</c:v>
                </c:pt>
                <c:pt idx="99">
                  <c:v>10.1</c:v>
                </c:pt>
                <c:pt idx="100">
                  <c:v>10.199999999999999</c:v>
                </c:pt>
                <c:pt idx="101">
                  <c:v>10.199999999999999</c:v>
                </c:pt>
                <c:pt idx="102">
                  <c:v>10.199999999999999</c:v>
                </c:pt>
                <c:pt idx="103">
                  <c:v>10.199999999999999</c:v>
                </c:pt>
                <c:pt idx="104">
                  <c:v>10.199999999999999</c:v>
                </c:pt>
                <c:pt idx="105">
                  <c:v>10.3</c:v>
                </c:pt>
                <c:pt idx="106">
                  <c:v>10.3</c:v>
                </c:pt>
                <c:pt idx="107">
                  <c:v>10.3</c:v>
                </c:pt>
                <c:pt idx="108">
                  <c:v>10.7</c:v>
                </c:pt>
                <c:pt idx="109">
                  <c:v>10.7</c:v>
                </c:pt>
                <c:pt idx="110">
                  <c:v>11.3</c:v>
                </c:pt>
                <c:pt idx="111">
                  <c:v>11.8</c:v>
                </c:pt>
                <c:pt idx="112">
                  <c:v>12.3</c:v>
                </c:pt>
                <c:pt idx="113">
                  <c:v>12.3</c:v>
                </c:pt>
                <c:pt idx="114">
                  <c:v>12.9</c:v>
                </c:pt>
                <c:pt idx="115">
                  <c:v>13.7</c:v>
                </c:pt>
                <c:pt idx="116">
                  <c:v>9</c:v>
                </c:pt>
                <c:pt idx="117">
                  <c:v>9.1</c:v>
                </c:pt>
                <c:pt idx="118">
                  <c:v>9.1999999999999993</c:v>
                </c:pt>
                <c:pt idx="119">
                  <c:v>9.1999999999999993</c:v>
                </c:pt>
                <c:pt idx="120">
                  <c:v>9.3000000000000007</c:v>
                </c:pt>
                <c:pt idx="121">
                  <c:v>9.3000000000000007</c:v>
                </c:pt>
                <c:pt idx="122">
                  <c:v>9.4</c:v>
                </c:pt>
                <c:pt idx="123">
                  <c:v>9.4</c:v>
                </c:pt>
                <c:pt idx="124">
                  <c:v>9.5</c:v>
                </c:pt>
                <c:pt idx="125">
                  <c:v>9.5</c:v>
                </c:pt>
                <c:pt idx="126">
                  <c:v>9.5</c:v>
                </c:pt>
                <c:pt idx="127">
                  <c:v>9.6</c:v>
                </c:pt>
                <c:pt idx="128">
                  <c:v>9.6999999999999993</c:v>
                </c:pt>
                <c:pt idx="129">
                  <c:v>9.8000000000000007</c:v>
                </c:pt>
                <c:pt idx="130">
                  <c:v>9.9</c:v>
                </c:pt>
                <c:pt idx="131">
                  <c:v>10</c:v>
                </c:pt>
                <c:pt idx="132">
                  <c:v>10.1</c:v>
                </c:pt>
                <c:pt idx="133">
                  <c:v>10.1</c:v>
                </c:pt>
                <c:pt idx="134">
                  <c:v>10.199999999999999</c:v>
                </c:pt>
                <c:pt idx="135">
                  <c:v>10.6</c:v>
                </c:pt>
                <c:pt idx="136">
                  <c:v>10.6</c:v>
                </c:pt>
                <c:pt idx="137">
                  <c:v>10.7</c:v>
                </c:pt>
                <c:pt idx="138">
                  <c:v>10.8</c:v>
                </c:pt>
                <c:pt idx="139">
                  <c:v>10.9</c:v>
                </c:pt>
                <c:pt idx="140">
                  <c:v>11.3</c:v>
                </c:pt>
                <c:pt idx="141">
                  <c:v>11.3</c:v>
                </c:pt>
                <c:pt idx="142">
                  <c:v>11.4</c:v>
                </c:pt>
                <c:pt idx="143">
                  <c:v>11.7</c:v>
                </c:pt>
                <c:pt idx="144">
                  <c:v>12</c:v>
                </c:pt>
                <c:pt idx="145">
                  <c:v>12</c:v>
                </c:pt>
                <c:pt idx="146">
                  <c:v>12.3</c:v>
                </c:pt>
                <c:pt idx="147">
                  <c:v>12.6</c:v>
                </c:pt>
                <c:pt idx="148">
                  <c:v>12.9</c:v>
                </c:pt>
                <c:pt idx="149">
                  <c:v>13.5</c:v>
                </c:pt>
                <c:pt idx="150">
                  <c:v>13.9</c:v>
                </c:pt>
                <c:pt idx="151">
                  <c:v>7.4</c:v>
                </c:pt>
                <c:pt idx="152">
                  <c:v>8.6</c:v>
                </c:pt>
                <c:pt idx="153">
                  <c:v>8.6999999999999993</c:v>
                </c:pt>
                <c:pt idx="154">
                  <c:v>9</c:v>
                </c:pt>
                <c:pt idx="155">
                  <c:v>9.1999999999999993</c:v>
                </c:pt>
                <c:pt idx="156">
                  <c:v>9.3000000000000007</c:v>
                </c:pt>
                <c:pt idx="157">
                  <c:v>9.3000000000000007</c:v>
                </c:pt>
                <c:pt idx="158">
                  <c:v>9.3000000000000007</c:v>
                </c:pt>
                <c:pt idx="159">
                  <c:v>9.4</c:v>
                </c:pt>
                <c:pt idx="160">
                  <c:v>9.4</c:v>
                </c:pt>
                <c:pt idx="161">
                  <c:v>9.4</c:v>
                </c:pt>
                <c:pt idx="162">
                  <c:v>9.6999999999999993</c:v>
                </c:pt>
                <c:pt idx="163">
                  <c:v>9.6999999999999993</c:v>
                </c:pt>
                <c:pt idx="164">
                  <c:v>9.8000000000000007</c:v>
                </c:pt>
                <c:pt idx="165">
                  <c:v>9.8000000000000007</c:v>
                </c:pt>
                <c:pt idx="166">
                  <c:v>9.9</c:v>
                </c:pt>
                <c:pt idx="167">
                  <c:v>9.9</c:v>
                </c:pt>
                <c:pt idx="168">
                  <c:v>9.9</c:v>
                </c:pt>
                <c:pt idx="169">
                  <c:v>10.1</c:v>
                </c:pt>
                <c:pt idx="170">
                  <c:v>10.1</c:v>
                </c:pt>
                <c:pt idx="171">
                  <c:v>10.3</c:v>
                </c:pt>
                <c:pt idx="172">
                  <c:v>10.3</c:v>
                </c:pt>
                <c:pt idx="173">
                  <c:v>10.3</c:v>
                </c:pt>
                <c:pt idx="174">
                  <c:v>10.4</c:v>
                </c:pt>
                <c:pt idx="175">
                  <c:v>10.4</c:v>
                </c:pt>
                <c:pt idx="176">
                  <c:v>10.5</c:v>
                </c:pt>
                <c:pt idx="177">
                  <c:v>10.9</c:v>
                </c:pt>
                <c:pt idx="178">
                  <c:v>10.9</c:v>
                </c:pt>
                <c:pt idx="179">
                  <c:v>11</c:v>
                </c:pt>
                <c:pt idx="180">
                  <c:v>11.2</c:v>
                </c:pt>
                <c:pt idx="181">
                  <c:v>11.2</c:v>
                </c:pt>
                <c:pt idx="182">
                  <c:v>11.3</c:v>
                </c:pt>
                <c:pt idx="183">
                  <c:v>11.3</c:v>
                </c:pt>
                <c:pt idx="184">
                  <c:v>11.6</c:v>
                </c:pt>
                <c:pt idx="185">
                  <c:v>12.1</c:v>
                </c:pt>
                <c:pt idx="186">
                  <c:v>12.2</c:v>
                </c:pt>
                <c:pt idx="187">
                  <c:v>12.3</c:v>
                </c:pt>
                <c:pt idx="188">
                  <c:v>12.3</c:v>
                </c:pt>
                <c:pt idx="189">
                  <c:v>13</c:v>
                </c:pt>
                <c:pt idx="190">
                  <c:v>13</c:v>
                </c:pt>
                <c:pt idx="191">
                  <c:v>13.2</c:v>
                </c:pt>
                <c:pt idx="192">
                  <c:v>13.3</c:v>
                </c:pt>
                <c:pt idx="193">
                  <c:v>13.6</c:v>
                </c:pt>
                <c:pt idx="194">
                  <c:v>14.6</c:v>
                </c:pt>
                <c:pt idx="195">
                  <c:v>14.7</c:v>
                </c:pt>
                <c:pt idx="196">
                  <c:v>8.6</c:v>
                </c:pt>
                <c:pt idx="197">
                  <c:v>8.6999999999999993</c:v>
                </c:pt>
                <c:pt idx="198">
                  <c:v>8.6999999999999993</c:v>
                </c:pt>
                <c:pt idx="199">
                  <c:v>8.8000000000000007</c:v>
                </c:pt>
                <c:pt idx="200">
                  <c:v>8.8000000000000007</c:v>
                </c:pt>
                <c:pt idx="201">
                  <c:v>8.9</c:v>
                </c:pt>
                <c:pt idx="202">
                  <c:v>9</c:v>
                </c:pt>
                <c:pt idx="203">
                  <c:v>9.1</c:v>
                </c:pt>
                <c:pt idx="204">
                  <c:v>9.3000000000000007</c:v>
                </c:pt>
                <c:pt idx="205">
                  <c:v>9.3000000000000007</c:v>
                </c:pt>
                <c:pt idx="206">
                  <c:v>9.4</c:v>
                </c:pt>
                <c:pt idx="207">
                  <c:v>9.5</c:v>
                </c:pt>
                <c:pt idx="208">
                  <c:v>9.6</c:v>
                </c:pt>
                <c:pt idx="209">
                  <c:v>9.6</c:v>
                </c:pt>
                <c:pt idx="210">
                  <c:v>9.8000000000000007</c:v>
                </c:pt>
                <c:pt idx="211">
                  <c:v>9.9</c:v>
                </c:pt>
                <c:pt idx="212">
                  <c:v>10</c:v>
                </c:pt>
                <c:pt idx="213">
                  <c:v>10.1</c:v>
                </c:pt>
                <c:pt idx="214">
                  <c:v>10.1</c:v>
                </c:pt>
                <c:pt idx="215">
                  <c:v>10.1</c:v>
                </c:pt>
                <c:pt idx="216">
                  <c:v>10.199999999999999</c:v>
                </c:pt>
                <c:pt idx="217">
                  <c:v>10.3</c:v>
                </c:pt>
                <c:pt idx="218">
                  <c:v>10.3</c:v>
                </c:pt>
                <c:pt idx="219">
                  <c:v>10.3</c:v>
                </c:pt>
                <c:pt idx="220">
                  <c:v>10.5</c:v>
                </c:pt>
                <c:pt idx="221">
                  <c:v>11.2</c:v>
                </c:pt>
                <c:pt idx="222">
                  <c:v>11.3</c:v>
                </c:pt>
                <c:pt idx="223">
                  <c:v>11.5</c:v>
                </c:pt>
                <c:pt idx="224">
                  <c:v>11.6</c:v>
                </c:pt>
                <c:pt idx="225">
                  <c:v>11.9</c:v>
                </c:pt>
                <c:pt idx="226">
                  <c:v>12</c:v>
                </c:pt>
                <c:pt idx="227">
                  <c:v>12.6</c:v>
                </c:pt>
                <c:pt idx="228">
                  <c:v>12.9</c:v>
                </c:pt>
                <c:pt idx="229">
                  <c:v>8.9</c:v>
                </c:pt>
                <c:pt idx="230">
                  <c:v>9</c:v>
                </c:pt>
                <c:pt idx="231">
                  <c:v>9</c:v>
                </c:pt>
                <c:pt idx="232">
                  <c:v>9</c:v>
                </c:pt>
                <c:pt idx="233">
                  <c:v>9</c:v>
                </c:pt>
                <c:pt idx="234">
                  <c:v>9.1</c:v>
                </c:pt>
                <c:pt idx="235">
                  <c:v>9.1999999999999993</c:v>
                </c:pt>
                <c:pt idx="236">
                  <c:v>9.3000000000000007</c:v>
                </c:pt>
                <c:pt idx="237">
                  <c:v>9.4</c:v>
                </c:pt>
                <c:pt idx="238">
                  <c:v>9.4</c:v>
                </c:pt>
                <c:pt idx="239">
                  <c:v>9.6999999999999993</c:v>
                </c:pt>
                <c:pt idx="240">
                  <c:v>9.9</c:v>
                </c:pt>
                <c:pt idx="241">
                  <c:v>9.9</c:v>
                </c:pt>
                <c:pt idx="242">
                  <c:v>9.9</c:v>
                </c:pt>
                <c:pt idx="243">
                  <c:v>10</c:v>
                </c:pt>
                <c:pt idx="244">
                  <c:v>10</c:v>
                </c:pt>
                <c:pt idx="245">
                  <c:v>10.1</c:v>
                </c:pt>
                <c:pt idx="246">
                  <c:v>10.1</c:v>
                </c:pt>
                <c:pt idx="247">
                  <c:v>10.199999999999999</c:v>
                </c:pt>
                <c:pt idx="248">
                  <c:v>10.199999999999999</c:v>
                </c:pt>
                <c:pt idx="249">
                  <c:v>10.4</c:v>
                </c:pt>
                <c:pt idx="250">
                  <c:v>10.4</c:v>
                </c:pt>
                <c:pt idx="251">
                  <c:v>10.5</c:v>
                </c:pt>
                <c:pt idx="252">
                  <c:v>10.6</c:v>
                </c:pt>
                <c:pt idx="253">
                  <c:v>10.6</c:v>
                </c:pt>
                <c:pt idx="254">
                  <c:v>11</c:v>
                </c:pt>
                <c:pt idx="255">
                  <c:v>11.1</c:v>
                </c:pt>
                <c:pt idx="256">
                  <c:v>11.2</c:v>
                </c:pt>
                <c:pt idx="257">
                  <c:v>11.3</c:v>
                </c:pt>
                <c:pt idx="258">
                  <c:v>11.4</c:v>
                </c:pt>
                <c:pt idx="259">
                  <c:v>11.9</c:v>
                </c:pt>
                <c:pt idx="260">
                  <c:v>12</c:v>
                </c:pt>
                <c:pt idx="261">
                  <c:v>12.3</c:v>
                </c:pt>
                <c:pt idx="262">
                  <c:v>13.1</c:v>
                </c:pt>
                <c:pt idx="263">
                  <c:v>13.7</c:v>
                </c:pt>
                <c:pt idx="264">
                  <c:v>9</c:v>
                </c:pt>
                <c:pt idx="265">
                  <c:v>9.1999999999999993</c:v>
                </c:pt>
                <c:pt idx="266">
                  <c:v>9.3000000000000007</c:v>
                </c:pt>
                <c:pt idx="267">
                  <c:v>9.4</c:v>
                </c:pt>
                <c:pt idx="268">
                  <c:v>9.4</c:v>
                </c:pt>
                <c:pt idx="269">
                  <c:v>9.5</c:v>
                </c:pt>
                <c:pt idx="270">
                  <c:v>9.6</c:v>
                </c:pt>
                <c:pt idx="271">
                  <c:v>9.6</c:v>
                </c:pt>
                <c:pt idx="272">
                  <c:v>9.6999999999999993</c:v>
                </c:pt>
                <c:pt idx="273">
                  <c:v>9.6999999999999993</c:v>
                </c:pt>
                <c:pt idx="274">
                  <c:v>9.8000000000000007</c:v>
                </c:pt>
                <c:pt idx="275">
                  <c:v>9.9</c:v>
                </c:pt>
                <c:pt idx="276">
                  <c:v>9.9</c:v>
                </c:pt>
                <c:pt idx="277">
                  <c:v>10.199999999999999</c:v>
                </c:pt>
                <c:pt idx="278">
                  <c:v>10.199999999999999</c:v>
                </c:pt>
                <c:pt idx="279">
                  <c:v>10.199999999999999</c:v>
                </c:pt>
                <c:pt idx="280">
                  <c:v>10.199999999999999</c:v>
                </c:pt>
                <c:pt idx="281">
                  <c:v>10.199999999999999</c:v>
                </c:pt>
                <c:pt idx="282">
                  <c:v>10.3</c:v>
                </c:pt>
                <c:pt idx="283">
                  <c:v>10.3</c:v>
                </c:pt>
                <c:pt idx="284">
                  <c:v>10.3</c:v>
                </c:pt>
                <c:pt idx="285">
                  <c:v>10.4</c:v>
                </c:pt>
                <c:pt idx="286">
                  <c:v>10.4</c:v>
                </c:pt>
                <c:pt idx="287">
                  <c:v>10.4</c:v>
                </c:pt>
                <c:pt idx="288">
                  <c:v>10.5</c:v>
                </c:pt>
                <c:pt idx="289">
                  <c:v>10.5</c:v>
                </c:pt>
                <c:pt idx="290">
                  <c:v>10.6</c:v>
                </c:pt>
                <c:pt idx="291">
                  <c:v>10.8</c:v>
                </c:pt>
                <c:pt idx="292">
                  <c:v>10.8</c:v>
                </c:pt>
                <c:pt idx="293">
                  <c:v>10.9</c:v>
                </c:pt>
                <c:pt idx="294">
                  <c:v>11</c:v>
                </c:pt>
                <c:pt idx="295">
                  <c:v>11</c:v>
                </c:pt>
                <c:pt idx="296">
                  <c:v>11.1</c:v>
                </c:pt>
                <c:pt idx="297">
                  <c:v>11.4</c:v>
                </c:pt>
                <c:pt idx="298">
                  <c:v>11.9</c:v>
                </c:pt>
                <c:pt idx="299">
                  <c:v>13.4</c:v>
                </c:pt>
                <c:pt idx="300">
                  <c:v>14.8</c:v>
                </c:pt>
                <c:pt idx="301">
                  <c:v>9.1</c:v>
                </c:pt>
                <c:pt idx="302">
                  <c:v>9.1</c:v>
                </c:pt>
                <c:pt idx="303">
                  <c:v>9.1</c:v>
                </c:pt>
                <c:pt idx="304">
                  <c:v>9.1</c:v>
                </c:pt>
                <c:pt idx="305">
                  <c:v>9.4</c:v>
                </c:pt>
                <c:pt idx="306">
                  <c:v>9.4</c:v>
                </c:pt>
                <c:pt idx="307">
                  <c:v>9.5</c:v>
                </c:pt>
                <c:pt idx="308">
                  <c:v>9.5</c:v>
                </c:pt>
                <c:pt idx="309">
                  <c:v>9.5</c:v>
                </c:pt>
                <c:pt idx="310">
                  <c:v>9.5</c:v>
                </c:pt>
                <c:pt idx="311">
                  <c:v>9.6</c:v>
                </c:pt>
                <c:pt idx="312">
                  <c:v>9.6999999999999993</c:v>
                </c:pt>
                <c:pt idx="313">
                  <c:v>9.6999999999999993</c:v>
                </c:pt>
                <c:pt idx="314">
                  <c:v>9.6999999999999993</c:v>
                </c:pt>
                <c:pt idx="315">
                  <c:v>9.8000000000000007</c:v>
                </c:pt>
                <c:pt idx="316">
                  <c:v>9.9</c:v>
                </c:pt>
                <c:pt idx="317">
                  <c:v>9.9</c:v>
                </c:pt>
                <c:pt idx="318">
                  <c:v>9.9</c:v>
                </c:pt>
                <c:pt idx="319">
                  <c:v>10</c:v>
                </c:pt>
                <c:pt idx="320">
                  <c:v>10.1</c:v>
                </c:pt>
                <c:pt idx="321">
                  <c:v>10.1</c:v>
                </c:pt>
                <c:pt idx="322">
                  <c:v>10.1</c:v>
                </c:pt>
                <c:pt idx="323">
                  <c:v>10.1</c:v>
                </c:pt>
                <c:pt idx="324">
                  <c:v>10.199999999999999</c:v>
                </c:pt>
                <c:pt idx="325">
                  <c:v>10.3</c:v>
                </c:pt>
                <c:pt idx="326">
                  <c:v>10.3</c:v>
                </c:pt>
                <c:pt idx="327">
                  <c:v>10.3</c:v>
                </c:pt>
                <c:pt idx="328">
                  <c:v>10.4</c:v>
                </c:pt>
                <c:pt idx="329">
                  <c:v>10.5</c:v>
                </c:pt>
                <c:pt idx="330">
                  <c:v>10.6</c:v>
                </c:pt>
                <c:pt idx="331">
                  <c:v>10.6</c:v>
                </c:pt>
                <c:pt idx="332">
                  <c:v>10.7</c:v>
                </c:pt>
                <c:pt idx="333">
                  <c:v>10.7</c:v>
                </c:pt>
                <c:pt idx="334">
                  <c:v>10.8</c:v>
                </c:pt>
                <c:pt idx="335">
                  <c:v>10.9</c:v>
                </c:pt>
                <c:pt idx="336">
                  <c:v>11.1</c:v>
                </c:pt>
                <c:pt idx="337">
                  <c:v>13.4</c:v>
                </c:pt>
                <c:pt idx="338">
                  <c:v>13.9</c:v>
                </c:pt>
                <c:pt idx="339">
                  <c:v>8.5</c:v>
                </c:pt>
                <c:pt idx="340">
                  <c:v>9.4</c:v>
                </c:pt>
                <c:pt idx="341">
                  <c:v>9.5</c:v>
                </c:pt>
                <c:pt idx="342">
                  <c:v>9.6</c:v>
                </c:pt>
                <c:pt idx="343">
                  <c:v>9.6</c:v>
                </c:pt>
                <c:pt idx="344">
                  <c:v>9.6999999999999993</c:v>
                </c:pt>
                <c:pt idx="345">
                  <c:v>9.6999999999999993</c:v>
                </c:pt>
                <c:pt idx="346">
                  <c:v>9.8000000000000007</c:v>
                </c:pt>
                <c:pt idx="347">
                  <c:v>9.9</c:v>
                </c:pt>
                <c:pt idx="348">
                  <c:v>9.9</c:v>
                </c:pt>
                <c:pt idx="349">
                  <c:v>9.9</c:v>
                </c:pt>
                <c:pt idx="350">
                  <c:v>9.9</c:v>
                </c:pt>
                <c:pt idx="351">
                  <c:v>10</c:v>
                </c:pt>
                <c:pt idx="352">
                  <c:v>10.1</c:v>
                </c:pt>
                <c:pt idx="353">
                  <c:v>10.1</c:v>
                </c:pt>
                <c:pt idx="354">
                  <c:v>10.1</c:v>
                </c:pt>
                <c:pt idx="355">
                  <c:v>10.199999999999999</c:v>
                </c:pt>
                <c:pt idx="356">
                  <c:v>10.199999999999999</c:v>
                </c:pt>
                <c:pt idx="357">
                  <c:v>10.199999999999999</c:v>
                </c:pt>
                <c:pt idx="358">
                  <c:v>10.199999999999999</c:v>
                </c:pt>
                <c:pt idx="359">
                  <c:v>10.3</c:v>
                </c:pt>
                <c:pt idx="360">
                  <c:v>10.3</c:v>
                </c:pt>
                <c:pt idx="361">
                  <c:v>10.3</c:v>
                </c:pt>
                <c:pt idx="362">
                  <c:v>10.3</c:v>
                </c:pt>
                <c:pt idx="363">
                  <c:v>10.4</c:v>
                </c:pt>
                <c:pt idx="364">
                  <c:v>10.4</c:v>
                </c:pt>
                <c:pt idx="365">
                  <c:v>10.4</c:v>
                </c:pt>
                <c:pt idx="366">
                  <c:v>10.5</c:v>
                </c:pt>
                <c:pt idx="367">
                  <c:v>10.5</c:v>
                </c:pt>
                <c:pt idx="368">
                  <c:v>10.6</c:v>
                </c:pt>
                <c:pt idx="369">
                  <c:v>10.6</c:v>
                </c:pt>
                <c:pt idx="370">
                  <c:v>10.6</c:v>
                </c:pt>
                <c:pt idx="371">
                  <c:v>10.9</c:v>
                </c:pt>
                <c:pt idx="372">
                  <c:v>11.1</c:v>
                </c:pt>
                <c:pt idx="373">
                  <c:v>11.5</c:v>
                </c:pt>
                <c:pt idx="374">
                  <c:v>11.7</c:v>
                </c:pt>
                <c:pt idx="375">
                  <c:v>11.8</c:v>
                </c:pt>
                <c:pt idx="376">
                  <c:v>12</c:v>
                </c:pt>
                <c:pt idx="377">
                  <c:v>12</c:v>
                </c:pt>
                <c:pt idx="378">
                  <c:v>12.7</c:v>
                </c:pt>
                <c:pt idx="379">
                  <c:v>12.9</c:v>
                </c:pt>
                <c:pt idx="380">
                  <c:v>8.9</c:v>
                </c:pt>
                <c:pt idx="381">
                  <c:v>9.3000000000000007</c:v>
                </c:pt>
                <c:pt idx="382">
                  <c:v>9.4</c:v>
                </c:pt>
                <c:pt idx="383">
                  <c:v>9.4</c:v>
                </c:pt>
                <c:pt idx="384">
                  <c:v>9.5</c:v>
                </c:pt>
                <c:pt idx="385">
                  <c:v>9.6</c:v>
                </c:pt>
                <c:pt idx="386">
                  <c:v>9.6</c:v>
                </c:pt>
                <c:pt idx="387">
                  <c:v>9.6999999999999993</c:v>
                </c:pt>
                <c:pt idx="388">
                  <c:v>9.8000000000000007</c:v>
                </c:pt>
                <c:pt idx="389">
                  <c:v>9.9</c:v>
                </c:pt>
                <c:pt idx="390">
                  <c:v>9.9</c:v>
                </c:pt>
                <c:pt idx="391">
                  <c:v>9.9</c:v>
                </c:pt>
                <c:pt idx="392">
                  <c:v>10</c:v>
                </c:pt>
                <c:pt idx="393">
                  <c:v>10.199999999999999</c:v>
                </c:pt>
                <c:pt idx="394">
                  <c:v>10.3</c:v>
                </c:pt>
                <c:pt idx="395">
                  <c:v>10.3</c:v>
                </c:pt>
                <c:pt idx="396">
                  <c:v>10.4</c:v>
                </c:pt>
                <c:pt idx="397">
                  <c:v>10.4</c:v>
                </c:pt>
                <c:pt idx="398">
                  <c:v>10.4</c:v>
                </c:pt>
                <c:pt idx="399">
                  <c:v>10.4</c:v>
                </c:pt>
                <c:pt idx="400">
                  <c:v>10.5</c:v>
                </c:pt>
                <c:pt idx="401">
                  <c:v>10.5</c:v>
                </c:pt>
                <c:pt idx="402">
                  <c:v>10.5</c:v>
                </c:pt>
                <c:pt idx="403">
                  <c:v>10.5</c:v>
                </c:pt>
                <c:pt idx="404">
                  <c:v>10.7</c:v>
                </c:pt>
                <c:pt idx="405">
                  <c:v>10.7</c:v>
                </c:pt>
                <c:pt idx="406">
                  <c:v>11.1</c:v>
                </c:pt>
                <c:pt idx="407">
                  <c:v>11.1</c:v>
                </c:pt>
                <c:pt idx="408">
                  <c:v>11.5</c:v>
                </c:pt>
                <c:pt idx="409">
                  <c:v>11.9</c:v>
                </c:pt>
                <c:pt idx="410">
                  <c:v>12</c:v>
                </c:pt>
                <c:pt idx="411">
                  <c:v>12.2</c:v>
                </c:pt>
                <c:pt idx="412">
                  <c:v>12.3</c:v>
                </c:pt>
                <c:pt idx="413">
                  <c:v>12.8</c:v>
                </c:pt>
                <c:pt idx="414">
                  <c:v>14.5</c:v>
                </c:pt>
                <c:pt idx="415">
                  <c:v>8.9</c:v>
                </c:pt>
                <c:pt idx="416">
                  <c:v>9.1</c:v>
                </c:pt>
                <c:pt idx="417">
                  <c:v>9.3000000000000007</c:v>
                </c:pt>
                <c:pt idx="418">
                  <c:v>9.4</c:v>
                </c:pt>
                <c:pt idx="419">
                  <c:v>9.4</c:v>
                </c:pt>
                <c:pt idx="420">
                  <c:v>9.6</c:v>
                </c:pt>
                <c:pt idx="421">
                  <c:v>9.6</c:v>
                </c:pt>
                <c:pt idx="422">
                  <c:v>9.6</c:v>
                </c:pt>
                <c:pt idx="423">
                  <c:v>10.1</c:v>
                </c:pt>
                <c:pt idx="424">
                  <c:v>10.1</c:v>
                </c:pt>
                <c:pt idx="425">
                  <c:v>10.1</c:v>
                </c:pt>
                <c:pt idx="426">
                  <c:v>10.199999999999999</c:v>
                </c:pt>
                <c:pt idx="427">
                  <c:v>10.4</c:v>
                </c:pt>
                <c:pt idx="428">
                  <c:v>10.4</c:v>
                </c:pt>
                <c:pt idx="429">
                  <c:v>10.6</c:v>
                </c:pt>
                <c:pt idx="430">
                  <c:v>10.7</c:v>
                </c:pt>
                <c:pt idx="431">
                  <c:v>10.8</c:v>
                </c:pt>
                <c:pt idx="432">
                  <c:v>10.9</c:v>
                </c:pt>
                <c:pt idx="433">
                  <c:v>11</c:v>
                </c:pt>
                <c:pt idx="434">
                  <c:v>11.2</c:v>
                </c:pt>
                <c:pt idx="435">
                  <c:v>11.5</c:v>
                </c:pt>
                <c:pt idx="436">
                  <c:v>11.5</c:v>
                </c:pt>
                <c:pt idx="437">
                  <c:v>11.7</c:v>
                </c:pt>
                <c:pt idx="438">
                  <c:v>11.7</c:v>
                </c:pt>
                <c:pt idx="439">
                  <c:v>11.7</c:v>
                </c:pt>
                <c:pt idx="440">
                  <c:v>11.9</c:v>
                </c:pt>
                <c:pt idx="441">
                  <c:v>12</c:v>
                </c:pt>
                <c:pt idx="442">
                  <c:v>12</c:v>
                </c:pt>
                <c:pt idx="443">
                  <c:v>12.2</c:v>
                </c:pt>
                <c:pt idx="444">
                  <c:v>12.7</c:v>
                </c:pt>
                <c:pt idx="445">
                  <c:v>13.7</c:v>
                </c:pt>
                <c:pt idx="446">
                  <c:v>14.1</c:v>
                </c:pt>
                <c:pt idx="447">
                  <c:v>14.9</c:v>
                </c:pt>
                <c:pt idx="448">
                  <c:v>9.3000000000000007</c:v>
                </c:pt>
                <c:pt idx="449">
                  <c:v>9.4</c:v>
                </c:pt>
                <c:pt idx="450">
                  <c:v>9.4</c:v>
                </c:pt>
                <c:pt idx="451">
                  <c:v>9.6</c:v>
                </c:pt>
                <c:pt idx="452">
                  <c:v>9.6</c:v>
                </c:pt>
                <c:pt idx="453">
                  <c:v>9.8000000000000007</c:v>
                </c:pt>
                <c:pt idx="454">
                  <c:v>9.8000000000000007</c:v>
                </c:pt>
                <c:pt idx="455">
                  <c:v>9.8000000000000007</c:v>
                </c:pt>
                <c:pt idx="456">
                  <c:v>9.8000000000000007</c:v>
                </c:pt>
                <c:pt idx="457">
                  <c:v>9.9</c:v>
                </c:pt>
                <c:pt idx="458">
                  <c:v>9.9</c:v>
                </c:pt>
                <c:pt idx="459">
                  <c:v>10.1</c:v>
                </c:pt>
                <c:pt idx="460">
                  <c:v>10.1</c:v>
                </c:pt>
                <c:pt idx="461">
                  <c:v>10.199999999999999</c:v>
                </c:pt>
                <c:pt idx="462">
                  <c:v>10.3</c:v>
                </c:pt>
                <c:pt idx="463">
                  <c:v>10.4</c:v>
                </c:pt>
                <c:pt idx="464">
                  <c:v>10.4</c:v>
                </c:pt>
                <c:pt idx="465">
                  <c:v>10.4</c:v>
                </c:pt>
                <c:pt idx="466">
                  <c:v>10.5</c:v>
                </c:pt>
                <c:pt idx="467">
                  <c:v>10.6</c:v>
                </c:pt>
                <c:pt idx="468">
                  <c:v>10.8</c:v>
                </c:pt>
                <c:pt idx="469">
                  <c:v>11</c:v>
                </c:pt>
                <c:pt idx="470">
                  <c:v>11.5</c:v>
                </c:pt>
                <c:pt idx="471">
                  <c:v>11.6</c:v>
                </c:pt>
                <c:pt idx="472">
                  <c:v>13.2</c:v>
                </c:pt>
                <c:pt idx="473">
                  <c:v>13.6</c:v>
                </c:pt>
                <c:pt idx="474">
                  <c:v>13.9</c:v>
                </c:pt>
                <c:pt idx="475">
                  <c:v>14</c:v>
                </c:pt>
                <c:pt idx="476">
                  <c:v>9.5</c:v>
                </c:pt>
                <c:pt idx="477">
                  <c:v>9.6999999999999993</c:v>
                </c:pt>
                <c:pt idx="478">
                  <c:v>9.8000000000000007</c:v>
                </c:pt>
                <c:pt idx="479">
                  <c:v>9.9</c:v>
                </c:pt>
                <c:pt idx="480">
                  <c:v>10</c:v>
                </c:pt>
                <c:pt idx="481">
                  <c:v>10.199999999999999</c:v>
                </c:pt>
                <c:pt idx="482">
                  <c:v>10.3</c:v>
                </c:pt>
                <c:pt idx="483">
                  <c:v>10.5</c:v>
                </c:pt>
                <c:pt idx="484">
                  <c:v>10.6</c:v>
                </c:pt>
                <c:pt idx="485">
                  <c:v>10.9</c:v>
                </c:pt>
                <c:pt idx="486">
                  <c:v>11</c:v>
                </c:pt>
                <c:pt idx="487">
                  <c:v>11.3</c:v>
                </c:pt>
                <c:pt idx="488">
                  <c:v>11.5</c:v>
                </c:pt>
                <c:pt idx="489">
                  <c:v>12.8</c:v>
                </c:pt>
                <c:pt idx="490">
                  <c:v>13.6</c:v>
                </c:pt>
                <c:pt idx="491">
                  <c:v>13.9</c:v>
                </c:pt>
                <c:pt idx="492">
                  <c:v>14.6</c:v>
                </c:pt>
                <c:pt idx="493">
                  <c:v>15.6</c:v>
                </c:pt>
                <c:pt idx="494">
                  <c:v>16.100000000000001</c:v>
                </c:pt>
                <c:pt idx="495">
                  <c:v>9.8000000000000007</c:v>
                </c:pt>
                <c:pt idx="496">
                  <c:v>9.8000000000000007</c:v>
                </c:pt>
                <c:pt idx="497">
                  <c:v>9.8000000000000007</c:v>
                </c:pt>
                <c:pt idx="498">
                  <c:v>10.199999999999999</c:v>
                </c:pt>
                <c:pt idx="499">
                  <c:v>10.9</c:v>
                </c:pt>
                <c:pt idx="500">
                  <c:v>11</c:v>
                </c:pt>
                <c:pt idx="501">
                  <c:v>11.6</c:v>
                </c:pt>
                <c:pt idx="502">
                  <c:v>11.9</c:v>
                </c:pt>
                <c:pt idx="503">
                  <c:v>12.1</c:v>
                </c:pt>
                <c:pt idx="504">
                  <c:v>12.2</c:v>
                </c:pt>
                <c:pt idx="505">
                  <c:v>12.4</c:v>
                </c:pt>
                <c:pt idx="506">
                  <c:v>12.9</c:v>
                </c:pt>
                <c:pt idx="507">
                  <c:v>13</c:v>
                </c:pt>
                <c:pt idx="508">
                  <c:v>13.8</c:v>
                </c:pt>
                <c:pt idx="509">
                  <c:v>14.6</c:v>
                </c:pt>
                <c:pt idx="510">
                  <c:v>15.2</c:v>
                </c:pt>
                <c:pt idx="511">
                  <c:v>15.4</c:v>
                </c:pt>
                <c:pt idx="512">
                  <c:v>15.4</c:v>
                </c:pt>
                <c:pt idx="513">
                  <c:v>15.4</c:v>
                </c:pt>
                <c:pt idx="514">
                  <c:v>17.3</c:v>
                </c:pt>
                <c:pt idx="515">
                  <c:v>10.1</c:v>
                </c:pt>
                <c:pt idx="516">
                  <c:v>10.199999999999999</c:v>
                </c:pt>
                <c:pt idx="517">
                  <c:v>10.3</c:v>
                </c:pt>
                <c:pt idx="518">
                  <c:v>10.3</c:v>
                </c:pt>
                <c:pt idx="519">
                  <c:v>10.6</c:v>
                </c:pt>
                <c:pt idx="520">
                  <c:v>11.1</c:v>
                </c:pt>
                <c:pt idx="521">
                  <c:v>11.5</c:v>
                </c:pt>
                <c:pt idx="522">
                  <c:v>12.6</c:v>
                </c:pt>
                <c:pt idx="523">
                  <c:v>13.4</c:v>
                </c:pt>
                <c:pt idx="524">
                  <c:v>14.4</c:v>
                </c:pt>
                <c:pt idx="525">
                  <c:v>14.4</c:v>
                </c:pt>
                <c:pt idx="526">
                  <c:v>16.2</c:v>
                </c:pt>
                <c:pt idx="527">
                  <c:v>10.1</c:v>
                </c:pt>
                <c:pt idx="528">
                  <c:v>10.4</c:v>
                </c:pt>
                <c:pt idx="529">
                  <c:v>11</c:v>
                </c:pt>
                <c:pt idx="530">
                  <c:v>11.1</c:v>
                </c:pt>
                <c:pt idx="531">
                  <c:v>11.6</c:v>
                </c:pt>
                <c:pt idx="532">
                  <c:v>12.2</c:v>
                </c:pt>
                <c:pt idx="533">
                  <c:v>12.9</c:v>
                </c:pt>
                <c:pt idx="534">
                  <c:v>13.7</c:v>
                </c:pt>
                <c:pt idx="535">
                  <c:v>13.7</c:v>
                </c:pt>
                <c:pt idx="536">
                  <c:v>14</c:v>
                </c:pt>
                <c:pt idx="537">
                  <c:v>14.3</c:v>
                </c:pt>
                <c:pt idx="538">
                  <c:v>14.6</c:v>
                </c:pt>
                <c:pt idx="539">
                  <c:v>14.6</c:v>
                </c:pt>
                <c:pt idx="540">
                  <c:v>10.1</c:v>
                </c:pt>
                <c:pt idx="541">
                  <c:v>10.6</c:v>
                </c:pt>
                <c:pt idx="542">
                  <c:v>11.1</c:v>
                </c:pt>
                <c:pt idx="543">
                  <c:v>11.4</c:v>
                </c:pt>
                <c:pt idx="544">
                  <c:v>12.4</c:v>
                </c:pt>
                <c:pt idx="545">
                  <c:v>12.7</c:v>
                </c:pt>
                <c:pt idx="546">
                  <c:v>13.2</c:v>
                </c:pt>
                <c:pt idx="547">
                  <c:v>13.7</c:v>
                </c:pt>
                <c:pt idx="548">
                  <c:v>14.5</c:v>
                </c:pt>
                <c:pt idx="549">
                  <c:v>16.899999999999999</c:v>
                </c:pt>
                <c:pt idx="550">
                  <c:v>10.4</c:v>
                </c:pt>
                <c:pt idx="551">
                  <c:v>10.6</c:v>
                </c:pt>
                <c:pt idx="552">
                  <c:v>11.4</c:v>
                </c:pt>
                <c:pt idx="553">
                  <c:v>14</c:v>
                </c:pt>
                <c:pt idx="554">
                  <c:v>15.8</c:v>
                </c:pt>
                <c:pt idx="555">
                  <c:v>11.5</c:v>
                </c:pt>
                <c:pt idx="556">
                  <c:v>12</c:v>
                </c:pt>
                <c:pt idx="557">
                  <c:v>12.1</c:v>
                </c:pt>
                <c:pt idx="558">
                  <c:v>13.2</c:v>
                </c:pt>
                <c:pt idx="559">
                  <c:v>13.7</c:v>
                </c:pt>
                <c:pt idx="560">
                  <c:v>13.9</c:v>
                </c:pt>
                <c:pt idx="561">
                  <c:v>14.3</c:v>
                </c:pt>
                <c:pt idx="562">
                  <c:v>16.399999999999999</c:v>
                </c:pt>
                <c:pt idx="563">
                  <c:v>10.9</c:v>
                </c:pt>
                <c:pt idx="564">
                  <c:v>11.5</c:v>
                </c:pt>
                <c:pt idx="565">
                  <c:v>12</c:v>
                </c:pt>
                <c:pt idx="566">
                  <c:v>13.3</c:v>
                </c:pt>
                <c:pt idx="567">
                  <c:v>13.8</c:v>
                </c:pt>
                <c:pt idx="568">
                  <c:v>18.399999999999999</c:v>
                </c:pt>
                <c:pt idx="569">
                  <c:v>17.5</c:v>
                </c:pt>
                <c:pt idx="570">
                  <c:v>15.7</c:v>
                </c:pt>
                <c:pt idx="571">
                  <c:v>14.1</c:v>
                </c:pt>
                <c:pt idx="572">
                  <c:v>18.5</c:v>
                </c:pt>
                <c:pt idx="573">
                  <c:v>14.3</c:v>
                </c:pt>
                <c:pt idx="574">
                  <c:v>12.6</c:v>
                </c:pt>
                <c:pt idx="575">
                  <c:v>12.3</c:v>
                </c:pt>
              </c:numCache>
            </c:numRef>
          </c:xVal>
          <c:yVal>
            <c:numRef>
              <c:f>'ECO drive analiza - CITROEN JUM'!$H$2:$H$577</c:f>
              <c:numCache>
                <c:formatCode>General</c:formatCode>
                <c:ptCount val="576"/>
                <c:pt idx="0">
                  <c:v>69</c:v>
                </c:pt>
                <c:pt idx="1">
                  <c:v>67</c:v>
                </c:pt>
                <c:pt idx="2">
                  <c:v>64</c:v>
                </c:pt>
                <c:pt idx="3">
                  <c:v>63</c:v>
                </c:pt>
                <c:pt idx="4">
                  <c:v>63</c:v>
                </c:pt>
                <c:pt idx="5">
                  <c:v>63</c:v>
                </c:pt>
                <c:pt idx="6">
                  <c:v>62</c:v>
                </c:pt>
                <c:pt idx="7">
                  <c:v>62</c:v>
                </c:pt>
                <c:pt idx="8">
                  <c:v>62</c:v>
                </c:pt>
                <c:pt idx="9">
                  <c:v>61</c:v>
                </c:pt>
                <c:pt idx="10">
                  <c:v>60</c:v>
                </c:pt>
                <c:pt idx="11">
                  <c:v>60</c:v>
                </c:pt>
                <c:pt idx="12">
                  <c:v>59</c:v>
                </c:pt>
                <c:pt idx="13">
                  <c:v>59</c:v>
                </c:pt>
                <c:pt idx="14">
                  <c:v>58</c:v>
                </c:pt>
                <c:pt idx="15">
                  <c:v>58</c:v>
                </c:pt>
                <c:pt idx="16">
                  <c:v>58</c:v>
                </c:pt>
                <c:pt idx="17">
                  <c:v>58</c:v>
                </c:pt>
                <c:pt idx="18">
                  <c:v>58</c:v>
                </c:pt>
                <c:pt idx="19">
                  <c:v>58</c:v>
                </c:pt>
                <c:pt idx="20">
                  <c:v>58</c:v>
                </c:pt>
                <c:pt idx="21">
                  <c:v>57</c:v>
                </c:pt>
                <c:pt idx="22">
                  <c:v>57</c:v>
                </c:pt>
                <c:pt idx="23">
                  <c:v>57</c:v>
                </c:pt>
                <c:pt idx="24">
                  <c:v>57</c:v>
                </c:pt>
                <c:pt idx="25">
                  <c:v>57</c:v>
                </c:pt>
                <c:pt idx="26">
                  <c:v>57</c:v>
                </c:pt>
                <c:pt idx="27">
                  <c:v>57</c:v>
                </c:pt>
                <c:pt idx="28">
                  <c:v>57</c:v>
                </c:pt>
                <c:pt idx="29">
                  <c:v>56</c:v>
                </c:pt>
                <c:pt idx="30">
                  <c:v>56</c:v>
                </c:pt>
                <c:pt idx="31">
                  <c:v>56</c:v>
                </c:pt>
                <c:pt idx="32">
                  <c:v>56</c:v>
                </c:pt>
                <c:pt idx="33">
                  <c:v>56</c:v>
                </c:pt>
                <c:pt idx="34">
                  <c:v>56</c:v>
                </c:pt>
                <c:pt idx="35">
                  <c:v>56</c:v>
                </c:pt>
                <c:pt idx="36">
                  <c:v>56</c:v>
                </c:pt>
                <c:pt idx="37">
                  <c:v>56</c:v>
                </c:pt>
                <c:pt idx="38">
                  <c:v>56</c:v>
                </c:pt>
                <c:pt idx="39">
                  <c:v>56</c:v>
                </c:pt>
                <c:pt idx="40">
                  <c:v>56</c:v>
                </c:pt>
                <c:pt idx="41">
                  <c:v>56</c:v>
                </c:pt>
                <c:pt idx="42">
                  <c:v>56</c:v>
                </c:pt>
                <c:pt idx="43">
                  <c:v>56</c:v>
                </c:pt>
                <c:pt idx="44">
                  <c:v>55</c:v>
                </c:pt>
                <c:pt idx="45">
                  <c:v>55</c:v>
                </c:pt>
                <c:pt idx="46">
                  <c:v>55</c:v>
                </c:pt>
                <c:pt idx="47">
                  <c:v>55</c:v>
                </c:pt>
                <c:pt idx="48">
                  <c:v>55</c:v>
                </c:pt>
                <c:pt idx="49">
                  <c:v>55</c:v>
                </c:pt>
                <c:pt idx="50">
                  <c:v>55</c:v>
                </c:pt>
                <c:pt idx="51">
                  <c:v>55</c:v>
                </c:pt>
                <c:pt idx="52">
                  <c:v>55</c:v>
                </c:pt>
                <c:pt idx="53">
                  <c:v>55</c:v>
                </c:pt>
                <c:pt idx="54">
                  <c:v>55</c:v>
                </c:pt>
                <c:pt idx="55">
                  <c:v>55</c:v>
                </c:pt>
                <c:pt idx="56">
                  <c:v>55</c:v>
                </c:pt>
                <c:pt idx="57">
                  <c:v>55</c:v>
                </c:pt>
                <c:pt idx="58">
                  <c:v>54</c:v>
                </c:pt>
                <c:pt idx="59">
                  <c:v>54</c:v>
                </c:pt>
                <c:pt idx="60">
                  <c:v>54</c:v>
                </c:pt>
                <c:pt idx="61">
                  <c:v>54</c:v>
                </c:pt>
                <c:pt idx="62">
                  <c:v>54</c:v>
                </c:pt>
                <c:pt idx="63">
                  <c:v>54</c:v>
                </c:pt>
                <c:pt idx="64">
                  <c:v>54</c:v>
                </c:pt>
                <c:pt idx="65">
                  <c:v>54</c:v>
                </c:pt>
                <c:pt idx="66">
                  <c:v>54</c:v>
                </c:pt>
                <c:pt idx="67">
                  <c:v>54</c:v>
                </c:pt>
                <c:pt idx="68">
                  <c:v>54</c:v>
                </c:pt>
                <c:pt idx="69">
                  <c:v>54</c:v>
                </c:pt>
                <c:pt idx="70">
                  <c:v>54</c:v>
                </c:pt>
                <c:pt idx="71">
                  <c:v>54</c:v>
                </c:pt>
                <c:pt idx="72">
                  <c:v>54</c:v>
                </c:pt>
                <c:pt idx="73">
                  <c:v>54</c:v>
                </c:pt>
                <c:pt idx="74">
                  <c:v>54</c:v>
                </c:pt>
                <c:pt idx="75">
                  <c:v>54</c:v>
                </c:pt>
                <c:pt idx="76">
                  <c:v>54</c:v>
                </c:pt>
                <c:pt idx="77">
                  <c:v>54</c:v>
                </c:pt>
                <c:pt idx="78">
                  <c:v>54</c:v>
                </c:pt>
                <c:pt idx="79">
                  <c:v>54</c:v>
                </c:pt>
                <c:pt idx="80">
                  <c:v>54</c:v>
                </c:pt>
                <c:pt idx="81">
                  <c:v>54</c:v>
                </c:pt>
                <c:pt idx="82">
                  <c:v>54</c:v>
                </c:pt>
                <c:pt idx="83">
                  <c:v>54</c:v>
                </c:pt>
                <c:pt idx="84">
                  <c:v>53</c:v>
                </c:pt>
                <c:pt idx="85">
                  <c:v>53</c:v>
                </c:pt>
                <c:pt idx="86">
                  <c:v>53</c:v>
                </c:pt>
                <c:pt idx="87">
                  <c:v>53</c:v>
                </c:pt>
                <c:pt idx="88">
                  <c:v>53</c:v>
                </c:pt>
                <c:pt idx="89">
                  <c:v>53</c:v>
                </c:pt>
                <c:pt idx="90">
                  <c:v>53</c:v>
                </c:pt>
                <c:pt idx="91">
                  <c:v>53</c:v>
                </c:pt>
                <c:pt idx="92">
                  <c:v>53</c:v>
                </c:pt>
                <c:pt idx="93">
                  <c:v>53</c:v>
                </c:pt>
                <c:pt idx="94">
                  <c:v>53</c:v>
                </c:pt>
                <c:pt idx="95">
                  <c:v>53</c:v>
                </c:pt>
                <c:pt idx="96">
                  <c:v>53</c:v>
                </c:pt>
                <c:pt idx="97">
                  <c:v>53</c:v>
                </c:pt>
                <c:pt idx="98">
                  <c:v>53</c:v>
                </c:pt>
                <c:pt idx="99">
                  <c:v>53</c:v>
                </c:pt>
                <c:pt idx="100">
                  <c:v>53</c:v>
                </c:pt>
                <c:pt idx="101">
                  <c:v>53</c:v>
                </c:pt>
                <c:pt idx="102">
                  <c:v>53</c:v>
                </c:pt>
                <c:pt idx="103">
                  <c:v>53</c:v>
                </c:pt>
                <c:pt idx="104">
                  <c:v>53</c:v>
                </c:pt>
                <c:pt idx="105">
                  <c:v>53</c:v>
                </c:pt>
                <c:pt idx="106">
                  <c:v>53</c:v>
                </c:pt>
                <c:pt idx="107">
                  <c:v>53</c:v>
                </c:pt>
                <c:pt idx="108">
                  <c:v>53</c:v>
                </c:pt>
                <c:pt idx="109">
                  <c:v>53</c:v>
                </c:pt>
                <c:pt idx="110">
                  <c:v>53</c:v>
                </c:pt>
                <c:pt idx="111">
                  <c:v>53</c:v>
                </c:pt>
                <c:pt idx="112">
                  <c:v>53</c:v>
                </c:pt>
                <c:pt idx="113">
                  <c:v>53</c:v>
                </c:pt>
                <c:pt idx="114">
                  <c:v>53</c:v>
                </c:pt>
                <c:pt idx="115">
                  <c:v>53</c:v>
                </c:pt>
                <c:pt idx="116">
                  <c:v>52</c:v>
                </c:pt>
                <c:pt idx="117">
                  <c:v>52</c:v>
                </c:pt>
                <c:pt idx="118">
                  <c:v>52</c:v>
                </c:pt>
                <c:pt idx="119">
                  <c:v>52</c:v>
                </c:pt>
                <c:pt idx="120">
                  <c:v>52</c:v>
                </c:pt>
                <c:pt idx="121">
                  <c:v>52</c:v>
                </c:pt>
                <c:pt idx="122">
                  <c:v>52</c:v>
                </c:pt>
                <c:pt idx="123">
                  <c:v>52</c:v>
                </c:pt>
                <c:pt idx="124">
                  <c:v>52</c:v>
                </c:pt>
                <c:pt idx="125">
                  <c:v>52</c:v>
                </c:pt>
                <c:pt idx="126">
                  <c:v>52</c:v>
                </c:pt>
                <c:pt idx="127">
                  <c:v>52</c:v>
                </c:pt>
                <c:pt idx="128">
                  <c:v>52</c:v>
                </c:pt>
                <c:pt idx="129">
                  <c:v>52</c:v>
                </c:pt>
                <c:pt idx="130">
                  <c:v>52</c:v>
                </c:pt>
                <c:pt idx="131">
                  <c:v>52</c:v>
                </c:pt>
                <c:pt idx="132">
                  <c:v>52</c:v>
                </c:pt>
                <c:pt idx="133">
                  <c:v>52</c:v>
                </c:pt>
                <c:pt idx="134">
                  <c:v>52</c:v>
                </c:pt>
                <c:pt idx="135">
                  <c:v>52</c:v>
                </c:pt>
                <c:pt idx="136">
                  <c:v>52</c:v>
                </c:pt>
                <c:pt idx="137">
                  <c:v>52</c:v>
                </c:pt>
                <c:pt idx="138">
                  <c:v>52</c:v>
                </c:pt>
                <c:pt idx="139">
                  <c:v>52</c:v>
                </c:pt>
                <c:pt idx="140">
                  <c:v>52</c:v>
                </c:pt>
                <c:pt idx="141">
                  <c:v>52</c:v>
                </c:pt>
                <c:pt idx="142">
                  <c:v>52</c:v>
                </c:pt>
                <c:pt idx="143">
                  <c:v>52</c:v>
                </c:pt>
                <c:pt idx="144">
                  <c:v>52</c:v>
                </c:pt>
                <c:pt idx="145">
                  <c:v>52</c:v>
                </c:pt>
                <c:pt idx="146">
                  <c:v>52</c:v>
                </c:pt>
                <c:pt idx="147">
                  <c:v>52</c:v>
                </c:pt>
                <c:pt idx="148">
                  <c:v>52</c:v>
                </c:pt>
                <c:pt idx="149">
                  <c:v>52</c:v>
                </c:pt>
                <c:pt idx="150">
                  <c:v>52</c:v>
                </c:pt>
                <c:pt idx="151">
                  <c:v>51</c:v>
                </c:pt>
                <c:pt idx="152">
                  <c:v>51</c:v>
                </c:pt>
                <c:pt idx="153">
                  <c:v>51</c:v>
                </c:pt>
                <c:pt idx="154">
                  <c:v>51</c:v>
                </c:pt>
                <c:pt idx="155">
                  <c:v>51</c:v>
                </c:pt>
                <c:pt idx="156">
                  <c:v>51</c:v>
                </c:pt>
                <c:pt idx="157">
                  <c:v>51</c:v>
                </c:pt>
                <c:pt idx="158">
                  <c:v>51</c:v>
                </c:pt>
                <c:pt idx="159">
                  <c:v>51</c:v>
                </c:pt>
                <c:pt idx="160">
                  <c:v>51</c:v>
                </c:pt>
                <c:pt idx="161">
                  <c:v>51</c:v>
                </c:pt>
                <c:pt idx="162">
                  <c:v>51</c:v>
                </c:pt>
                <c:pt idx="163">
                  <c:v>51</c:v>
                </c:pt>
                <c:pt idx="164">
                  <c:v>51</c:v>
                </c:pt>
                <c:pt idx="165">
                  <c:v>51</c:v>
                </c:pt>
                <c:pt idx="166">
                  <c:v>51</c:v>
                </c:pt>
                <c:pt idx="167">
                  <c:v>51</c:v>
                </c:pt>
                <c:pt idx="168">
                  <c:v>51</c:v>
                </c:pt>
                <c:pt idx="169">
                  <c:v>51</c:v>
                </c:pt>
                <c:pt idx="170">
                  <c:v>51</c:v>
                </c:pt>
                <c:pt idx="171">
                  <c:v>51</c:v>
                </c:pt>
                <c:pt idx="172">
                  <c:v>51</c:v>
                </c:pt>
                <c:pt idx="173">
                  <c:v>51</c:v>
                </c:pt>
                <c:pt idx="174">
                  <c:v>51</c:v>
                </c:pt>
                <c:pt idx="175">
                  <c:v>51</c:v>
                </c:pt>
                <c:pt idx="176">
                  <c:v>51</c:v>
                </c:pt>
                <c:pt idx="177">
                  <c:v>51</c:v>
                </c:pt>
                <c:pt idx="178">
                  <c:v>51</c:v>
                </c:pt>
                <c:pt idx="179">
                  <c:v>51</c:v>
                </c:pt>
                <c:pt idx="180">
                  <c:v>51</c:v>
                </c:pt>
                <c:pt idx="181">
                  <c:v>51</c:v>
                </c:pt>
                <c:pt idx="182">
                  <c:v>51</c:v>
                </c:pt>
                <c:pt idx="183">
                  <c:v>51</c:v>
                </c:pt>
                <c:pt idx="184">
                  <c:v>51</c:v>
                </c:pt>
                <c:pt idx="185">
                  <c:v>51</c:v>
                </c:pt>
                <c:pt idx="186">
                  <c:v>51</c:v>
                </c:pt>
                <c:pt idx="187">
                  <c:v>51</c:v>
                </c:pt>
                <c:pt idx="188">
                  <c:v>51</c:v>
                </c:pt>
                <c:pt idx="189">
                  <c:v>51</c:v>
                </c:pt>
                <c:pt idx="190">
                  <c:v>51</c:v>
                </c:pt>
                <c:pt idx="191">
                  <c:v>51</c:v>
                </c:pt>
                <c:pt idx="192">
                  <c:v>51</c:v>
                </c:pt>
                <c:pt idx="193">
                  <c:v>51</c:v>
                </c:pt>
                <c:pt idx="194">
                  <c:v>51</c:v>
                </c:pt>
                <c:pt idx="195">
                  <c:v>51</c:v>
                </c:pt>
                <c:pt idx="196">
                  <c:v>50</c:v>
                </c:pt>
                <c:pt idx="197">
                  <c:v>50</c:v>
                </c:pt>
                <c:pt idx="198">
                  <c:v>50</c:v>
                </c:pt>
                <c:pt idx="199">
                  <c:v>50</c:v>
                </c:pt>
                <c:pt idx="200">
                  <c:v>50</c:v>
                </c:pt>
                <c:pt idx="201">
                  <c:v>50</c:v>
                </c:pt>
                <c:pt idx="202">
                  <c:v>50</c:v>
                </c:pt>
                <c:pt idx="203">
                  <c:v>50</c:v>
                </c:pt>
                <c:pt idx="204">
                  <c:v>50</c:v>
                </c:pt>
                <c:pt idx="205">
                  <c:v>50</c:v>
                </c:pt>
                <c:pt idx="206">
                  <c:v>50</c:v>
                </c:pt>
                <c:pt idx="207">
                  <c:v>50</c:v>
                </c:pt>
                <c:pt idx="208">
                  <c:v>50</c:v>
                </c:pt>
                <c:pt idx="209">
                  <c:v>50</c:v>
                </c:pt>
                <c:pt idx="210">
                  <c:v>50</c:v>
                </c:pt>
                <c:pt idx="211">
                  <c:v>50</c:v>
                </c:pt>
                <c:pt idx="212">
                  <c:v>50</c:v>
                </c:pt>
                <c:pt idx="213">
                  <c:v>50</c:v>
                </c:pt>
                <c:pt idx="214">
                  <c:v>50</c:v>
                </c:pt>
                <c:pt idx="215">
                  <c:v>50</c:v>
                </c:pt>
                <c:pt idx="216">
                  <c:v>50</c:v>
                </c:pt>
                <c:pt idx="217">
                  <c:v>50</c:v>
                </c:pt>
                <c:pt idx="218">
                  <c:v>50</c:v>
                </c:pt>
                <c:pt idx="219">
                  <c:v>50</c:v>
                </c:pt>
                <c:pt idx="220">
                  <c:v>50</c:v>
                </c:pt>
                <c:pt idx="221">
                  <c:v>50</c:v>
                </c:pt>
                <c:pt idx="222">
                  <c:v>50</c:v>
                </c:pt>
                <c:pt idx="223">
                  <c:v>50</c:v>
                </c:pt>
                <c:pt idx="224">
                  <c:v>50</c:v>
                </c:pt>
                <c:pt idx="225">
                  <c:v>50</c:v>
                </c:pt>
                <c:pt idx="226">
                  <c:v>50</c:v>
                </c:pt>
                <c:pt idx="227">
                  <c:v>50</c:v>
                </c:pt>
                <c:pt idx="228">
                  <c:v>50</c:v>
                </c:pt>
                <c:pt idx="229">
                  <c:v>49</c:v>
                </c:pt>
                <c:pt idx="230">
                  <c:v>49</c:v>
                </c:pt>
                <c:pt idx="231">
                  <c:v>49</c:v>
                </c:pt>
                <c:pt idx="232">
                  <c:v>49</c:v>
                </c:pt>
                <c:pt idx="233">
                  <c:v>49</c:v>
                </c:pt>
                <c:pt idx="234">
                  <c:v>49</c:v>
                </c:pt>
                <c:pt idx="235">
                  <c:v>49</c:v>
                </c:pt>
                <c:pt idx="236">
                  <c:v>49</c:v>
                </c:pt>
                <c:pt idx="237">
                  <c:v>49</c:v>
                </c:pt>
                <c:pt idx="238">
                  <c:v>49</c:v>
                </c:pt>
                <c:pt idx="239">
                  <c:v>49</c:v>
                </c:pt>
                <c:pt idx="240">
                  <c:v>49</c:v>
                </c:pt>
                <c:pt idx="241">
                  <c:v>49</c:v>
                </c:pt>
                <c:pt idx="242">
                  <c:v>49</c:v>
                </c:pt>
                <c:pt idx="243">
                  <c:v>49</c:v>
                </c:pt>
                <c:pt idx="244">
                  <c:v>49</c:v>
                </c:pt>
                <c:pt idx="245">
                  <c:v>49</c:v>
                </c:pt>
                <c:pt idx="246">
                  <c:v>49</c:v>
                </c:pt>
                <c:pt idx="247">
                  <c:v>49</c:v>
                </c:pt>
                <c:pt idx="248">
                  <c:v>49</c:v>
                </c:pt>
                <c:pt idx="249">
                  <c:v>49</c:v>
                </c:pt>
                <c:pt idx="250">
                  <c:v>49</c:v>
                </c:pt>
                <c:pt idx="251">
                  <c:v>49</c:v>
                </c:pt>
                <c:pt idx="252">
                  <c:v>49</c:v>
                </c:pt>
                <c:pt idx="253">
                  <c:v>49</c:v>
                </c:pt>
                <c:pt idx="254">
                  <c:v>49</c:v>
                </c:pt>
                <c:pt idx="255">
                  <c:v>49</c:v>
                </c:pt>
                <c:pt idx="256">
                  <c:v>49</c:v>
                </c:pt>
                <c:pt idx="257">
                  <c:v>49</c:v>
                </c:pt>
                <c:pt idx="258">
                  <c:v>49</c:v>
                </c:pt>
                <c:pt idx="259">
                  <c:v>49</c:v>
                </c:pt>
                <c:pt idx="260">
                  <c:v>49</c:v>
                </c:pt>
                <c:pt idx="261">
                  <c:v>49</c:v>
                </c:pt>
                <c:pt idx="262">
                  <c:v>49</c:v>
                </c:pt>
                <c:pt idx="263">
                  <c:v>49</c:v>
                </c:pt>
                <c:pt idx="264">
                  <c:v>48</c:v>
                </c:pt>
                <c:pt idx="265">
                  <c:v>48</c:v>
                </c:pt>
                <c:pt idx="266">
                  <c:v>48</c:v>
                </c:pt>
                <c:pt idx="267">
                  <c:v>48</c:v>
                </c:pt>
                <c:pt idx="268">
                  <c:v>48</c:v>
                </c:pt>
                <c:pt idx="269">
                  <c:v>48</c:v>
                </c:pt>
                <c:pt idx="270">
                  <c:v>48</c:v>
                </c:pt>
                <c:pt idx="271">
                  <c:v>48</c:v>
                </c:pt>
                <c:pt idx="272">
                  <c:v>48</c:v>
                </c:pt>
                <c:pt idx="273">
                  <c:v>48</c:v>
                </c:pt>
                <c:pt idx="274">
                  <c:v>48</c:v>
                </c:pt>
                <c:pt idx="275">
                  <c:v>48</c:v>
                </c:pt>
                <c:pt idx="276">
                  <c:v>48</c:v>
                </c:pt>
                <c:pt idx="277">
                  <c:v>48</c:v>
                </c:pt>
                <c:pt idx="278">
                  <c:v>48</c:v>
                </c:pt>
                <c:pt idx="279">
                  <c:v>48</c:v>
                </c:pt>
                <c:pt idx="280">
                  <c:v>48</c:v>
                </c:pt>
                <c:pt idx="281">
                  <c:v>48</c:v>
                </c:pt>
                <c:pt idx="282">
                  <c:v>48</c:v>
                </c:pt>
                <c:pt idx="283">
                  <c:v>48</c:v>
                </c:pt>
                <c:pt idx="284">
                  <c:v>48</c:v>
                </c:pt>
                <c:pt idx="285">
                  <c:v>48</c:v>
                </c:pt>
                <c:pt idx="286">
                  <c:v>48</c:v>
                </c:pt>
                <c:pt idx="287">
                  <c:v>48</c:v>
                </c:pt>
                <c:pt idx="288">
                  <c:v>48</c:v>
                </c:pt>
                <c:pt idx="289">
                  <c:v>48</c:v>
                </c:pt>
                <c:pt idx="290">
                  <c:v>48</c:v>
                </c:pt>
                <c:pt idx="291">
                  <c:v>48</c:v>
                </c:pt>
                <c:pt idx="292">
                  <c:v>48</c:v>
                </c:pt>
                <c:pt idx="293">
                  <c:v>48</c:v>
                </c:pt>
                <c:pt idx="294">
                  <c:v>48</c:v>
                </c:pt>
                <c:pt idx="295">
                  <c:v>48</c:v>
                </c:pt>
                <c:pt idx="296">
                  <c:v>48</c:v>
                </c:pt>
                <c:pt idx="297">
                  <c:v>48</c:v>
                </c:pt>
                <c:pt idx="298">
                  <c:v>48</c:v>
                </c:pt>
                <c:pt idx="299">
                  <c:v>48</c:v>
                </c:pt>
                <c:pt idx="300">
                  <c:v>48</c:v>
                </c:pt>
                <c:pt idx="301">
                  <c:v>47</c:v>
                </c:pt>
                <c:pt idx="302">
                  <c:v>47</c:v>
                </c:pt>
                <c:pt idx="303">
                  <c:v>47</c:v>
                </c:pt>
                <c:pt idx="304">
                  <c:v>47</c:v>
                </c:pt>
                <c:pt idx="305">
                  <c:v>47</c:v>
                </c:pt>
                <c:pt idx="306">
                  <c:v>47</c:v>
                </c:pt>
                <c:pt idx="307">
                  <c:v>47</c:v>
                </c:pt>
                <c:pt idx="308">
                  <c:v>47</c:v>
                </c:pt>
                <c:pt idx="309">
                  <c:v>47</c:v>
                </c:pt>
                <c:pt idx="310">
                  <c:v>47</c:v>
                </c:pt>
                <c:pt idx="311">
                  <c:v>47</c:v>
                </c:pt>
                <c:pt idx="312">
                  <c:v>47</c:v>
                </c:pt>
                <c:pt idx="313">
                  <c:v>47</c:v>
                </c:pt>
                <c:pt idx="314">
                  <c:v>47</c:v>
                </c:pt>
                <c:pt idx="315">
                  <c:v>47</c:v>
                </c:pt>
                <c:pt idx="316">
                  <c:v>47</c:v>
                </c:pt>
                <c:pt idx="317">
                  <c:v>47</c:v>
                </c:pt>
                <c:pt idx="318">
                  <c:v>47</c:v>
                </c:pt>
                <c:pt idx="319">
                  <c:v>47</c:v>
                </c:pt>
                <c:pt idx="320">
                  <c:v>47</c:v>
                </c:pt>
                <c:pt idx="321">
                  <c:v>47</c:v>
                </c:pt>
                <c:pt idx="322">
                  <c:v>47</c:v>
                </c:pt>
                <c:pt idx="323">
                  <c:v>47</c:v>
                </c:pt>
                <c:pt idx="324">
                  <c:v>47</c:v>
                </c:pt>
                <c:pt idx="325">
                  <c:v>47</c:v>
                </c:pt>
                <c:pt idx="326">
                  <c:v>47</c:v>
                </c:pt>
                <c:pt idx="327">
                  <c:v>47</c:v>
                </c:pt>
                <c:pt idx="328">
                  <c:v>47</c:v>
                </c:pt>
                <c:pt idx="329">
                  <c:v>47</c:v>
                </c:pt>
                <c:pt idx="330">
                  <c:v>47</c:v>
                </c:pt>
                <c:pt idx="331">
                  <c:v>47</c:v>
                </c:pt>
                <c:pt idx="332">
                  <c:v>47</c:v>
                </c:pt>
                <c:pt idx="333">
                  <c:v>47</c:v>
                </c:pt>
                <c:pt idx="334">
                  <c:v>47</c:v>
                </c:pt>
                <c:pt idx="335">
                  <c:v>47</c:v>
                </c:pt>
                <c:pt idx="336">
                  <c:v>47</c:v>
                </c:pt>
                <c:pt idx="337">
                  <c:v>47</c:v>
                </c:pt>
                <c:pt idx="338">
                  <c:v>47</c:v>
                </c:pt>
                <c:pt idx="339">
                  <c:v>46</c:v>
                </c:pt>
                <c:pt idx="340">
                  <c:v>46</c:v>
                </c:pt>
                <c:pt idx="341">
                  <c:v>46</c:v>
                </c:pt>
                <c:pt idx="342">
                  <c:v>46</c:v>
                </c:pt>
                <c:pt idx="343">
                  <c:v>46</c:v>
                </c:pt>
                <c:pt idx="344">
                  <c:v>46</c:v>
                </c:pt>
                <c:pt idx="345">
                  <c:v>46</c:v>
                </c:pt>
                <c:pt idx="346">
                  <c:v>46</c:v>
                </c:pt>
                <c:pt idx="347">
                  <c:v>46</c:v>
                </c:pt>
                <c:pt idx="348">
                  <c:v>46</c:v>
                </c:pt>
                <c:pt idx="349">
                  <c:v>46</c:v>
                </c:pt>
                <c:pt idx="350">
                  <c:v>46</c:v>
                </c:pt>
                <c:pt idx="351">
                  <c:v>46</c:v>
                </c:pt>
                <c:pt idx="352">
                  <c:v>46</c:v>
                </c:pt>
                <c:pt idx="353">
                  <c:v>46</c:v>
                </c:pt>
                <c:pt idx="354">
                  <c:v>46</c:v>
                </c:pt>
                <c:pt idx="355">
                  <c:v>46</c:v>
                </c:pt>
                <c:pt idx="356">
                  <c:v>46</c:v>
                </c:pt>
                <c:pt idx="357">
                  <c:v>46</c:v>
                </c:pt>
                <c:pt idx="358">
                  <c:v>46</c:v>
                </c:pt>
                <c:pt idx="359">
                  <c:v>46</c:v>
                </c:pt>
                <c:pt idx="360">
                  <c:v>46</c:v>
                </c:pt>
                <c:pt idx="361">
                  <c:v>46</c:v>
                </c:pt>
                <c:pt idx="362">
                  <c:v>46</c:v>
                </c:pt>
                <c:pt idx="363">
                  <c:v>46</c:v>
                </c:pt>
                <c:pt idx="364">
                  <c:v>46</c:v>
                </c:pt>
                <c:pt idx="365">
                  <c:v>46</c:v>
                </c:pt>
                <c:pt idx="366">
                  <c:v>46</c:v>
                </c:pt>
                <c:pt idx="367">
                  <c:v>46</c:v>
                </c:pt>
                <c:pt idx="368">
                  <c:v>46</c:v>
                </c:pt>
                <c:pt idx="369">
                  <c:v>46</c:v>
                </c:pt>
                <c:pt idx="370">
                  <c:v>46</c:v>
                </c:pt>
                <c:pt idx="371">
                  <c:v>46</c:v>
                </c:pt>
                <c:pt idx="372">
                  <c:v>46</c:v>
                </c:pt>
                <c:pt idx="373">
                  <c:v>46</c:v>
                </c:pt>
                <c:pt idx="374">
                  <c:v>46</c:v>
                </c:pt>
                <c:pt idx="375">
                  <c:v>46</c:v>
                </c:pt>
                <c:pt idx="376">
                  <c:v>46</c:v>
                </c:pt>
                <c:pt idx="377">
                  <c:v>46</c:v>
                </c:pt>
                <c:pt idx="378">
                  <c:v>46</c:v>
                </c:pt>
                <c:pt idx="379">
                  <c:v>46</c:v>
                </c:pt>
                <c:pt idx="380">
                  <c:v>45</c:v>
                </c:pt>
                <c:pt idx="381">
                  <c:v>45</c:v>
                </c:pt>
                <c:pt idx="382">
                  <c:v>45</c:v>
                </c:pt>
                <c:pt idx="383">
                  <c:v>45</c:v>
                </c:pt>
                <c:pt idx="384">
                  <c:v>45</c:v>
                </c:pt>
                <c:pt idx="385">
                  <c:v>45</c:v>
                </c:pt>
                <c:pt idx="386">
                  <c:v>45</c:v>
                </c:pt>
                <c:pt idx="387">
                  <c:v>45</c:v>
                </c:pt>
                <c:pt idx="388">
                  <c:v>45</c:v>
                </c:pt>
                <c:pt idx="389">
                  <c:v>45</c:v>
                </c:pt>
                <c:pt idx="390">
                  <c:v>45</c:v>
                </c:pt>
                <c:pt idx="391">
                  <c:v>45</c:v>
                </c:pt>
                <c:pt idx="392">
                  <c:v>45</c:v>
                </c:pt>
                <c:pt idx="393">
                  <c:v>45</c:v>
                </c:pt>
                <c:pt idx="394">
                  <c:v>45</c:v>
                </c:pt>
                <c:pt idx="395">
                  <c:v>45</c:v>
                </c:pt>
                <c:pt idx="396">
                  <c:v>45</c:v>
                </c:pt>
                <c:pt idx="397">
                  <c:v>45</c:v>
                </c:pt>
                <c:pt idx="398">
                  <c:v>45</c:v>
                </c:pt>
                <c:pt idx="399">
                  <c:v>45</c:v>
                </c:pt>
                <c:pt idx="400">
                  <c:v>45</c:v>
                </c:pt>
                <c:pt idx="401">
                  <c:v>45</c:v>
                </c:pt>
                <c:pt idx="402">
                  <c:v>45</c:v>
                </c:pt>
                <c:pt idx="403">
                  <c:v>45</c:v>
                </c:pt>
                <c:pt idx="404">
                  <c:v>45</c:v>
                </c:pt>
                <c:pt idx="405">
                  <c:v>45</c:v>
                </c:pt>
                <c:pt idx="406">
                  <c:v>45</c:v>
                </c:pt>
                <c:pt idx="407">
                  <c:v>45</c:v>
                </c:pt>
                <c:pt idx="408">
                  <c:v>45</c:v>
                </c:pt>
                <c:pt idx="409">
                  <c:v>45</c:v>
                </c:pt>
                <c:pt idx="410">
                  <c:v>45</c:v>
                </c:pt>
                <c:pt idx="411">
                  <c:v>45</c:v>
                </c:pt>
                <c:pt idx="412">
                  <c:v>45</c:v>
                </c:pt>
                <c:pt idx="413">
                  <c:v>45</c:v>
                </c:pt>
                <c:pt idx="414">
                  <c:v>45</c:v>
                </c:pt>
                <c:pt idx="415">
                  <c:v>44</c:v>
                </c:pt>
                <c:pt idx="416">
                  <c:v>44</c:v>
                </c:pt>
                <c:pt idx="417">
                  <c:v>44</c:v>
                </c:pt>
                <c:pt idx="418">
                  <c:v>44</c:v>
                </c:pt>
                <c:pt idx="419">
                  <c:v>44</c:v>
                </c:pt>
                <c:pt idx="420">
                  <c:v>44</c:v>
                </c:pt>
                <c:pt idx="421">
                  <c:v>44</c:v>
                </c:pt>
                <c:pt idx="422">
                  <c:v>44</c:v>
                </c:pt>
                <c:pt idx="423">
                  <c:v>44</c:v>
                </c:pt>
                <c:pt idx="424">
                  <c:v>44</c:v>
                </c:pt>
                <c:pt idx="425">
                  <c:v>44</c:v>
                </c:pt>
                <c:pt idx="426">
                  <c:v>44</c:v>
                </c:pt>
                <c:pt idx="427">
                  <c:v>44</c:v>
                </c:pt>
                <c:pt idx="428">
                  <c:v>44</c:v>
                </c:pt>
                <c:pt idx="429">
                  <c:v>44</c:v>
                </c:pt>
                <c:pt idx="430">
                  <c:v>44</c:v>
                </c:pt>
                <c:pt idx="431">
                  <c:v>44</c:v>
                </c:pt>
                <c:pt idx="432">
                  <c:v>44</c:v>
                </c:pt>
                <c:pt idx="433">
                  <c:v>44</c:v>
                </c:pt>
                <c:pt idx="434">
                  <c:v>44</c:v>
                </c:pt>
                <c:pt idx="435">
                  <c:v>44</c:v>
                </c:pt>
                <c:pt idx="436">
                  <c:v>44</c:v>
                </c:pt>
                <c:pt idx="437">
                  <c:v>44</c:v>
                </c:pt>
                <c:pt idx="438">
                  <c:v>44</c:v>
                </c:pt>
                <c:pt idx="439">
                  <c:v>44</c:v>
                </c:pt>
                <c:pt idx="440">
                  <c:v>44</c:v>
                </c:pt>
                <c:pt idx="441">
                  <c:v>44</c:v>
                </c:pt>
                <c:pt idx="442">
                  <c:v>44</c:v>
                </c:pt>
                <c:pt idx="443">
                  <c:v>44</c:v>
                </c:pt>
                <c:pt idx="444">
                  <c:v>44</c:v>
                </c:pt>
                <c:pt idx="445">
                  <c:v>44</c:v>
                </c:pt>
                <c:pt idx="446">
                  <c:v>44</c:v>
                </c:pt>
                <c:pt idx="447">
                  <c:v>44</c:v>
                </c:pt>
                <c:pt idx="448">
                  <c:v>43</c:v>
                </c:pt>
                <c:pt idx="449">
                  <c:v>43</c:v>
                </c:pt>
                <c:pt idx="450">
                  <c:v>43</c:v>
                </c:pt>
                <c:pt idx="451">
                  <c:v>43</c:v>
                </c:pt>
                <c:pt idx="452">
                  <c:v>43</c:v>
                </c:pt>
                <c:pt idx="453">
                  <c:v>43</c:v>
                </c:pt>
                <c:pt idx="454">
                  <c:v>43</c:v>
                </c:pt>
                <c:pt idx="455">
                  <c:v>43</c:v>
                </c:pt>
                <c:pt idx="456">
                  <c:v>43</c:v>
                </c:pt>
                <c:pt idx="457">
                  <c:v>43</c:v>
                </c:pt>
                <c:pt idx="458">
                  <c:v>43</c:v>
                </c:pt>
                <c:pt idx="459">
                  <c:v>43</c:v>
                </c:pt>
                <c:pt idx="460">
                  <c:v>43</c:v>
                </c:pt>
                <c:pt idx="461">
                  <c:v>43</c:v>
                </c:pt>
                <c:pt idx="462">
                  <c:v>43</c:v>
                </c:pt>
                <c:pt idx="463">
                  <c:v>43</c:v>
                </c:pt>
                <c:pt idx="464">
                  <c:v>43</c:v>
                </c:pt>
                <c:pt idx="465">
                  <c:v>43</c:v>
                </c:pt>
                <c:pt idx="466">
                  <c:v>43</c:v>
                </c:pt>
                <c:pt idx="467">
                  <c:v>43</c:v>
                </c:pt>
                <c:pt idx="468">
                  <c:v>43</c:v>
                </c:pt>
                <c:pt idx="469">
                  <c:v>43</c:v>
                </c:pt>
                <c:pt idx="470">
                  <c:v>43</c:v>
                </c:pt>
                <c:pt idx="471">
                  <c:v>43</c:v>
                </c:pt>
                <c:pt idx="472">
                  <c:v>43</c:v>
                </c:pt>
                <c:pt idx="473">
                  <c:v>43</c:v>
                </c:pt>
                <c:pt idx="474">
                  <c:v>43</c:v>
                </c:pt>
                <c:pt idx="475">
                  <c:v>43</c:v>
                </c:pt>
                <c:pt idx="476">
                  <c:v>42</c:v>
                </c:pt>
                <c:pt idx="477">
                  <c:v>42</c:v>
                </c:pt>
                <c:pt idx="478">
                  <c:v>42</c:v>
                </c:pt>
                <c:pt idx="479">
                  <c:v>42</c:v>
                </c:pt>
                <c:pt idx="480">
                  <c:v>42</c:v>
                </c:pt>
                <c:pt idx="481">
                  <c:v>42</c:v>
                </c:pt>
                <c:pt idx="482">
                  <c:v>42</c:v>
                </c:pt>
                <c:pt idx="483">
                  <c:v>42</c:v>
                </c:pt>
                <c:pt idx="484">
                  <c:v>42</c:v>
                </c:pt>
                <c:pt idx="485">
                  <c:v>42</c:v>
                </c:pt>
                <c:pt idx="486">
                  <c:v>42</c:v>
                </c:pt>
                <c:pt idx="487">
                  <c:v>42</c:v>
                </c:pt>
                <c:pt idx="488">
                  <c:v>42</c:v>
                </c:pt>
                <c:pt idx="489">
                  <c:v>42</c:v>
                </c:pt>
                <c:pt idx="490">
                  <c:v>42</c:v>
                </c:pt>
                <c:pt idx="491">
                  <c:v>42</c:v>
                </c:pt>
                <c:pt idx="492">
                  <c:v>42</c:v>
                </c:pt>
                <c:pt idx="493">
                  <c:v>42</c:v>
                </c:pt>
                <c:pt idx="494">
                  <c:v>42</c:v>
                </c:pt>
                <c:pt idx="495">
                  <c:v>41</c:v>
                </c:pt>
                <c:pt idx="496">
                  <c:v>41</c:v>
                </c:pt>
                <c:pt idx="497">
                  <c:v>41</c:v>
                </c:pt>
                <c:pt idx="498">
                  <c:v>41</c:v>
                </c:pt>
                <c:pt idx="499">
                  <c:v>41</c:v>
                </c:pt>
                <c:pt idx="500">
                  <c:v>41</c:v>
                </c:pt>
                <c:pt idx="501">
                  <c:v>41</c:v>
                </c:pt>
                <c:pt idx="502">
                  <c:v>41</c:v>
                </c:pt>
                <c:pt idx="503">
                  <c:v>41</c:v>
                </c:pt>
                <c:pt idx="504">
                  <c:v>41</c:v>
                </c:pt>
                <c:pt idx="505">
                  <c:v>41</c:v>
                </c:pt>
                <c:pt idx="506">
                  <c:v>41</c:v>
                </c:pt>
                <c:pt idx="507">
                  <c:v>41</c:v>
                </c:pt>
                <c:pt idx="508">
                  <c:v>41</c:v>
                </c:pt>
                <c:pt idx="509">
                  <c:v>41</c:v>
                </c:pt>
                <c:pt idx="510">
                  <c:v>41</c:v>
                </c:pt>
                <c:pt idx="511">
                  <c:v>41</c:v>
                </c:pt>
                <c:pt idx="512">
                  <c:v>41</c:v>
                </c:pt>
                <c:pt idx="513">
                  <c:v>41</c:v>
                </c:pt>
                <c:pt idx="514">
                  <c:v>41</c:v>
                </c:pt>
                <c:pt idx="515">
                  <c:v>40</c:v>
                </c:pt>
                <c:pt idx="516">
                  <c:v>40</c:v>
                </c:pt>
                <c:pt idx="517">
                  <c:v>40</c:v>
                </c:pt>
                <c:pt idx="518">
                  <c:v>40</c:v>
                </c:pt>
                <c:pt idx="519">
                  <c:v>40</c:v>
                </c:pt>
                <c:pt idx="520">
                  <c:v>40</c:v>
                </c:pt>
                <c:pt idx="521">
                  <c:v>40</c:v>
                </c:pt>
                <c:pt idx="522">
                  <c:v>40</c:v>
                </c:pt>
                <c:pt idx="523">
                  <c:v>40</c:v>
                </c:pt>
                <c:pt idx="524">
                  <c:v>40</c:v>
                </c:pt>
                <c:pt idx="525">
                  <c:v>40</c:v>
                </c:pt>
                <c:pt idx="526">
                  <c:v>40</c:v>
                </c:pt>
                <c:pt idx="527">
                  <c:v>39</c:v>
                </c:pt>
                <c:pt idx="528">
                  <c:v>39</c:v>
                </c:pt>
                <c:pt idx="529">
                  <c:v>39</c:v>
                </c:pt>
                <c:pt idx="530">
                  <c:v>39</c:v>
                </c:pt>
                <c:pt idx="531">
                  <c:v>39</c:v>
                </c:pt>
                <c:pt idx="532">
                  <c:v>39</c:v>
                </c:pt>
                <c:pt idx="533">
                  <c:v>39</c:v>
                </c:pt>
                <c:pt idx="534">
                  <c:v>39</c:v>
                </c:pt>
                <c:pt idx="535">
                  <c:v>39</c:v>
                </c:pt>
                <c:pt idx="536">
                  <c:v>39</c:v>
                </c:pt>
                <c:pt idx="537">
                  <c:v>39</c:v>
                </c:pt>
                <c:pt idx="538">
                  <c:v>39</c:v>
                </c:pt>
                <c:pt idx="539">
                  <c:v>39</c:v>
                </c:pt>
                <c:pt idx="540">
                  <c:v>38</c:v>
                </c:pt>
                <c:pt idx="541">
                  <c:v>38</c:v>
                </c:pt>
                <c:pt idx="542">
                  <c:v>38</c:v>
                </c:pt>
                <c:pt idx="543">
                  <c:v>38</c:v>
                </c:pt>
                <c:pt idx="544">
                  <c:v>38</c:v>
                </c:pt>
                <c:pt idx="545">
                  <c:v>38</c:v>
                </c:pt>
                <c:pt idx="546">
                  <c:v>38</c:v>
                </c:pt>
                <c:pt idx="547">
                  <c:v>38</c:v>
                </c:pt>
                <c:pt idx="548">
                  <c:v>38</c:v>
                </c:pt>
                <c:pt idx="549">
                  <c:v>38</c:v>
                </c:pt>
                <c:pt idx="550">
                  <c:v>37</c:v>
                </c:pt>
                <c:pt idx="551">
                  <c:v>37</c:v>
                </c:pt>
                <c:pt idx="552">
                  <c:v>37</c:v>
                </c:pt>
                <c:pt idx="553">
                  <c:v>37</c:v>
                </c:pt>
                <c:pt idx="554">
                  <c:v>37</c:v>
                </c:pt>
                <c:pt idx="555">
                  <c:v>36</c:v>
                </c:pt>
                <c:pt idx="556">
                  <c:v>36</c:v>
                </c:pt>
                <c:pt idx="557">
                  <c:v>36</c:v>
                </c:pt>
                <c:pt idx="558">
                  <c:v>36</c:v>
                </c:pt>
                <c:pt idx="559">
                  <c:v>36</c:v>
                </c:pt>
                <c:pt idx="560">
                  <c:v>36</c:v>
                </c:pt>
                <c:pt idx="561">
                  <c:v>36</c:v>
                </c:pt>
                <c:pt idx="562">
                  <c:v>36</c:v>
                </c:pt>
                <c:pt idx="563">
                  <c:v>35</c:v>
                </c:pt>
                <c:pt idx="564">
                  <c:v>35</c:v>
                </c:pt>
                <c:pt idx="565">
                  <c:v>35</c:v>
                </c:pt>
                <c:pt idx="566">
                  <c:v>35</c:v>
                </c:pt>
                <c:pt idx="567">
                  <c:v>35</c:v>
                </c:pt>
                <c:pt idx="568">
                  <c:v>35</c:v>
                </c:pt>
                <c:pt idx="569">
                  <c:v>34</c:v>
                </c:pt>
                <c:pt idx="570">
                  <c:v>33</c:v>
                </c:pt>
                <c:pt idx="571">
                  <c:v>32</c:v>
                </c:pt>
                <c:pt idx="572">
                  <c:v>31</c:v>
                </c:pt>
                <c:pt idx="573">
                  <c:v>30</c:v>
                </c:pt>
                <c:pt idx="574">
                  <c:v>28</c:v>
                </c:pt>
                <c:pt idx="575">
                  <c:v>27</c:v>
                </c:pt>
              </c:numCache>
            </c:numRef>
          </c:yVal>
          <c:smooth val="0"/>
        </c:ser>
        <c:dLbls>
          <c:showLegendKey val="0"/>
          <c:showVal val="0"/>
          <c:showCatName val="0"/>
          <c:showSerName val="0"/>
          <c:showPercent val="0"/>
          <c:showBubbleSize val="0"/>
        </c:dLbls>
        <c:axId val="661083200"/>
        <c:axId val="661083776"/>
      </c:scatterChart>
      <c:valAx>
        <c:axId val="661083200"/>
        <c:scaling>
          <c:orientation val="minMax"/>
          <c:max val="20"/>
          <c:min val="6"/>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0" vert="horz"/>
          <a:lstStyle/>
          <a:p>
            <a:pPr>
              <a:defRPr sz="1100" b="0" i="0" u="none" strike="noStrike" baseline="0">
                <a:solidFill>
                  <a:srgbClr val="808080"/>
                </a:solidFill>
                <a:latin typeface="Calibri"/>
                <a:ea typeface="Calibri"/>
                <a:cs typeface="Calibri"/>
              </a:defRPr>
            </a:pPr>
            <a:endParaRPr lang="sr-Latn-RS"/>
          </a:p>
        </c:txPr>
        <c:crossAx val="661083776"/>
        <c:crosses val="autoZero"/>
        <c:crossBetween val="midCat"/>
      </c:valAx>
      <c:valAx>
        <c:axId val="661083776"/>
        <c:scaling>
          <c:orientation val="minMax"/>
          <c:max val="80"/>
          <c:min val="2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0" vert="horz"/>
          <a:lstStyle/>
          <a:p>
            <a:pPr>
              <a:defRPr sz="1200" b="0" i="0" u="none" strike="noStrike" baseline="0">
                <a:solidFill>
                  <a:srgbClr val="808080"/>
                </a:solidFill>
                <a:latin typeface="Calibri"/>
                <a:ea typeface="Calibri"/>
                <a:cs typeface="Calibri"/>
              </a:defRPr>
            </a:pPr>
            <a:endParaRPr lang="sr-Latn-RS"/>
          </a:p>
        </c:txPr>
        <c:crossAx val="661083200"/>
        <c:crosses val="autoZero"/>
        <c:crossBetween val="midCat"/>
      </c:valAx>
      <c:spPr>
        <a:noFill/>
        <a:ln w="25400">
          <a:noFill/>
        </a:ln>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sz="1000" b="0" i="0" u="none" strike="noStrike" baseline="0">
          <a:solidFill>
            <a:srgbClr val="000000"/>
          </a:solidFill>
          <a:latin typeface="Calibri"/>
          <a:ea typeface="Calibri"/>
          <a:cs typeface="Calibri"/>
        </a:defRPr>
      </a:pPr>
      <a:endParaRPr lang="sr-Latn-R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b="0">
                <a:latin typeface="Calibri" panose="020F0502020204030204" pitchFamily="34" charset="0"/>
                <a:cs typeface="Calibri" panose="020F0502020204030204" pitchFamily="34" charset="0"/>
              </a:defRPr>
            </a:pPr>
            <a:r>
              <a:rPr lang="hr-HR" b="0" dirty="0" smtClean="0">
                <a:latin typeface="Calibri" panose="020F0502020204030204" pitchFamily="34" charset="0"/>
                <a:cs typeface="Calibri" panose="020F0502020204030204" pitchFamily="34" charset="0"/>
              </a:rPr>
              <a:t>Mazda 6</a:t>
            </a:r>
            <a:endParaRPr lang="hr-HR" b="0" dirty="0">
              <a:latin typeface="Calibri" panose="020F0502020204030204" pitchFamily="34" charset="0"/>
              <a:cs typeface="Calibri" panose="020F0502020204030204" pitchFamily="34" charset="0"/>
            </a:endParaRPr>
          </a:p>
        </c:rich>
      </c:tx>
      <c:layout/>
      <c:overlay val="0"/>
    </c:title>
    <c:autoTitleDeleted val="0"/>
    <c:plotArea>
      <c:layout/>
      <c:scatterChart>
        <c:scatterStyle val="lineMarker"/>
        <c:varyColors val="0"/>
        <c:ser>
          <c:idx val="0"/>
          <c:order val="0"/>
          <c:tx>
            <c:v>Prva vožnja</c:v>
          </c:tx>
          <c:spPr>
            <a:ln w="19050" cap="rnd">
              <a:noFill/>
              <a:round/>
            </a:ln>
            <a:effectLst/>
          </c:spPr>
          <c:marker>
            <c:symbol val="circle"/>
            <c:size val="5"/>
            <c:spPr>
              <a:gradFill>
                <a:gsLst>
                  <a:gs pos="0">
                    <a:srgbClr val="E30000"/>
                  </a:gs>
                  <a:gs pos="100000">
                    <a:srgbClr val="760303"/>
                  </a:gs>
                </a:gsLst>
                <a:lin ang="5400000" scaled="0"/>
              </a:gradFill>
              <a:ln w="9525">
                <a:noFill/>
              </a:ln>
              <a:effectLst/>
            </c:spPr>
          </c:marker>
          <c:xVal>
            <c:numRef>
              <c:f>Sheet1!$C$2:$C$27</c:f>
              <c:numCache>
                <c:formatCode>General</c:formatCode>
                <c:ptCount val="26"/>
                <c:pt idx="0">
                  <c:v>6.94</c:v>
                </c:pt>
                <c:pt idx="1">
                  <c:v>8.17</c:v>
                </c:pt>
                <c:pt idx="2">
                  <c:v>6.17</c:v>
                </c:pt>
                <c:pt idx="3">
                  <c:v>7.22</c:v>
                </c:pt>
                <c:pt idx="4">
                  <c:v>8.5299999999999994</c:v>
                </c:pt>
                <c:pt idx="5">
                  <c:v>9.0500000000000007</c:v>
                </c:pt>
                <c:pt idx="6">
                  <c:v>7.52</c:v>
                </c:pt>
                <c:pt idx="7">
                  <c:v>8.43</c:v>
                </c:pt>
                <c:pt idx="8">
                  <c:v>9.34</c:v>
                </c:pt>
                <c:pt idx="9">
                  <c:v>8.59</c:v>
                </c:pt>
                <c:pt idx="10">
                  <c:v>6.68</c:v>
                </c:pt>
                <c:pt idx="11">
                  <c:v>6.87</c:v>
                </c:pt>
                <c:pt idx="12">
                  <c:v>6.8</c:v>
                </c:pt>
                <c:pt idx="13">
                  <c:v>7.82</c:v>
                </c:pt>
                <c:pt idx="14">
                  <c:v>9.68</c:v>
                </c:pt>
                <c:pt idx="15">
                  <c:v>8.2200000000000006</c:v>
                </c:pt>
                <c:pt idx="16">
                  <c:v>9.31</c:v>
                </c:pt>
                <c:pt idx="17">
                  <c:v>8.23</c:v>
                </c:pt>
                <c:pt idx="18">
                  <c:v>7.31</c:v>
                </c:pt>
                <c:pt idx="19">
                  <c:v>6.2</c:v>
                </c:pt>
                <c:pt idx="20">
                  <c:v>6.44</c:v>
                </c:pt>
                <c:pt idx="21">
                  <c:v>8.84</c:v>
                </c:pt>
                <c:pt idx="22">
                  <c:v>7.47</c:v>
                </c:pt>
                <c:pt idx="23">
                  <c:v>8.07</c:v>
                </c:pt>
                <c:pt idx="24">
                  <c:v>8.6</c:v>
                </c:pt>
                <c:pt idx="25">
                  <c:v>7.95</c:v>
                </c:pt>
              </c:numCache>
            </c:numRef>
          </c:xVal>
          <c:yVal>
            <c:numRef>
              <c:f>Sheet1!$D$2:$D$27</c:f>
              <c:numCache>
                <c:formatCode>General</c:formatCode>
                <c:ptCount val="26"/>
                <c:pt idx="0">
                  <c:v>38</c:v>
                </c:pt>
                <c:pt idx="1">
                  <c:v>49</c:v>
                </c:pt>
                <c:pt idx="2">
                  <c:v>49</c:v>
                </c:pt>
                <c:pt idx="3">
                  <c:v>28</c:v>
                </c:pt>
                <c:pt idx="4">
                  <c:v>33</c:v>
                </c:pt>
                <c:pt idx="5">
                  <c:v>44</c:v>
                </c:pt>
                <c:pt idx="6">
                  <c:v>33</c:v>
                </c:pt>
                <c:pt idx="7">
                  <c:v>44</c:v>
                </c:pt>
                <c:pt idx="8">
                  <c:v>31</c:v>
                </c:pt>
                <c:pt idx="9">
                  <c:v>34</c:v>
                </c:pt>
                <c:pt idx="10">
                  <c:v>33</c:v>
                </c:pt>
                <c:pt idx="11">
                  <c:v>52</c:v>
                </c:pt>
                <c:pt idx="12">
                  <c:v>59</c:v>
                </c:pt>
                <c:pt idx="13">
                  <c:v>37</c:v>
                </c:pt>
                <c:pt idx="14">
                  <c:v>27</c:v>
                </c:pt>
                <c:pt idx="15">
                  <c:v>33</c:v>
                </c:pt>
                <c:pt idx="16">
                  <c:v>27</c:v>
                </c:pt>
                <c:pt idx="17">
                  <c:v>41</c:v>
                </c:pt>
                <c:pt idx="18">
                  <c:v>43</c:v>
                </c:pt>
                <c:pt idx="19">
                  <c:v>45</c:v>
                </c:pt>
                <c:pt idx="20">
                  <c:v>35</c:v>
                </c:pt>
                <c:pt idx="21">
                  <c:v>22</c:v>
                </c:pt>
                <c:pt idx="22">
                  <c:v>38</c:v>
                </c:pt>
                <c:pt idx="23">
                  <c:v>25</c:v>
                </c:pt>
                <c:pt idx="24">
                  <c:v>28</c:v>
                </c:pt>
                <c:pt idx="25">
                  <c:v>47</c:v>
                </c:pt>
              </c:numCache>
            </c:numRef>
          </c:yVal>
          <c:smooth val="0"/>
        </c:ser>
        <c:ser>
          <c:idx val="1"/>
          <c:order val="1"/>
          <c:spPr>
            <a:ln w="19050" cap="rnd">
              <a:noFill/>
              <a:round/>
            </a:ln>
            <a:effectLst/>
          </c:spPr>
          <c:marker>
            <c:symbol val="circle"/>
            <c:size val="5"/>
            <c:spPr>
              <a:solidFill>
                <a:schemeClr val="accent1"/>
              </a:solidFill>
              <a:ln w="9525">
                <a:noFill/>
              </a:ln>
              <a:effectLst/>
            </c:spPr>
          </c:marker>
          <c:xVal>
            <c:numRef>
              <c:f>Sheet1!$C$2:$C$52</c:f>
              <c:numCache>
                <c:formatCode>General</c:formatCode>
                <c:ptCount val="51"/>
                <c:pt idx="0">
                  <c:v>6.94</c:v>
                </c:pt>
                <c:pt idx="1">
                  <c:v>8.17</c:v>
                </c:pt>
                <c:pt idx="2">
                  <c:v>6.17</c:v>
                </c:pt>
                <c:pt idx="3">
                  <c:v>7.22</c:v>
                </c:pt>
                <c:pt idx="4">
                  <c:v>8.5299999999999994</c:v>
                </c:pt>
                <c:pt idx="5">
                  <c:v>9.0500000000000007</c:v>
                </c:pt>
                <c:pt idx="6">
                  <c:v>7.52</c:v>
                </c:pt>
                <c:pt idx="7">
                  <c:v>8.43</c:v>
                </c:pt>
                <c:pt idx="8">
                  <c:v>9.34</c:v>
                </c:pt>
                <c:pt idx="9">
                  <c:v>8.59</c:v>
                </c:pt>
                <c:pt idx="10">
                  <c:v>6.68</c:v>
                </c:pt>
                <c:pt idx="11">
                  <c:v>6.87</c:v>
                </c:pt>
                <c:pt idx="12">
                  <c:v>6.8</c:v>
                </c:pt>
                <c:pt idx="13">
                  <c:v>7.82</c:v>
                </c:pt>
                <c:pt idx="14">
                  <c:v>9.68</c:v>
                </c:pt>
                <c:pt idx="15">
                  <c:v>8.2200000000000006</c:v>
                </c:pt>
                <c:pt idx="16">
                  <c:v>9.31</c:v>
                </c:pt>
                <c:pt idx="17">
                  <c:v>8.23</c:v>
                </c:pt>
                <c:pt idx="18">
                  <c:v>7.31</c:v>
                </c:pt>
                <c:pt idx="19">
                  <c:v>6.2</c:v>
                </c:pt>
                <c:pt idx="20">
                  <c:v>6.44</c:v>
                </c:pt>
                <c:pt idx="21">
                  <c:v>8.84</c:v>
                </c:pt>
                <c:pt idx="22">
                  <c:v>7.47</c:v>
                </c:pt>
                <c:pt idx="23">
                  <c:v>8.07</c:v>
                </c:pt>
                <c:pt idx="24">
                  <c:v>8.6</c:v>
                </c:pt>
                <c:pt idx="25">
                  <c:v>7.95</c:v>
                </c:pt>
                <c:pt idx="26">
                  <c:v>6.65</c:v>
                </c:pt>
                <c:pt idx="27">
                  <c:v>6.53</c:v>
                </c:pt>
                <c:pt idx="28">
                  <c:v>6.47</c:v>
                </c:pt>
                <c:pt idx="29">
                  <c:v>7.39</c:v>
                </c:pt>
                <c:pt idx="30">
                  <c:v>5.64</c:v>
                </c:pt>
                <c:pt idx="31">
                  <c:v>7.02</c:v>
                </c:pt>
                <c:pt idx="32">
                  <c:v>6.38</c:v>
                </c:pt>
                <c:pt idx="33">
                  <c:v>8.1199999999999992</c:v>
                </c:pt>
                <c:pt idx="34">
                  <c:v>6.34</c:v>
                </c:pt>
                <c:pt idx="35">
                  <c:v>7.27</c:v>
                </c:pt>
                <c:pt idx="36">
                  <c:v>6.22</c:v>
                </c:pt>
                <c:pt idx="37">
                  <c:v>6.65</c:v>
                </c:pt>
                <c:pt idx="38">
                  <c:v>6.03</c:v>
                </c:pt>
                <c:pt idx="39">
                  <c:v>6.77</c:v>
                </c:pt>
                <c:pt idx="40">
                  <c:v>5.23</c:v>
                </c:pt>
                <c:pt idx="41">
                  <c:v>6.41</c:v>
                </c:pt>
                <c:pt idx="42">
                  <c:v>7</c:v>
                </c:pt>
                <c:pt idx="43">
                  <c:v>6.21</c:v>
                </c:pt>
                <c:pt idx="44">
                  <c:v>6.07</c:v>
                </c:pt>
                <c:pt idx="45">
                  <c:v>5.96</c:v>
                </c:pt>
                <c:pt idx="46">
                  <c:v>5.57</c:v>
                </c:pt>
                <c:pt idx="47">
                  <c:v>5.17</c:v>
                </c:pt>
                <c:pt idx="48">
                  <c:v>6.03</c:v>
                </c:pt>
                <c:pt idx="49">
                  <c:v>5.86</c:v>
                </c:pt>
                <c:pt idx="50">
                  <c:v>6.28</c:v>
                </c:pt>
              </c:numCache>
            </c:numRef>
          </c:xVal>
          <c:yVal>
            <c:numRef>
              <c:f>Sheet1!$D$2:$D$52</c:f>
              <c:numCache>
                <c:formatCode>General</c:formatCode>
                <c:ptCount val="51"/>
                <c:pt idx="0">
                  <c:v>38</c:v>
                </c:pt>
                <c:pt idx="1">
                  <c:v>49</c:v>
                </c:pt>
                <c:pt idx="2">
                  <c:v>49</c:v>
                </c:pt>
                <c:pt idx="3">
                  <c:v>28</c:v>
                </c:pt>
                <c:pt idx="4">
                  <c:v>33</c:v>
                </c:pt>
                <c:pt idx="5">
                  <c:v>44</c:v>
                </c:pt>
                <c:pt idx="6">
                  <c:v>33</c:v>
                </c:pt>
                <c:pt idx="7">
                  <c:v>44</c:v>
                </c:pt>
                <c:pt idx="8">
                  <c:v>31</c:v>
                </c:pt>
                <c:pt idx="9">
                  <c:v>34</c:v>
                </c:pt>
                <c:pt idx="10">
                  <c:v>33</c:v>
                </c:pt>
                <c:pt idx="11">
                  <c:v>52</c:v>
                </c:pt>
                <c:pt idx="12">
                  <c:v>59</c:v>
                </c:pt>
                <c:pt idx="13">
                  <c:v>37</c:v>
                </c:pt>
                <c:pt idx="14">
                  <c:v>27</c:v>
                </c:pt>
                <c:pt idx="15">
                  <c:v>33</c:v>
                </c:pt>
                <c:pt idx="16">
                  <c:v>27</c:v>
                </c:pt>
                <c:pt idx="17">
                  <c:v>41</c:v>
                </c:pt>
                <c:pt idx="18">
                  <c:v>43</c:v>
                </c:pt>
                <c:pt idx="19">
                  <c:v>45</c:v>
                </c:pt>
                <c:pt idx="20">
                  <c:v>35</c:v>
                </c:pt>
                <c:pt idx="21">
                  <c:v>22</c:v>
                </c:pt>
                <c:pt idx="22">
                  <c:v>38</c:v>
                </c:pt>
                <c:pt idx="23">
                  <c:v>25</c:v>
                </c:pt>
                <c:pt idx="24">
                  <c:v>28</c:v>
                </c:pt>
                <c:pt idx="25">
                  <c:v>47</c:v>
                </c:pt>
                <c:pt idx="26">
                  <c:v>55</c:v>
                </c:pt>
                <c:pt idx="27">
                  <c:v>67</c:v>
                </c:pt>
                <c:pt idx="28">
                  <c:v>60</c:v>
                </c:pt>
                <c:pt idx="29">
                  <c:v>38</c:v>
                </c:pt>
                <c:pt idx="30">
                  <c:v>59</c:v>
                </c:pt>
                <c:pt idx="31">
                  <c:v>49</c:v>
                </c:pt>
                <c:pt idx="32">
                  <c:v>52</c:v>
                </c:pt>
                <c:pt idx="33">
                  <c:v>56</c:v>
                </c:pt>
                <c:pt idx="34">
                  <c:v>60</c:v>
                </c:pt>
                <c:pt idx="35">
                  <c:v>66</c:v>
                </c:pt>
                <c:pt idx="36">
                  <c:v>70</c:v>
                </c:pt>
                <c:pt idx="37">
                  <c:v>55</c:v>
                </c:pt>
                <c:pt idx="38">
                  <c:v>74</c:v>
                </c:pt>
                <c:pt idx="39">
                  <c:v>40</c:v>
                </c:pt>
                <c:pt idx="40">
                  <c:v>57</c:v>
                </c:pt>
                <c:pt idx="41">
                  <c:v>51</c:v>
                </c:pt>
                <c:pt idx="42">
                  <c:v>64</c:v>
                </c:pt>
                <c:pt idx="43">
                  <c:v>61</c:v>
                </c:pt>
                <c:pt idx="44">
                  <c:v>69</c:v>
                </c:pt>
                <c:pt idx="45">
                  <c:v>60</c:v>
                </c:pt>
                <c:pt idx="46">
                  <c:v>54</c:v>
                </c:pt>
                <c:pt idx="47">
                  <c:v>68</c:v>
                </c:pt>
                <c:pt idx="48">
                  <c:v>54</c:v>
                </c:pt>
                <c:pt idx="49">
                  <c:v>60</c:v>
                </c:pt>
                <c:pt idx="50">
                  <c:v>48</c:v>
                </c:pt>
              </c:numCache>
            </c:numRef>
          </c:yVal>
          <c:smooth val="0"/>
        </c:ser>
        <c:dLbls>
          <c:showLegendKey val="0"/>
          <c:showVal val="0"/>
          <c:showCatName val="0"/>
          <c:showSerName val="0"/>
          <c:showPercent val="0"/>
          <c:showBubbleSize val="0"/>
        </c:dLbls>
        <c:axId val="661118976"/>
        <c:axId val="661119552"/>
      </c:scatterChart>
      <c:valAx>
        <c:axId val="661118976"/>
        <c:scaling>
          <c:orientation val="minMax"/>
          <c:max val="11"/>
          <c:min val="3"/>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0" vertOverflow="ellipsis" vert="horz" wrap="square" anchor="ctr" anchorCtr="1"/>
          <a:lstStyle/>
          <a:p>
            <a:pPr>
              <a:defRPr lang="en-US" sz="1200" b="0" i="0" u="none" strike="noStrike" kern="1200" baseline="0">
                <a:solidFill>
                  <a:schemeClr val="tx1">
                    <a:lumMod val="65000"/>
                    <a:lumOff val="35000"/>
                  </a:schemeClr>
                </a:solidFill>
                <a:latin typeface="+mn-lt"/>
                <a:ea typeface="+mn-ea"/>
                <a:cs typeface="+mn-cs"/>
              </a:defRPr>
            </a:pPr>
            <a:endParaRPr lang="sr-Latn-RS"/>
          </a:p>
        </c:txPr>
        <c:crossAx val="661119552"/>
        <c:crosses val="autoZero"/>
        <c:crossBetween val="midCat"/>
      </c:valAx>
      <c:valAx>
        <c:axId val="661119552"/>
        <c:scaling>
          <c:orientation val="minMax"/>
          <c:max val="80"/>
          <c:min val="2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0" vertOverflow="ellipsis" vert="horz" wrap="square" anchor="ctr" anchorCtr="1"/>
          <a:lstStyle/>
          <a:p>
            <a:pPr>
              <a:defRPr lang="en-US" sz="1200" b="0" i="0" u="none" strike="noStrike" kern="1200" baseline="0">
                <a:solidFill>
                  <a:schemeClr val="tx1">
                    <a:lumMod val="65000"/>
                    <a:lumOff val="35000"/>
                  </a:schemeClr>
                </a:solidFill>
                <a:latin typeface="+mn-lt"/>
                <a:ea typeface="+mn-ea"/>
                <a:cs typeface="+mn-cs"/>
              </a:defRPr>
            </a:pPr>
            <a:endParaRPr lang="sr-Latn-RS"/>
          </a:p>
        </c:txPr>
        <c:crossAx val="661118976"/>
        <c:crosses val="autoZero"/>
        <c:crossBetween val="midCat"/>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en-US"/>
      </a:pPr>
      <a:endParaRPr lang="sr-Latn-R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5545756051137002E-2"/>
          <c:y val="1.187037037037037E-2"/>
          <c:w val="0.94488147955196666"/>
          <c:h val="0.93554979585885101"/>
        </c:manualLayout>
      </c:layout>
      <c:scatterChart>
        <c:scatterStyle val="lineMarker"/>
        <c:varyColors val="0"/>
        <c:ser>
          <c:idx val="0"/>
          <c:order val="0"/>
          <c:tx>
            <c:v>Before</c:v>
          </c:tx>
          <c:spPr>
            <a:ln w="19050" cap="rnd">
              <a:noFill/>
              <a:round/>
            </a:ln>
            <a:effectLst/>
          </c:spPr>
          <c:marker>
            <c:symbol val="circle"/>
            <c:size val="12"/>
            <c:spPr>
              <a:gradFill>
                <a:gsLst>
                  <a:gs pos="0">
                    <a:srgbClr val="E30000"/>
                  </a:gs>
                  <a:gs pos="100000">
                    <a:srgbClr val="760303"/>
                  </a:gs>
                </a:gsLst>
                <a:lin ang="5400000" scaled="0"/>
              </a:gradFill>
              <a:ln w="9525">
                <a:noFill/>
              </a:ln>
              <a:effectLst/>
            </c:spPr>
          </c:marker>
          <c:xVal>
            <c:numRef>
              <c:f>Sheet1!$C$2:$C$27</c:f>
              <c:numCache>
                <c:formatCode>General</c:formatCode>
                <c:ptCount val="26"/>
                <c:pt idx="0">
                  <c:v>6.94</c:v>
                </c:pt>
                <c:pt idx="1">
                  <c:v>8.17</c:v>
                </c:pt>
                <c:pt idx="2">
                  <c:v>6.17</c:v>
                </c:pt>
                <c:pt idx="3">
                  <c:v>7.22</c:v>
                </c:pt>
                <c:pt idx="4">
                  <c:v>8.5299999999999994</c:v>
                </c:pt>
                <c:pt idx="5">
                  <c:v>9.0500000000000007</c:v>
                </c:pt>
                <c:pt idx="6">
                  <c:v>7.52</c:v>
                </c:pt>
                <c:pt idx="7">
                  <c:v>8.43</c:v>
                </c:pt>
                <c:pt idx="8">
                  <c:v>9.34</c:v>
                </c:pt>
                <c:pt idx="9">
                  <c:v>8.59</c:v>
                </c:pt>
                <c:pt idx="10">
                  <c:v>6.68</c:v>
                </c:pt>
                <c:pt idx="11">
                  <c:v>6.87</c:v>
                </c:pt>
                <c:pt idx="12">
                  <c:v>6.8</c:v>
                </c:pt>
                <c:pt idx="13">
                  <c:v>7.82</c:v>
                </c:pt>
                <c:pt idx="14">
                  <c:v>9.68</c:v>
                </c:pt>
                <c:pt idx="15">
                  <c:v>8.2200000000000006</c:v>
                </c:pt>
                <c:pt idx="16">
                  <c:v>9.31</c:v>
                </c:pt>
                <c:pt idx="17">
                  <c:v>8.23</c:v>
                </c:pt>
                <c:pt idx="18">
                  <c:v>7.31</c:v>
                </c:pt>
                <c:pt idx="19">
                  <c:v>6.2</c:v>
                </c:pt>
                <c:pt idx="20">
                  <c:v>6.44</c:v>
                </c:pt>
                <c:pt idx="21">
                  <c:v>8.84</c:v>
                </c:pt>
                <c:pt idx="22">
                  <c:v>7.47</c:v>
                </c:pt>
                <c:pt idx="23">
                  <c:v>8.07</c:v>
                </c:pt>
                <c:pt idx="24">
                  <c:v>8.6</c:v>
                </c:pt>
                <c:pt idx="25">
                  <c:v>7.95</c:v>
                </c:pt>
              </c:numCache>
            </c:numRef>
          </c:xVal>
          <c:yVal>
            <c:numRef>
              <c:f>Sheet1!$D$2:$D$27</c:f>
              <c:numCache>
                <c:formatCode>General</c:formatCode>
                <c:ptCount val="26"/>
                <c:pt idx="0">
                  <c:v>38</c:v>
                </c:pt>
                <c:pt idx="1">
                  <c:v>49</c:v>
                </c:pt>
                <c:pt idx="2">
                  <c:v>49</c:v>
                </c:pt>
                <c:pt idx="3">
                  <c:v>28</c:v>
                </c:pt>
                <c:pt idx="4">
                  <c:v>33</c:v>
                </c:pt>
                <c:pt idx="5">
                  <c:v>44</c:v>
                </c:pt>
                <c:pt idx="6">
                  <c:v>33</c:v>
                </c:pt>
                <c:pt idx="7">
                  <c:v>44</c:v>
                </c:pt>
                <c:pt idx="8">
                  <c:v>31</c:v>
                </c:pt>
                <c:pt idx="9">
                  <c:v>34</c:v>
                </c:pt>
                <c:pt idx="10">
                  <c:v>33</c:v>
                </c:pt>
                <c:pt idx="11">
                  <c:v>52</c:v>
                </c:pt>
                <c:pt idx="12">
                  <c:v>59</c:v>
                </c:pt>
                <c:pt idx="13">
                  <c:v>37</c:v>
                </c:pt>
                <c:pt idx="14">
                  <c:v>27</c:v>
                </c:pt>
                <c:pt idx="15">
                  <c:v>33</c:v>
                </c:pt>
                <c:pt idx="16">
                  <c:v>27</c:v>
                </c:pt>
                <c:pt idx="17">
                  <c:v>41</c:v>
                </c:pt>
                <c:pt idx="18">
                  <c:v>43</c:v>
                </c:pt>
                <c:pt idx="19">
                  <c:v>45</c:v>
                </c:pt>
                <c:pt idx="20">
                  <c:v>35</c:v>
                </c:pt>
                <c:pt idx="21">
                  <c:v>22</c:v>
                </c:pt>
                <c:pt idx="22">
                  <c:v>38</c:v>
                </c:pt>
                <c:pt idx="23">
                  <c:v>25</c:v>
                </c:pt>
                <c:pt idx="24">
                  <c:v>28</c:v>
                </c:pt>
                <c:pt idx="25">
                  <c:v>47</c:v>
                </c:pt>
              </c:numCache>
            </c:numRef>
          </c:yVal>
          <c:smooth val="0"/>
        </c:ser>
        <c:ser>
          <c:idx val="1"/>
          <c:order val="1"/>
          <c:tx>
            <c:v>After</c:v>
          </c:tx>
          <c:spPr>
            <a:ln w="19050" cap="rnd">
              <a:noFill/>
              <a:round/>
            </a:ln>
            <a:effectLst/>
          </c:spPr>
          <c:marker>
            <c:symbol val="circle"/>
            <c:size val="12"/>
            <c:spPr>
              <a:gradFill>
                <a:gsLst>
                  <a:gs pos="0">
                    <a:srgbClr val="14CD68"/>
                  </a:gs>
                  <a:gs pos="100000">
                    <a:srgbClr val="0B6E38"/>
                  </a:gs>
                </a:gsLst>
                <a:lin ang="5400000" scaled="0"/>
              </a:gradFill>
              <a:ln w="9525">
                <a:noFill/>
              </a:ln>
              <a:effectLst/>
            </c:spPr>
          </c:marker>
          <c:xVal>
            <c:numRef>
              <c:f>Sheet1!$C$27:$C$52</c:f>
              <c:numCache>
                <c:formatCode>General</c:formatCode>
                <c:ptCount val="26"/>
                <c:pt idx="0">
                  <c:v>7.95</c:v>
                </c:pt>
                <c:pt idx="1">
                  <c:v>6.65</c:v>
                </c:pt>
                <c:pt idx="2">
                  <c:v>6.53</c:v>
                </c:pt>
                <c:pt idx="3">
                  <c:v>6.47</c:v>
                </c:pt>
                <c:pt idx="4">
                  <c:v>7.39</c:v>
                </c:pt>
                <c:pt idx="5">
                  <c:v>5.64</c:v>
                </c:pt>
                <c:pt idx="6">
                  <c:v>7.02</c:v>
                </c:pt>
                <c:pt idx="7">
                  <c:v>6.38</c:v>
                </c:pt>
                <c:pt idx="8">
                  <c:v>8.1199999999999992</c:v>
                </c:pt>
                <c:pt idx="9">
                  <c:v>6.34</c:v>
                </c:pt>
                <c:pt idx="10">
                  <c:v>7.27</c:v>
                </c:pt>
                <c:pt idx="11">
                  <c:v>6.22</c:v>
                </c:pt>
                <c:pt idx="12">
                  <c:v>6.65</c:v>
                </c:pt>
                <c:pt idx="13">
                  <c:v>6.03</c:v>
                </c:pt>
                <c:pt idx="14">
                  <c:v>6.77</c:v>
                </c:pt>
                <c:pt idx="15">
                  <c:v>5.23</c:v>
                </c:pt>
                <c:pt idx="16">
                  <c:v>6.41</c:v>
                </c:pt>
                <c:pt idx="17">
                  <c:v>7</c:v>
                </c:pt>
                <c:pt idx="18">
                  <c:v>6.21</c:v>
                </c:pt>
                <c:pt idx="19">
                  <c:v>6.07</c:v>
                </c:pt>
                <c:pt idx="20">
                  <c:v>5.96</c:v>
                </c:pt>
                <c:pt idx="21">
                  <c:v>5.57</c:v>
                </c:pt>
                <c:pt idx="22">
                  <c:v>5.17</c:v>
                </c:pt>
                <c:pt idx="23">
                  <c:v>6.03</c:v>
                </c:pt>
                <c:pt idx="24">
                  <c:v>5.86</c:v>
                </c:pt>
                <c:pt idx="25">
                  <c:v>6.28</c:v>
                </c:pt>
              </c:numCache>
            </c:numRef>
          </c:xVal>
          <c:yVal>
            <c:numRef>
              <c:f>Sheet1!$D$27:$D$52</c:f>
              <c:numCache>
                <c:formatCode>General</c:formatCode>
                <c:ptCount val="26"/>
                <c:pt idx="0">
                  <c:v>47</c:v>
                </c:pt>
                <c:pt idx="1">
                  <c:v>55</c:v>
                </c:pt>
                <c:pt idx="2">
                  <c:v>67</c:v>
                </c:pt>
                <c:pt idx="3">
                  <c:v>60</c:v>
                </c:pt>
                <c:pt idx="4">
                  <c:v>38</c:v>
                </c:pt>
                <c:pt idx="5">
                  <c:v>59</c:v>
                </c:pt>
                <c:pt idx="6">
                  <c:v>49</c:v>
                </c:pt>
                <c:pt idx="7">
                  <c:v>52</c:v>
                </c:pt>
                <c:pt idx="8">
                  <c:v>56</c:v>
                </c:pt>
                <c:pt idx="9">
                  <c:v>60</c:v>
                </c:pt>
                <c:pt idx="10">
                  <c:v>66</c:v>
                </c:pt>
                <c:pt idx="11">
                  <c:v>70</c:v>
                </c:pt>
                <c:pt idx="12">
                  <c:v>55</c:v>
                </c:pt>
                <c:pt idx="13">
                  <c:v>74</c:v>
                </c:pt>
                <c:pt idx="14">
                  <c:v>40</c:v>
                </c:pt>
                <c:pt idx="15">
                  <c:v>57</c:v>
                </c:pt>
                <c:pt idx="16">
                  <c:v>51</c:v>
                </c:pt>
                <c:pt idx="17">
                  <c:v>64</c:v>
                </c:pt>
                <c:pt idx="18">
                  <c:v>61</c:v>
                </c:pt>
                <c:pt idx="19">
                  <c:v>69</c:v>
                </c:pt>
                <c:pt idx="20">
                  <c:v>60</c:v>
                </c:pt>
                <c:pt idx="21">
                  <c:v>54</c:v>
                </c:pt>
                <c:pt idx="22">
                  <c:v>68</c:v>
                </c:pt>
                <c:pt idx="23">
                  <c:v>54</c:v>
                </c:pt>
                <c:pt idx="24">
                  <c:v>60</c:v>
                </c:pt>
                <c:pt idx="25">
                  <c:v>48</c:v>
                </c:pt>
              </c:numCache>
            </c:numRef>
          </c:yVal>
          <c:smooth val="0"/>
        </c:ser>
        <c:dLbls>
          <c:showLegendKey val="0"/>
          <c:showVal val="0"/>
          <c:showCatName val="0"/>
          <c:showSerName val="0"/>
          <c:showPercent val="0"/>
          <c:showBubbleSize val="0"/>
        </c:dLbls>
        <c:axId val="660159808"/>
        <c:axId val="667131904"/>
      </c:scatterChart>
      <c:valAx>
        <c:axId val="660159808"/>
        <c:scaling>
          <c:orientation val="minMax"/>
          <c:max val="11"/>
          <c:min val="4"/>
        </c:scaling>
        <c:delete val="0"/>
        <c:axPos val="b"/>
        <c:majorGridlines>
          <c:spPr>
            <a:ln w="9525" cap="flat" cmpd="sng" algn="ctr">
              <a:solidFill>
                <a:schemeClr val="tx1">
                  <a:lumMod val="15000"/>
                  <a:lumOff val="85000"/>
                </a:schemeClr>
              </a:solidFill>
              <a:round/>
            </a:ln>
            <a:effectLst/>
          </c:spPr>
        </c:majorGridlines>
        <c:title>
          <c:tx>
            <c:rich>
              <a:bodyPr/>
              <a:lstStyle/>
              <a:p>
                <a:pPr>
                  <a:defRPr sz="1400"/>
                </a:pPr>
                <a:r>
                  <a:rPr lang="hr-HR" sz="1400" dirty="0" smtClean="0"/>
                  <a:t>l/100 km</a:t>
                </a:r>
                <a:endParaRPr lang="hr-HR" sz="1400" dirty="0"/>
              </a:p>
            </c:rich>
          </c:tx>
          <c:layout>
            <c:manualLayout>
              <c:xMode val="edge"/>
              <c:yMode val="edge"/>
              <c:x val="0.90785100286532949"/>
              <c:y val="0.92111461067366596"/>
            </c:manualLayout>
          </c:layout>
          <c:overlay val="0"/>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0" vertOverflow="ellipsis" vert="horz" wrap="square" anchor="ctr" anchorCtr="1"/>
          <a:lstStyle/>
          <a:p>
            <a:pPr>
              <a:defRPr lang="en-US" sz="1400" b="0" i="0" u="none" strike="noStrike" kern="1200" baseline="0">
                <a:solidFill>
                  <a:schemeClr val="tx1"/>
                </a:solidFill>
                <a:latin typeface="+mj-lt"/>
                <a:ea typeface="+mn-ea"/>
                <a:cs typeface="+mn-cs"/>
              </a:defRPr>
            </a:pPr>
            <a:endParaRPr lang="sr-Latn-RS"/>
          </a:p>
        </c:txPr>
        <c:crossAx val="667131904"/>
        <c:crosses val="autoZero"/>
        <c:crossBetween val="midCat"/>
      </c:valAx>
      <c:valAx>
        <c:axId val="667131904"/>
        <c:scaling>
          <c:orientation val="minMax"/>
          <c:max val="80"/>
          <c:min val="20"/>
        </c:scaling>
        <c:delete val="0"/>
        <c:axPos val="l"/>
        <c:majorGridlines>
          <c:spPr>
            <a:ln w="9525" cap="flat" cmpd="sng" algn="ctr">
              <a:solidFill>
                <a:schemeClr val="tx1">
                  <a:lumMod val="15000"/>
                  <a:lumOff val="85000"/>
                </a:schemeClr>
              </a:solidFill>
              <a:round/>
            </a:ln>
            <a:effectLst/>
          </c:spPr>
        </c:majorGridlines>
        <c:title>
          <c:tx>
            <c:rich>
              <a:bodyPr rot="0" vert="horz"/>
              <a:lstStyle/>
              <a:p>
                <a:pPr>
                  <a:defRPr lang="en-US" sz="1400" noProof="0"/>
                </a:pPr>
                <a:r>
                  <a:rPr lang="en-US" sz="1400" noProof="0" dirty="0" smtClean="0"/>
                  <a:t>SkyTrack</a:t>
                </a:r>
                <a:r>
                  <a:rPr lang="en-US" sz="1400" baseline="0" noProof="0" dirty="0" smtClean="0"/>
                  <a:t> ECO Score</a:t>
                </a:r>
                <a:endParaRPr lang="en-US" sz="1400" noProof="0" dirty="0"/>
              </a:p>
            </c:rich>
          </c:tx>
          <c:layout>
            <c:manualLayout>
              <c:xMode val="edge"/>
              <c:yMode val="edge"/>
              <c:x val="4.5845272206303724E-2"/>
              <c:y val="1.9228565179352581E-2"/>
            </c:manualLayout>
          </c:layout>
          <c:overlay val="0"/>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0" vertOverflow="ellipsis" vert="horz" wrap="square" anchor="ctr" anchorCtr="1"/>
          <a:lstStyle/>
          <a:p>
            <a:pPr>
              <a:defRPr lang="en-US" sz="1400" b="0" i="0" u="none" strike="noStrike" kern="1200" baseline="0">
                <a:solidFill>
                  <a:schemeClr val="tx1"/>
                </a:solidFill>
                <a:latin typeface="+mj-lt"/>
                <a:ea typeface="+mn-ea"/>
                <a:cs typeface="+mn-cs"/>
              </a:defRPr>
            </a:pPr>
            <a:endParaRPr lang="sr-Latn-RS"/>
          </a:p>
        </c:txPr>
        <c:crossAx val="660159808"/>
        <c:crosses val="autoZero"/>
        <c:crossBetween val="midCat"/>
      </c:valAx>
      <c:spPr>
        <a:noFill/>
        <a:ln>
          <a:noFill/>
        </a:ln>
        <a:effectLst/>
      </c:spPr>
    </c:plotArea>
    <c:legend>
      <c:legendPos val="b"/>
      <c:layout/>
      <c:overlay val="0"/>
      <c:txPr>
        <a:bodyPr rot="0" vert="horz"/>
        <a:lstStyle/>
        <a:p>
          <a:pPr>
            <a:defRPr sz="2400" b="1"/>
          </a:pPr>
          <a:endParaRPr lang="sr-Latn-R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en-US"/>
      </a:pPr>
      <a:endParaRPr lang="sr-Latn-R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n-US" sz="1400" b="0" i="0" u="none" strike="noStrike" baseline="0" noProof="0">
                <a:solidFill>
                  <a:srgbClr val="808080"/>
                </a:solidFill>
                <a:latin typeface="Calibri"/>
                <a:ea typeface="Calibri"/>
                <a:cs typeface="Calibri"/>
              </a:defRPr>
            </a:pPr>
            <a:r>
              <a:rPr lang="en-US" sz="2000" noProof="0" dirty="0"/>
              <a:t>Consumption - breaking</a:t>
            </a:r>
            <a:r>
              <a:rPr lang="en-US" sz="2000" baseline="0" noProof="0" dirty="0"/>
              <a:t> per km</a:t>
            </a:r>
            <a:endParaRPr lang="en-US" sz="2000" noProof="0" dirty="0"/>
          </a:p>
        </c:rich>
      </c:tx>
      <c:layout/>
      <c:overlay val="0"/>
      <c:spPr>
        <a:noFill/>
        <a:ln>
          <a:noFill/>
        </a:ln>
        <a:effectLst/>
      </c:spPr>
    </c:title>
    <c:autoTitleDeleted val="0"/>
    <c:plotArea>
      <c:layout>
        <c:manualLayout>
          <c:layoutTarget val="inner"/>
          <c:xMode val="edge"/>
          <c:yMode val="edge"/>
          <c:x val="9.923333333333334E-2"/>
          <c:y val="0.13084527777777777"/>
          <c:w val="0.84191444444444441"/>
          <c:h val="0.78731638888888889"/>
        </c:manualLayout>
      </c:layout>
      <c:scatterChart>
        <c:scatterStyle val="lineMarker"/>
        <c:varyColors val="0"/>
        <c:ser>
          <c:idx val="0"/>
          <c:order val="0"/>
          <c:tx>
            <c:v>Broj kočenja po km - potrošnja</c:v>
          </c:tx>
          <c:spPr>
            <a:ln w="19050" cap="rnd" cmpd="sng" algn="ctr">
              <a:noFill/>
              <a:prstDash val="solid"/>
              <a:round/>
            </a:ln>
            <a:effectLst/>
          </c:spPr>
          <c:marker>
            <c:symbol val="circle"/>
            <c:size val="5"/>
            <c:spPr>
              <a:solidFill>
                <a:schemeClr val="accent1"/>
              </a:solidFill>
              <a:ln w="9525" cap="flat" cmpd="sng" algn="ctr">
                <a:solidFill>
                  <a:schemeClr val="accent1"/>
                </a:solidFill>
                <a:prstDash val="solid"/>
                <a:round/>
              </a:ln>
              <a:effectLst/>
            </c:spPr>
          </c:marker>
          <c:xVal>
            <c:numRef>
              <c:f>'ECO parametri - ATEGO'!$M$2:$M$105</c:f>
              <c:numCache>
                <c:formatCode>0.0</c:formatCode>
                <c:ptCount val="74"/>
                <c:pt idx="0">
                  <c:v>0.86275981886918496</c:v>
                </c:pt>
                <c:pt idx="1">
                  <c:v>1.17341063295588</c:v>
                </c:pt>
                <c:pt idx="2">
                  <c:v>0.63434567671409137</c:v>
                </c:pt>
                <c:pt idx="3">
                  <c:v>1.2883015794431973</c:v>
                </c:pt>
                <c:pt idx="4">
                  <c:v>1.3579177236388285</c:v>
                </c:pt>
                <c:pt idx="5">
                  <c:v>1.2314551051678209</c:v>
                </c:pt>
                <c:pt idx="6">
                  <c:v>0.83278966431271373</c:v>
                </c:pt>
                <c:pt idx="7">
                  <c:v>1.1490589029447089</c:v>
                </c:pt>
                <c:pt idx="8">
                  <c:v>0.806074794154791</c:v>
                </c:pt>
                <c:pt idx="9">
                  <c:v>0.93852046560908053</c:v>
                </c:pt>
                <c:pt idx="10">
                  <c:v>1.357787815967979</c:v>
                </c:pt>
                <c:pt idx="11">
                  <c:v>1.2806967486952732</c:v>
                </c:pt>
                <c:pt idx="12">
                  <c:v>1.0617581036091834</c:v>
                </c:pt>
                <c:pt idx="13">
                  <c:v>1.1760971130653037</c:v>
                </c:pt>
                <c:pt idx="14">
                  <c:v>0.9659373128088532</c:v>
                </c:pt>
                <c:pt idx="15">
                  <c:v>1.1082914908107555</c:v>
                </c:pt>
                <c:pt idx="16">
                  <c:v>1.2757456136833518</c:v>
                </c:pt>
                <c:pt idx="17">
                  <c:v>1.2396102214614373</c:v>
                </c:pt>
                <c:pt idx="18">
                  <c:v>1.1371873849660941</c:v>
                </c:pt>
                <c:pt idx="19">
                  <c:v>1.1767909326602597</c:v>
                </c:pt>
                <c:pt idx="20">
                  <c:v>1.0446270823458528</c:v>
                </c:pt>
                <c:pt idx="21">
                  <c:v>1.3330442407465193</c:v>
                </c:pt>
                <c:pt idx="22">
                  <c:v>1.6493239951745231</c:v>
                </c:pt>
                <c:pt idx="23">
                  <c:v>1.0588908466850893</c:v>
                </c:pt>
                <c:pt idx="24">
                  <c:v>1.4311757140745449</c:v>
                </c:pt>
                <c:pt idx="25">
                  <c:v>1.3422528645610494</c:v>
                </c:pt>
                <c:pt idx="26">
                  <c:v>1.3349377689956297</c:v>
                </c:pt>
                <c:pt idx="27">
                  <c:v>1.1874734841886168</c:v>
                </c:pt>
                <c:pt idx="28">
                  <c:v>1.1200850891179213</c:v>
                </c:pt>
                <c:pt idx="29">
                  <c:v>1.4486066442645023</c:v>
                </c:pt>
                <c:pt idx="30">
                  <c:v>1.3613487220072238</c:v>
                </c:pt>
                <c:pt idx="31">
                  <c:v>1.3732165366233853</c:v>
                </c:pt>
                <c:pt idx="32">
                  <c:v>1.4213259327538725</c:v>
                </c:pt>
                <c:pt idx="33">
                  <c:v>1.3635433622888999</c:v>
                </c:pt>
                <c:pt idx="34">
                  <c:v>1.2740717022128194</c:v>
                </c:pt>
                <c:pt idx="35">
                  <c:v>1.3392498841736695</c:v>
                </c:pt>
                <c:pt idx="36">
                  <c:v>1.5906645182964654</c:v>
                </c:pt>
                <c:pt idx="37">
                  <c:v>1.6030175137956797</c:v>
                </c:pt>
                <c:pt idx="38">
                  <c:v>1.7264337334586104</c:v>
                </c:pt>
                <c:pt idx="39">
                  <c:v>1.199400857763961</c:v>
                </c:pt>
                <c:pt idx="40">
                  <c:v>1.795865347843963</c:v>
                </c:pt>
                <c:pt idx="41">
                  <c:v>1.2727800788117627</c:v>
                </c:pt>
                <c:pt idx="42">
                  <c:v>2.5537635848927214</c:v>
                </c:pt>
                <c:pt idx="43">
                  <c:v>1.3404077987288461</c:v>
                </c:pt>
                <c:pt idx="44">
                  <c:v>1.9028846853077708</c:v>
                </c:pt>
                <c:pt idx="45">
                  <c:v>1.6911382783049298</c:v>
                </c:pt>
                <c:pt idx="46">
                  <c:v>1.6939061772344028</c:v>
                </c:pt>
                <c:pt idx="47">
                  <c:v>1.1831466217385704</c:v>
                </c:pt>
                <c:pt idx="48">
                  <c:v>1.4002757290098493</c:v>
                </c:pt>
                <c:pt idx="49">
                  <c:v>1.5946884220077788</c:v>
                </c:pt>
                <c:pt idx="50">
                  <c:v>1.9644882607938183</c:v>
                </c:pt>
                <c:pt idx="51">
                  <c:v>2.0271405302346919</c:v>
                </c:pt>
                <c:pt idx="52">
                  <c:v>1.3890935832304809</c:v>
                </c:pt>
                <c:pt idx="53">
                  <c:v>1.312994004616457</c:v>
                </c:pt>
                <c:pt idx="54">
                  <c:v>1.5103838505615632</c:v>
                </c:pt>
                <c:pt idx="55">
                  <c:v>1.8313614890743775</c:v>
                </c:pt>
                <c:pt idx="56">
                  <c:v>2.2536110073503015</c:v>
                </c:pt>
                <c:pt idx="57">
                  <c:v>1.4502397049161653</c:v>
                </c:pt>
                <c:pt idx="58">
                  <c:v>1.7666094643756425</c:v>
                </c:pt>
                <c:pt idx="59">
                  <c:v>2.0581299592026072</c:v>
                </c:pt>
                <c:pt idx="60">
                  <c:v>1.9623919969306036</c:v>
                </c:pt>
                <c:pt idx="61">
                  <c:v>1.9033703175820111</c:v>
                </c:pt>
                <c:pt idx="62">
                  <c:v>2.0160881501610399</c:v>
                </c:pt>
                <c:pt idx="63">
                  <c:v>1.9839371018281764</c:v>
                </c:pt>
                <c:pt idx="64">
                  <c:v>1.5261411604790156</c:v>
                </c:pt>
                <c:pt idx="65">
                  <c:v>2.0290900083939949</c:v>
                </c:pt>
                <c:pt idx="66">
                  <c:v>1.8784595100018437</c:v>
                </c:pt>
                <c:pt idx="67">
                  <c:v>2.0930980811712199</c:v>
                </c:pt>
                <c:pt idx="68">
                  <c:v>2.0374091446453431</c:v>
                </c:pt>
                <c:pt idx="69">
                  <c:v>2.2376070652602444</c:v>
                </c:pt>
                <c:pt idx="70">
                  <c:v>2.165991260917139</c:v>
                </c:pt>
                <c:pt idx="71">
                  <c:v>2.898411419779428</c:v>
                </c:pt>
                <c:pt idx="72">
                  <c:v>2.0809316800536801</c:v>
                </c:pt>
                <c:pt idx="73">
                  <c:v>1.8248182401170929</c:v>
                </c:pt>
              </c:numCache>
            </c:numRef>
          </c:xVal>
          <c:yVal>
            <c:numRef>
              <c:f>'ECO parametri - ATEGO'!$E$2:$E$105</c:f>
              <c:numCache>
                <c:formatCode>General</c:formatCode>
                <c:ptCount val="74"/>
                <c:pt idx="0">
                  <c:v>23.756292343139599</c:v>
                </c:pt>
                <c:pt idx="1">
                  <c:v>15.6539316177368</c:v>
                </c:pt>
                <c:pt idx="2">
                  <c:v>18.618043899536101</c:v>
                </c:pt>
                <c:pt idx="3">
                  <c:v>21.5401611328125</c:v>
                </c:pt>
                <c:pt idx="4">
                  <c:v>14.717547416686999</c:v>
                </c:pt>
                <c:pt idx="5">
                  <c:v>20.1407566070557</c:v>
                </c:pt>
                <c:pt idx="6">
                  <c:v>20.4123344421387</c:v>
                </c:pt>
                <c:pt idx="7">
                  <c:v>22.5215454101562</c:v>
                </c:pt>
                <c:pt idx="8">
                  <c:v>19.147258758544901</c:v>
                </c:pt>
                <c:pt idx="9">
                  <c:v>20.510971069335898</c:v>
                </c:pt>
                <c:pt idx="10">
                  <c:v>14.8067674636841</c:v>
                </c:pt>
                <c:pt idx="11">
                  <c:v>17.898887634277301</c:v>
                </c:pt>
                <c:pt idx="12">
                  <c:v>20.1849575042725</c:v>
                </c:pt>
                <c:pt idx="13">
                  <c:v>17.017971038818398</c:v>
                </c:pt>
                <c:pt idx="14">
                  <c:v>19.309654235839801</c:v>
                </c:pt>
                <c:pt idx="15">
                  <c:v>18.0863342285156</c:v>
                </c:pt>
                <c:pt idx="16">
                  <c:v>17.919284820556602</c:v>
                </c:pt>
                <c:pt idx="17">
                  <c:v>17.6680793762207</c:v>
                </c:pt>
                <c:pt idx="18">
                  <c:v>20.3690891265869</c:v>
                </c:pt>
                <c:pt idx="19">
                  <c:v>21.047645568847699</c:v>
                </c:pt>
                <c:pt idx="20">
                  <c:v>20.389448165893601</c:v>
                </c:pt>
                <c:pt idx="21">
                  <c:v>16.202753067016602</c:v>
                </c:pt>
                <c:pt idx="22">
                  <c:v>18.511497497558601</c:v>
                </c:pt>
                <c:pt idx="23">
                  <c:v>17.381860733032202</c:v>
                </c:pt>
                <c:pt idx="24">
                  <c:v>18.576257705688501</c:v>
                </c:pt>
                <c:pt idx="25">
                  <c:v>16.673028945922901</c:v>
                </c:pt>
                <c:pt idx="26">
                  <c:v>17.676090240478501</c:v>
                </c:pt>
                <c:pt idx="27">
                  <c:v>21.512763977050799</c:v>
                </c:pt>
                <c:pt idx="28">
                  <c:v>21.6168098449707</c:v>
                </c:pt>
                <c:pt idx="29">
                  <c:v>17.935003280639599</c:v>
                </c:pt>
                <c:pt idx="30">
                  <c:v>18.038263320922901</c:v>
                </c:pt>
                <c:pt idx="31">
                  <c:v>19.770957946777301</c:v>
                </c:pt>
                <c:pt idx="32">
                  <c:v>20.780258178710898</c:v>
                </c:pt>
                <c:pt idx="33">
                  <c:v>17.330329895019499</c:v>
                </c:pt>
                <c:pt idx="34">
                  <c:v>21.192039489746101</c:v>
                </c:pt>
                <c:pt idx="35">
                  <c:v>17.583185195922901</c:v>
                </c:pt>
                <c:pt idx="36">
                  <c:v>22.065608978271499</c:v>
                </c:pt>
                <c:pt idx="37">
                  <c:v>20.9771213531494</c:v>
                </c:pt>
                <c:pt idx="38">
                  <c:v>21.061767578125</c:v>
                </c:pt>
                <c:pt idx="39">
                  <c:v>20.337327957153299</c:v>
                </c:pt>
                <c:pt idx="40">
                  <c:v>17.182376861572301</c:v>
                </c:pt>
                <c:pt idx="41">
                  <c:v>20.338006973266602</c:v>
                </c:pt>
                <c:pt idx="42">
                  <c:v>23.4963188171387</c:v>
                </c:pt>
                <c:pt idx="43">
                  <c:v>20.518180847168001</c:v>
                </c:pt>
                <c:pt idx="44">
                  <c:v>19.101697921752901</c:v>
                </c:pt>
                <c:pt idx="45">
                  <c:v>17.5668621063232</c:v>
                </c:pt>
                <c:pt idx="46">
                  <c:v>18.166917800903299</c:v>
                </c:pt>
                <c:pt idx="47">
                  <c:v>21.3247680664062</c:v>
                </c:pt>
                <c:pt idx="48">
                  <c:v>20.7892551422119</c:v>
                </c:pt>
                <c:pt idx="49">
                  <c:v>19.859392166137699</c:v>
                </c:pt>
                <c:pt idx="50">
                  <c:v>18.415813446044901</c:v>
                </c:pt>
                <c:pt idx="51">
                  <c:v>22.908359527587901</c:v>
                </c:pt>
                <c:pt idx="52">
                  <c:v>17.4824333190918</c:v>
                </c:pt>
                <c:pt idx="53">
                  <c:v>21.068487167358398</c:v>
                </c:pt>
                <c:pt idx="54">
                  <c:v>17.416404724121101</c:v>
                </c:pt>
                <c:pt idx="55">
                  <c:v>17.547178268432599</c:v>
                </c:pt>
                <c:pt idx="56">
                  <c:v>16.068454742431602</c:v>
                </c:pt>
                <c:pt idx="57">
                  <c:v>17.8438014984131</c:v>
                </c:pt>
                <c:pt idx="58">
                  <c:v>21.738876342773398</c:v>
                </c:pt>
                <c:pt idx="59">
                  <c:v>21.630353927612301</c:v>
                </c:pt>
                <c:pt idx="60">
                  <c:v>17.504522323608398</c:v>
                </c:pt>
                <c:pt idx="61">
                  <c:v>18.001825332641602</c:v>
                </c:pt>
                <c:pt idx="62">
                  <c:v>21.292131423950199</c:v>
                </c:pt>
                <c:pt idx="63">
                  <c:v>17.531492233276399</c:v>
                </c:pt>
                <c:pt idx="64">
                  <c:v>23.050296783447301</c:v>
                </c:pt>
                <c:pt idx="65">
                  <c:v>18.915065765380898</c:v>
                </c:pt>
                <c:pt idx="66">
                  <c:v>21.389551162719702</c:v>
                </c:pt>
                <c:pt idx="67">
                  <c:v>21.36252784729</c:v>
                </c:pt>
                <c:pt idx="68">
                  <c:v>20.539770126342798</c:v>
                </c:pt>
                <c:pt idx="69">
                  <c:v>20.0544033050537</c:v>
                </c:pt>
                <c:pt idx="70">
                  <c:v>18.502426147460898</c:v>
                </c:pt>
                <c:pt idx="71">
                  <c:v>19.898218154907202</c:v>
                </c:pt>
                <c:pt idx="72">
                  <c:v>16.754718780517599</c:v>
                </c:pt>
                <c:pt idx="73">
                  <c:v>21.036994934081999</c:v>
                </c:pt>
              </c:numCache>
            </c:numRef>
          </c:yVal>
          <c:smooth val="0"/>
        </c:ser>
        <c:dLbls>
          <c:showLegendKey val="0"/>
          <c:showVal val="0"/>
          <c:showCatName val="0"/>
          <c:showSerName val="0"/>
          <c:showPercent val="0"/>
          <c:showBubbleSize val="0"/>
        </c:dLbls>
        <c:axId val="660385728"/>
        <c:axId val="660386304"/>
      </c:scatterChart>
      <c:valAx>
        <c:axId val="660385728"/>
        <c:scaling>
          <c:orientation val="minMax"/>
          <c:max val="2.5"/>
          <c:min val="0.5"/>
        </c:scaling>
        <c:delete val="0"/>
        <c:axPos val="b"/>
        <c:majorGridlines>
          <c:spPr>
            <a:ln w="9525" cap="flat" cmpd="sng" algn="ctr">
              <a:solidFill>
                <a:schemeClr val="tx1">
                  <a:lumMod val="15000"/>
                  <a:lumOff val="85000"/>
                </a:schemeClr>
              </a:solidFill>
              <a:prstDash val="solid"/>
              <a:round/>
            </a:ln>
            <a:effectLst/>
          </c:spPr>
        </c:majorGridlines>
        <c:numFmt formatCode="0.0" sourceLinked="0"/>
        <c:majorTickMark val="none"/>
        <c:minorTickMark val="none"/>
        <c:tickLblPos val="nextTo"/>
        <c:spPr>
          <a:noFill/>
          <a:ln w="9525" cap="flat" cmpd="sng" algn="ctr">
            <a:solidFill>
              <a:schemeClr val="tx1">
                <a:lumMod val="25000"/>
                <a:lumOff val="75000"/>
              </a:schemeClr>
            </a:solidFill>
            <a:prstDash val="solid"/>
            <a:round/>
          </a:ln>
          <a:effectLst/>
        </c:spPr>
        <c:txPr>
          <a:bodyPr rot="0" vert="horz"/>
          <a:lstStyle/>
          <a:p>
            <a:pPr>
              <a:defRPr sz="900" b="0" i="0" u="none" strike="noStrike" baseline="0">
                <a:solidFill>
                  <a:srgbClr val="808080"/>
                </a:solidFill>
                <a:latin typeface="Calibri"/>
                <a:ea typeface="Calibri"/>
                <a:cs typeface="Calibri"/>
              </a:defRPr>
            </a:pPr>
            <a:endParaRPr lang="sr-Latn-RS"/>
          </a:p>
        </c:txPr>
        <c:crossAx val="660386304"/>
        <c:crosses val="autoZero"/>
        <c:crossBetween val="midCat"/>
      </c:valAx>
      <c:valAx>
        <c:axId val="660386304"/>
        <c:scaling>
          <c:orientation val="minMax"/>
          <c:max val="24"/>
          <c:min val="14"/>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prstDash val="solid"/>
            <a:round/>
          </a:ln>
          <a:effectLst/>
        </c:spPr>
        <c:txPr>
          <a:bodyPr rot="0" vert="horz"/>
          <a:lstStyle/>
          <a:p>
            <a:pPr>
              <a:defRPr sz="900" b="0" i="0" u="none" strike="noStrike" baseline="0">
                <a:solidFill>
                  <a:srgbClr val="808080"/>
                </a:solidFill>
                <a:latin typeface="Calibri"/>
                <a:ea typeface="Calibri"/>
                <a:cs typeface="Calibri"/>
              </a:defRPr>
            </a:pPr>
            <a:endParaRPr lang="sr-Latn-RS"/>
          </a:p>
        </c:txPr>
        <c:crossAx val="660385728"/>
        <c:crosses val="autoZero"/>
        <c:crossBetween val="midCat"/>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prstDash val="solid"/>
      <a:round/>
    </a:ln>
    <a:effectLst/>
  </c:spPr>
  <c:txPr>
    <a:bodyPr/>
    <a:lstStyle/>
    <a:p>
      <a:pPr>
        <a:defRPr sz="1000" b="0" i="0" u="none" strike="noStrike" baseline="0">
          <a:solidFill>
            <a:srgbClr val="000000"/>
          </a:solidFill>
          <a:latin typeface="Calibri"/>
          <a:ea typeface="Calibri"/>
          <a:cs typeface="Calibri"/>
        </a:defRPr>
      </a:pPr>
      <a:endParaRPr lang="sr-Latn-R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b="0" i="0" u="none" strike="noStrike" baseline="0">
                <a:solidFill>
                  <a:srgbClr val="808080"/>
                </a:solidFill>
                <a:latin typeface="Calibri"/>
                <a:ea typeface="Calibri"/>
                <a:cs typeface="Calibri"/>
              </a:defRPr>
            </a:pPr>
            <a:r>
              <a:rPr lang="hr-HR" sz="2000"/>
              <a:t>Consumption - breaking time</a:t>
            </a:r>
            <a:endParaRPr lang="en-US" sz="2000"/>
          </a:p>
        </c:rich>
      </c:tx>
      <c:layout/>
      <c:overlay val="0"/>
      <c:spPr>
        <a:noFill/>
        <a:ln>
          <a:noFill/>
        </a:ln>
        <a:effectLst/>
      </c:spPr>
    </c:title>
    <c:autoTitleDeleted val="0"/>
    <c:plotArea>
      <c:layout/>
      <c:scatterChart>
        <c:scatterStyle val="lineMarker"/>
        <c:varyColors val="0"/>
        <c:ser>
          <c:idx val="0"/>
          <c:order val="0"/>
          <c:tx>
            <c:v>Vrijeme kočenja u odnosu na vrijeme vožnje</c:v>
          </c:tx>
          <c:spPr>
            <a:ln w="19050" cap="rnd">
              <a:noFill/>
              <a:round/>
            </a:ln>
            <a:effectLst/>
          </c:spPr>
          <c:marker>
            <c:symbol val="circle"/>
            <c:size val="5"/>
            <c:spPr>
              <a:solidFill>
                <a:schemeClr val="accent1"/>
              </a:solidFill>
              <a:ln w="9525">
                <a:solidFill>
                  <a:schemeClr val="accent1"/>
                </a:solidFill>
              </a:ln>
              <a:effectLst/>
            </c:spPr>
          </c:marker>
          <c:xVal>
            <c:numRef>
              <c:f>'ECO parametri - ATEGO'!$N$2:$N$105</c:f>
              <c:numCache>
                <c:formatCode>0%</c:formatCode>
                <c:ptCount val="74"/>
                <c:pt idx="0">
                  <c:v>2.7769825365015769E-2</c:v>
                </c:pt>
                <c:pt idx="1">
                  <c:v>3.6834493356232519E-2</c:v>
                </c:pt>
                <c:pt idx="2">
                  <c:v>3.884483497642522E-2</c:v>
                </c:pt>
                <c:pt idx="3">
                  <c:v>4.0324324324324291E-2</c:v>
                </c:pt>
                <c:pt idx="4">
                  <c:v>4.0599061710573842E-2</c:v>
                </c:pt>
                <c:pt idx="5">
                  <c:v>4.3177095359039457E-2</c:v>
                </c:pt>
                <c:pt idx="6">
                  <c:v>4.3320351813766249E-2</c:v>
                </c:pt>
                <c:pt idx="7">
                  <c:v>4.5844242517583039E-2</c:v>
                </c:pt>
                <c:pt idx="8">
                  <c:v>4.686355870148886E-2</c:v>
                </c:pt>
                <c:pt idx="9">
                  <c:v>4.7767083158964489E-2</c:v>
                </c:pt>
                <c:pt idx="10">
                  <c:v>4.9286640726329448E-2</c:v>
                </c:pt>
                <c:pt idx="11">
                  <c:v>5.0145898627472173E-2</c:v>
                </c:pt>
                <c:pt idx="12">
                  <c:v>5.1693037159202204E-2</c:v>
                </c:pt>
                <c:pt idx="13">
                  <c:v>5.1724137931034558E-2</c:v>
                </c:pt>
                <c:pt idx="14">
                  <c:v>5.2806447052170212E-2</c:v>
                </c:pt>
                <c:pt idx="15">
                  <c:v>5.2845528455284646E-2</c:v>
                </c:pt>
                <c:pt idx="16">
                  <c:v>5.464548432960379E-2</c:v>
                </c:pt>
                <c:pt idx="17">
                  <c:v>5.6589147286821649E-2</c:v>
                </c:pt>
                <c:pt idx="18">
                  <c:v>5.7361627652592381E-2</c:v>
                </c:pt>
                <c:pt idx="19">
                  <c:v>5.7478416426849178E-2</c:v>
                </c:pt>
                <c:pt idx="20">
                  <c:v>5.7480314960629872E-2</c:v>
                </c:pt>
                <c:pt idx="21">
                  <c:v>5.7804908434035122E-2</c:v>
                </c:pt>
                <c:pt idx="22">
                  <c:v>5.9083542065713861E-2</c:v>
                </c:pt>
                <c:pt idx="23">
                  <c:v>5.9083692447267001E-2</c:v>
                </c:pt>
                <c:pt idx="24">
                  <c:v>5.93289025774031E-2</c:v>
                </c:pt>
                <c:pt idx="25">
                  <c:v>5.9410482853538282E-2</c:v>
                </c:pt>
                <c:pt idx="26">
                  <c:v>5.9672877598705924E-2</c:v>
                </c:pt>
                <c:pt idx="27">
                  <c:v>6.0217885789536692E-2</c:v>
                </c:pt>
                <c:pt idx="28">
                  <c:v>6.0358986391365652E-2</c:v>
                </c:pt>
                <c:pt idx="29">
                  <c:v>6.1621279290690327E-2</c:v>
                </c:pt>
                <c:pt idx="30">
                  <c:v>6.1788780195647805E-2</c:v>
                </c:pt>
                <c:pt idx="31">
                  <c:v>6.2013120131201312E-2</c:v>
                </c:pt>
                <c:pt idx="32">
                  <c:v>6.2046924935692582E-2</c:v>
                </c:pt>
                <c:pt idx="33">
                  <c:v>6.2334402454329932E-2</c:v>
                </c:pt>
                <c:pt idx="34">
                  <c:v>6.2416838030724515E-2</c:v>
                </c:pt>
                <c:pt idx="35">
                  <c:v>6.2990067956090037E-2</c:v>
                </c:pt>
                <c:pt idx="36">
                  <c:v>6.3151533464269549E-2</c:v>
                </c:pt>
                <c:pt idx="37">
                  <c:v>6.332399754081558E-2</c:v>
                </c:pt>
                <c:pt idx="38">
                  <c:v>6.3561940067964132E-2</c:v>
                </c:pt>
                <c:pt idx="39">
                  <c:v>6.3644889027821158E-2</c:v>
                </c:pt>
                <c:pt idx="40">
                  <c:v>6.4206896551724152E-2</c:v>
                </c:pt>
                <c:pt idx="41">
                  <c:v>6.4217013188965028E-2</c:v>
                </c:pt>
                <c:pt idx="42">
                  <c:v>6.4776791628030198E-2</c:v>
                </c:pt>
                <c:pt idx="43">
                  <c:v>6.4908722109533551E-2</c:v>
                </c:pt>
                <c:pt idx="44">
                  <c:v>6.552094522019343E-2</c:v>
                </c:pt>
                <c:pt idx="45">
                  <c:v>6.5812211981566809E-2</c:v>
                </c:pt>
                <c:pt idx="46">
                  <c:v>6.6011946947453701E-2</c:v>
                </c:pt>
                <c:pt idx="47">
                  <c:v>6.6290373157729621E-2</c:v>
                </c:pt>
                <c:pt idx="48">
                  <c:v>6.7493705091199396E-2</c:v>
                </c:pt>
                <c:pt idx="49">
                  <c:v>6.7694762031374603E-2</c:v>
                </c:pt>
                <c:pt idx="50">
                  <c:v>6.7833527810190614E-2</c:v>
                </c:pt>
                <c:pt idx="51">
                  <c:v>6.8778979907264309E-2</c:v>
                </c:pt>
                <c:pt idx="52">
                  <c:v>6.9239766081871365E-2</c:v>
                </c:pt>
                <c:pt idx="53">
                  <c:v>6.9328095210583987E-2</c:v>
                </c:pt>
                <c:pt idx="54">
                  <c:v>6.9873770002981811E-2</c:v>
                </c:pt>
                <c:pt idx="55">
                  <c:v>7.0065836897496278E-2</c:v>
                </c:pt>
                <c:pt idx="56">
                  <c:v>7.013773137994557E-2</c:v>
                </c:pt>
                <c:pt idx="57">
                  <c:v>7.0301961191242143E-2</c:v>
                </c:pt>
                <c:pt idx="58">
                  <c:v>7.2369890551708754E-2</c:v>
                </c:pt>
                <c:pt idx="59">
                  <c:v>7.488243096587488E-2</c:v>
                </c:pt>
                <c:pt idx="60">
                  <c:v>7.4968109115886639E-2</c:v>
                </c:pt>
                <c:pt idx="61">
                  <c:v>7.4970268045009517E-2</c:v>
                </c:pt>
                <c:pt idx="62">
                  <c:v>7.521153243497336E-2</c:v>
                </c:pt>
                <c:pt idx="63">
                  <c:v>7.6828748133930452E-2</c:v>
                </c:pt>
                <c:pt idx="64">
                  <c:v>7.7655003069367762E-2</c:v>
                </c:pt>
                <c:pt idx="65">
                  <c:v>7.7941351062566833E-2</c:v>
                </c:pt>
                <c:pt idx="66">
                  <c:v>7.97436193555838E-2</c:v>
                </c:pt>
                <c:pt idx="67">
                  <c:v>8.3940149625935268E-2</c:v>
                </c:pt>
                <c:pt idx="68">
                  <c:v>8.8386485002745027E-2</c:v>
                </c:pt>
                <c:pt idx="69">
                  <c:v>8.9646918013165752E-2</c:v>
                </c:pt>
                <c:pt idx="70">
                  <c:v>9.0123061439224286E-2</c:v>
                </c:pt>
                <c:pt idx="71">
                  <c:v>9.7122944960686186E-2</c:v>
                </c:pt>
                <c:pt idx="72">
                  <c:v>9.970245863130979E-2</c:v>
                </c:pt>
                <c:pt idx="73">
                  <c:v>0.10025935025935011</c:v>
                </c:pt>
              </c:numCache>
            </c:numRef>
          </c:xVal>
          <c:yVal>
            <c:numRef>
              <c:f>'ECO parametri - ATEGO'!$E$2:$E$105</c:f>
              <c:numCache>
                <c:formatCode>General</c:formatCode>
                <c:ptCount val="74"/>
                <c:pt idx="0">
                  <c:v>23.756292343139599</c:v>
                </c:pt>
                <c:pt idx="1">
                  <c:v>15.6539316177368</c:v>
                </c:pt>
                <c:pt idx="2">
                  <c:v>18.618043899536101</c:v>
                </c:pt>
                <c:pt idx="3">
                  <c:v>21.5401611328125</c:v>
                </c:pt>
                <c:pt idx="4">
                  <c:v>14.717547416686999</c:v>
                </c:pt>
                <c:pt idx="5">
                  <c:v>20.1407566070557</c:v>
                </c:pt>
                <c:pt idx="6">
                  <c:v>20.4123344421387</c:v>
                </c:pt>
                <c:pt idx="7">
                  <c:v>22.5215454101562</c:v>
                </c:pt>
                <c:pt idx="8">
                  <c:v>19.147258758544901</c:v>
                </c:pt>
                <c:pt idx="9">
                  <c:v>20.510971069335898</c:v>
                </c:pt>
                <c:pt idx="10">
                  <c:v>14.8067674636841</c:v>
                </c:pt>
                <c:pt idx="11">
                  <c:v>17.898887634277301</c:v>
                </c:pt>
                <c:pt idx="12">
                  <c:v>20.1849575042725</c:v>
                </c:pt>
                <c:pt idx="13">
                  <c:v>17.017971038818398</c:v>
                </c:pt>
                <c:pt idx="14">
                  <c:v>19.309654235839801</c:v>
                </c:pt>
                <c:pt idx="15">
                  <c:v>18.0863342285156</c:v>
                </c:pt>
                <c:pt idx="16">
                  <c:v>17.919284820556602</c:v>
                </c:pt>
                <c:pt idx="17">
                  <c:v>17.6680793762207</c:v>
                </c:pt>
                <c:pt idx="18">
                  <c:v>20.3690891265869</c:v>
                </c:pt>
                <c:pt idx="19">
                  <c:v>21.047645568847699</c:v>
                </c:pt>
                <c:pt idx="20">
                  <c:v>20.389448165893601</c:v>
                </c:pt>
                <c:pt idx="21">
                  <c:v>16.202753067016602</c:v>
                </c:pt>
                <c:pt idx="22">
                  <c:v>18.511497497558601</c:v>
                </c:pt>
                <c:pt idx="23">
                  <c:v>17.381860733032202</c:v>
                </c:pt>
                <c:pt idx="24">
                  <c:v>18.576257705688501</c:v>
                </c:pt>
                <c:pt idx="25">
                  <c:v>16.673028945922901</c:v>
                </c:pt>
                <c:pt idx="26">
                  <c:v>17.676090240478501</c:v>
                </c:pt>
                <c:pt idx="27">
                  <c:v>21.512763977050799</c:v>
                </c:pt>
                <c:pt idx="28">
                  <c:v>21.6168098449707</c:v>
                </c:pt>
                <c:pt idx="29">
                  <c:v>17.935003280639599</c:v>
                </c:pt>
                <c:pt idx="30">
                  <c:v>18.038263320922901</c:v>
                </c:pt>
                <c:pt idx="31">
                  <c:v>19.770957946777301</c:v>
                </c:pt>
                <c:pt idx="32">
                  <c:v>20.780258178710898</c:v>
                </c:pt>
                <c:pt idx="33">
                  <c:v>17.330329895019499</c:v>
                </c:pt>
                <c:pt idx="34">
                  <c:v>21.192039489746101</c:v>
                </c:pt>
                <c:pt idx="35">
                  <c:v>17.583185195922901</c:v>
                </c:pt>
                <c:pt idx="36">
                  <c:v>22.065608978271499</c:v>
                </c:pt>
                <c:pt idx="37">
                  <c:v>20.9771213531494</c:v>
                </c:pt>
                <c:pt idx="38">
                  <c:v>21.061767578125</c:v>
                </c:pt>
                <c:pt idx="39">
                  <c:v>20.337327957153299</c:v>
                </c:pt>
                <c:pt idx="40">
                  <c:v>17.182376861572301</c:v>
                </c:pt>
                <c:pt idx="41">
                  <c:v>20.338006973266602</c:v>
                </c:pt>
                <c:pt idx="42">
                  <c:v>23.4963188171387</c:v>
                </c:pt>
                <c:pt idx="43">
                  <c:v>20.518180847168001</c:v>
                </c:pt>
                <c:pt idx="44">
                  <c:v>19.101697921752901</c:v>
                </c:pt>
                <c:pt idx="45">
                  <c:v>17.5668621063232</c:v>
                </c:pt>
                <c:pt idx="46">
                  <c:v>18.166917800903299</c:v>
                </c:pt>
                <c:pt idx="47">
                  <c:v>21.3247680664062</c:v>
                </c:pt>
                <c:pt idx="48">
                  <c:v>20.7892551422119</c:v>
                </c:pt>
                <c:pt idx="49">
                  <c:v>19.859392166137699</c:v>
                </c:pt>
                <c:pt idx="50">
                  <c:v>18.415813446044901</c:v>
                </c:pt>
                <c:pt idx="51">
                  <c:v>22.908359527587901</c:v>
                </c:pt>
                <c:pt idx="52">
                  <c:v>17.4824333190918</c:v>
                </c:pt>
                <c:pt idx="53">
                  <c:v>21.068487167358398</c:v>
                </c:pt>
                <c:pt idx="54">
                  <c:v>17.416404724121101</c:v>
                </c:pt>
                <c:pt idx="55">
                  <c:v>17.547178268432599</c:v>
                </c:pt>
                <c:pt idx="56">
                  <c:v>16.068454742431602</c:v>
                </c:pt>
                <c:pt idx="57">
                  <c:v>17.8438014984131</c:v>
                </c:pt>
                <c:pt idx="58">
                  <c:v>21.738876342773398</c:v>
                </c:pt>
                <c:pt idx="59">
                  <c:v>21.630353927612301</c:v>
                </c:pt>
                <c:pt idx="60">
                  <c:v>17.504522323608398</c:v>
                </c:pt>
                <c:pt idx="61">
                  <c:v>18.001825332641602</c:v>
                </c:pt>
                <c:pt idx="62">
                  <c:v>21.292131423950199</c:v>
                </c:pt>
                <c:pt idx="63">
                  <c:v>17.531492233276399</c:v>
                </c:pt>
                <c:pt idx="64">
                  <c:v>23.050296783447301</c:v>
                </c:pt>
                <c:pt idx="65">
                  <c:v>18.915065765380898</c:v>
                </c:pt>
                <c:pt idx="66">
                  <c:v>21.389551162719702</c:v>
                </c:pt>
                <c:pt idx="67">
                  <c:v>21.36252784729</c:v>
                </c:pt>
                <c:pt idx="68">
                  <c:v>20.539770126342798</c:v>
                </c:pt>
                <c:pt idx="69">
                  <c:v>20.0544033050537</c:v>
                </c:pt>
                <c:pt idx="70">
                  <c:v>18.502426147460898</c:v>
                </c:pt>
                <c:pt idx="71">
                  <c:v>19.898218154907202</c:v>
                </c:pt>
                <c:pt idx="72">
                  <c:v>16.754718780517599</c:v>
                </c:pt>
                <c:pt idx="73">
                  <c:v>21.036994934081999</c:v>
                </c:pt>
              </c:numCache>
            </c:numRef>
          </c:yVal>
          <c:smooth val="0"/>
        </c:ser>
        <c:dLbls>
          <c:showLegendKey val="0"/>
          <c:showVal val="0"/>
          <c:showCatName val="0"/>
          <c:showSerName val="0"/>
          <c:showPercent val="0"/>
          <c:showBubbleSize val="0"/>
        </c:dLbls>
        <c:axId val="660388032"/>
        <c:axId val="660388608"/>
      </c:scatterChart>
      <c:valAx>
        <c:axId val="660388032"/>
        <c:scaling>
          <c:orientation val="minMax"/>
          <c:max val="0.1"/>
          <c:min val="2.0000000000000004E-2"/>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0" vert="horz"/>
          <a:lstStyle/>
          <a:p>
            <a:pPr>
              <a:defRPr sz="900" b="0" i="0" u="none" strike="noStrike" baseline="0">
                <a:solidFill>
                  <a:srgbClr val="808080"/>
                </a:solidFill>
                <a:latin typeface="Calibri"/>
                <a:ea typeface="Calibri"/>
                <a:cs typeface="Calibri"/>
              </a:defRPr>
            </a:pPr>
            <a:endParaRPr lang="sr-Latn-RS"/>
          </a:p>
        </c:txPr>
        <c:crossAx val="660388608"/>
        <c:crosses val="autoZero"/>
        <c:crossBetween val="midCat"/>
      </c:valAx>
      <c:valAx>
        <c:axId val="660388608"/>
        <c:scaling>
          <c:orientation val="minMax"/>
          <c:max val="24"/>
          <c:min val="14"/>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0" vert="horz"/>
          <a:lstStyle/>
          <a:p>
            <a:pPr>
              <a:defRPr sz="900" b="0" i="0" u="none" strike="noStrike" baseline="0">
                <a:solidFill>
                  <a:srgbClr val="808080"/>
                </a:solidFill>
                <a:latin typeface="Calibri"/>
                <a:ea typeface="Calibri"/>
                <a:cs typeface="Calibri"/>
              </a:defRPr>
            </a:pPr>
            <a:endParaRPr lang="sr-Latn-RS"/>
          </a:p>
        </c:txPr>
        <c:crossAx val="660388032"/>
        <c:crosses val="autoZero"/>
        <c:crossBetween val="midCat"/>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sz="1000" b="0" i="0" u="none" strike="noStrike" baseline="0">
          <a:solidFill>
            <a:srgbClr val="000000"/>
          </a:solidFill>
          <a:latin typeface="Calibri"/>
          <a:ea typeface="Calibri"/>
          <a:cs typeface="Calibri"/>
        </a:defRPr>
      </a:pPr>
      <a:endParaRPr lang="sr-Latn-R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b="0" i="0" u="none" strike="noStrike" baseline="0">
                <a:solidFill>
                  <a:srgbClr val="808080"/>
                </a:solidFill>
                <a:latin typeface="Calibri"/>
                <a:ea typeface="Calibri"/>
                <a:cs typeface="Calibri"/>
              </a:defRPr>
            </a:pPr>
            <a:r>
              <a:rPr lang="hr-HR" sz="2000"/>
              <a:t>Consumption - breaking lenght</a:t>
            </a:r>
            <a:endParaRPr lang="en-US" sz="2000"/>
          </a:p>
        </c:rich>
      </c:tx>
      <c:layout/>
      <c:overlay val="0"/>
      <c:spPr>
        <a:noFill/>
        <a:ln>
          <a:noFill/>
        </a:ln>
        <a:effectLst/>
      </c:spPr>
    </c:title>
    <c:autoTitleDeleted val="0"/>
    <c:plotArea>
      <c:layout/>
      <c:scatterChart>
        <c:scatterStyle val="lineMarker"/>
        <c:varyColors val="0"/>
        <c:ser>
          <c:idx val="0"/>
          <c:order val="0"/>
          <c:tx>
            <c:v>Put kočenja u odnosu na ukupan put - potrošnja</c:v>
          </c:tx>
          <c:spPr>
            <a:ln w="19050" cap="rnd">
              <a:noFill/>
              <a:round/>
            </a:ln>
            <a:effectLst/>
          </c:spPr>
          <c:marker>
            <c:symbol val="circle"/>
            <c:size val="5"/>
            <c:spPr>
              <a:solidFill>
                <a:schemeClr val="accent1"/>
              </a:solidFill>
              <a:ln w="9525">
                <a:solidFill>
                  <a:schemeClr val="accent1"/>
                </a:solidFill>
              </a:ln>
              <a:effectLst/>
            </c:spPr>
          </c:marker>
          <c:xVal>
            <c:numRef>
              <c:f>'ECO parametri - ATEGO'!$O$2:$O$105</c:f>
              <c:numCache>
                <c:formatCode>0%</c:formatCode>
                <c:ptCount val="74"/>
                <c:pt idx="0">
                  <c:v>1.3064648685733373E-2</c:v>
                </c:pt>
                <c:pt idx="1">
                  <c:v>2.625052653107484E-2</c:v>
                </c:pt>
                <c:pt idx="2">
                  <c:v>1.9970824647713981E-2</c:v>
                </c:pt>
                <c:pt idx="3">
                  <c:v>2.327067267372622E-2</c:v>
                </c:pt>
                <c:pt idx="4">
                  <c:v>2.7788525871471233E-2</c:v>
                </c:pt>
                <c:pt idx="5">
                  <c:v>2.6740167997929821E-2</c:v>
                </c:pt>
                <c:pt idx="6">
                  <c:v>2.903509910711894E-2</c:v>
                </c:pt>
                <c:pt idx="7">
                  <c:v>3.1785309930993683E-2</c:v>
                </c:pt>
                <c:pt idx="8">
                  <c:v>2.5330362225813759E-2</c:v>
                </c:pt>
                <c:pt idx="9">
                  <c:v>4.1077272552745264E-2</c:v>
                </c:pt>
                <c:pt idx="10">
                  <c:v>3.3032748358623965E-2</c:v>
                </c:pt>
                <c:pt idx="11">
                  <c:v>3.6180739831127191E-2</c:v>
                </c:pt>
                <c:pt idx="12">
                  <c:v>4.0672185420513075E-2</c:v>
                </c:pt>
                <c:pt idx="13">
                  <c:v>3.4147684518343949E-2</c:v>
                </c:pt>
                <c:pt idx="14">
                  <c:v>2.9432678119705055E-2</c:v>
                </c:pt>
                <c:pt idx="15">
                  <c:v>3.4533720365842381E-2</c:v>
                </c:pt>
                <c:pt idx="16">
                  <c:v>3.5958956470194474E-2</c:v>
                </c:pt>
                <c:pt idx="17">
                  <c:v>3.7504285719901914E-2</c:v>
                </c:pt>
                <c:pt idx="18">
                  <c:v>4.1618151740532294E-2</c:v>
                </c:pt>
                <c:pt idx="19">
                  <c:v>4.9274348539338562E-2</c:v>
                </c:pt>
                <c:pt idx="20">
                  <c:v>3.4157994345325689E-2</c:v>
                </c:pt>
                <c:pt idx="21">
                  <c:v>4.1754229932078474E-2</c:v>
                </c:pt>
                <c:pt idx="22">
                  <c:v>4.4461826403582531E-2</c:v>
                </c:pt>
                <c:pt idx="23">
                  <c:v>3.7147973965673625E-2</c:v>
                </c:pt>
                <c:pt idx="24">
                  <c:v>3.9897398444247924E-2</c:v>
                </c:pt>
                <c:pt idx="25">
                  <c:v>4.0615094769080297E-2</c:v>
                </c:pt>
                <c:pt idx="26">
                  <c:v>3.657457050768638E-2</c:v>
                </c:pt>
                <c:pt idx="27">
                  <c:v>3.447914080876234E-2</c:v>
                </c:pt>
                <c:pt idx="28">
                  <c:v>3.1309624864292618E-2</c:v>
                </c:pt>
                <c:pt idx="29">
                  <c:v>3.8475575803199782E-2</c:v>
                </c:pt>
                <c:pt idx="30">
                  <c:v>4.0045662256649621E-2</c:v>
                </c:pt>
                <c:pt idx="31">
                  <c:v>4.0760883602189608E-2</c:v>
                </c:pt>
                <c:pt idx="32">
                  <c:v>4.8655348320412649E-2</c:v>
                </c:pt>
                <c:pt idx="33">
                  <c:v>3.839451046445061E-2</c:v>
                </c:pt>
                <c:pt idx="34">
                  <c:v>3.0019794029262838E-2</c:v>
                </c:pt>
                <c:pt idx="35">
                  <c:v>4.2211020122344949E-2</c:v>
                </c:pt>
                <c:pt idx="36">
                  <c:v>5.7453180193427579E-2</c:v>
                </c:pt>
                <c:pt idx="37">
                  <c:v>5.1832864094974278E-2</c:v>
                </c:pt>
                <c:pt idx="38">
                  <c:v>4.6254037108911933E-2</c:v>
                </c:pt>
                <c:pt idx="39">
                  <c:v>3.0755469911759904E-2</c:v>
                </c:pt>
                <c:pt idx="40">
                  <c:v>5.9705281423280139E-2</c:v>
                </c:pt>
                <c:pt idx="41">
                  <c:v>3.7356921793695888E-2</c:v>
                </c:pt>
                <c:pt idx="42">
                  <c:v>5.1159277078936423E-2</c:v>
                </c:pt>
                <c:pt idx="43">
                  <c:v>3.8576617302702204E-2</c:v>
                </c:pt>
                <c:pt idx="44">
                  <c:v>4.1872034629407473E-2</c:v>
                </c:pt>
                <c:pt idx="45">
                  <c:v>4.8767708490653795E-2</c:v>
                </c:pt>
                <c:pt idx="46">
                  <c:v>4.3922391329294062E-2</c:v>
                </c:pt>
                <c:pt idx="47">
                  <c:v>3.3976980122418052E-2</c:v>
                </c:pt>
                <c:pt idx="48">
                  <c:v>5.5807352690719819E-2</c:v>
                </c:pt>
                <c:pt idx="49">
                  <c:v>4.1486495708788484E-2</c:v>
                </c:pt>
                <c:pt idx="50">
                  <c:v>5.9942077701144708E-2</c:v>
                </c:pt>
                <c:pt idx="51">
                  <c:v>5.7044739714455582E-2</c:v>
                </c:pt>
                <c:pt idx="52">
                  <c:v>4.5533732259971961E-2</c:v>
                </c:pt>
                <c:pt idx="53">
                  <c:v>3.7411912503334303E-2</c:v>
                </c:pt>
                <c:pt idx="54">
                  <c:v>5.0555903886852327E-2</c:v>
                </c:pt>
                <c:pt idx="55">
                  <c:v>5.0308829664736411E-2</c:v>
                </c:pt>
                <c:pt idx="56">
                  <c:v>4.818680578216445E-2</c:v>
                </c:pt>
                <c:pt idx="57">
                  <c:v>4.6693027696020468E-2</c:v>
                </c:pt>
                <c:pt idx="58">
                  <c:v>4.6105550351644646E-2</c:v>
                </c:pt>
                <c:pt idx="59">
                  <c:v>5.809862157560966E-2</c:v>
                </c:pt>
                <c:pt idx="60">
                  <c:v>5.7879781535843298E-2</c:v>
                </c:pt>
                <c:pt idx="61">
                  <c:v>5.3166977965529008E-2</c:v>
                </c:pt>
                <c:pt idx="62">
                  <c:v>5.6587928760201918E-2</c:v>
                </c:pt>
                <c:pt idx="63">
                  <c:v>5.3022035818770734E-2</c:v>
                </c:pt>
                <c:pt idx="64">
                  <c:v>5.3315323047543682E-2</c:v>
                </c:pt>
                <c:pt idx="65">
                  <c:v>5.4906405782693866E-2</c:v>
                </c:pt>
                <c:pt idx="66">
                  <c:v>6.2801470645196769E-2</c:v>
                </c:pt>
                <c:pt idx="67">
                  <c:v>6.6692246775542433E-2</c:v>
                </c:pt>
                <c:pt idx="68">
                  <c:v>7.6910081715398371E-2</c:v>
                </c:pt>
                <c:pt idx="69">
                  <c:v>7.0280641801129778E-2</c:v>
                </c:pt>
                <c:pt idx="70">
                  <c:v>6.3592343807615054E-2</c:v>
                </c:pt>
                <c:pt idx="71">
                  <c:v>7.6192353710589647E-2</c:v>
                </c:pt>
                <c:pt idx="72">
                  <c:v>8.1314227225443916E-2</c:v>
                </c:pt>
                <c:pt idx="73">
                  <c:v>7.7554775204976445E-2</c:v>
                </c:pt>
              </c:numCache>
            </c:numRef>
          </c:xVal>
          <c:yVal>
            <c:numRef>
              <c:f>'ECO parametri - ATEGO'!$E$2:$E$105</c:f>
              <c:numCache>
                <c:formatCode>General</c:formatCode>
                <c:ptCount val="74"/>
                <c:pt idx="0">
                  <c:v>23.756292343139599</c:v>
                </c:pt>
                <c:pt idx="1">
                  <c:v>15.6539316177368</c:v>
                </c:pt>
                <c:pt idx="2">
                  <c:v>18.618043899536101</c:v>
                </c:pt>
                <c:pt idx="3">
                  <c:v>21.5401611328125</c:v>
                </c:pt>
                <c:pt idx="4">
                  <c:v>14.717547416686999</c:v>
                </c:pt>
                <c:pt idx="5">
                  <c:v>20.1407566070557</c:v>
                </c:pt>
                <c:pt idx="6">
                  <c:v>20.4123344421387</c:v>
                </c:pt>
                <c:pt idx="7">
                  <c:v>22.5215454101562</c:v>
                </c:pt>
                <c:pt idx="8">
                  <c:v>19.147258758544901</c:v>
                </c:pt>
                <c:pt idx="9">
                  <c:v>20.510971069335898</c:v>
                </c:pt>
                <c:pt idx="10">
                  <c:v>14.8067674636841</c:v>
                </c:pt>
                <c:pt idx="11">
                  <c:v>17.898887634277301</c:v>
                </c:pt>
                <c:pt idx="12">
                  <c:v>20.1849575042725</c:v>
                </c:pt>
                <c:pt idx="13">
                  <c:v>17.017971038818398</c:v>
                </c:pt>
                <c:pt idx="14">
                  <c:v>19.309654235839801</c:v>
                </c:pt>
                <c:pt idx="15">
                  <c:v>18.0863342285156</c:v>
                </c:pt>
                <c:pt idx="16">
                  <c:v>17.919284820556602</c:v>
                </c:pt>
                <c:pt idx="17">
                  <c:v>17.6680793762207</c:v>
                </c:pt>
                <c:pt idx="18">
                  <c:v>20.3690891265869</c:v>
                </c:pt>
                <c:pt idx="19">
                  <c:v>21.047645568847699</c:v>
                </c:pt>
                <c:pt idx="20">
                  <c:v>20.389448165893601</c:v>
                </c:pt>
                <c:pt idx="21">
                  <c:v>16.202753067016602</c:v>
                </c:pt>
                <c:pt idx="22">
                  <c:v>18.511497497558601</c:v>
                </c:pt>
                <c:pt idx="23">
                  <c:v>17.381860733032202</c:v>
                </c:pt>
                <c:pt idx="24">
                  <c:v>18.576257705688501</c:v>
                </c:pt>
                <c:pt idx="25">
                  <c:v>16.673028945922901</c:v>
                </c:pt>
                <c:pt idx="26">
                  <c:v>17.676090240478501</c:v>
                </c:pt>
                <c:pt idx="27">
                  <c:v>21.512763977050799</c:v>
                </c:pt>
                <c:pt idx="28">
                  <c:v>21.6168098449707</c:v>
                </c:pt>
                <c:pt idx="29">
                  <c:v>17.935003280639599</c:v>
                </c:pt>
                <c:pt idx="30">
                  <c:v>18.038263320922901</c:v>
                </c:pt>
                <c:pt idx="31">
                  <c:v>19.770957946777301</c:v>
                </c:pt>
                <c:pt idx="32">
                  <c:v>20.780258178710898</c:v>
                </c:pt>
                <c:pt idx="33">
                  <c:v>17.330329895019499</c:v>
                </c:pt>
                <c:pt idx="34">
                  <c:v>21.192039489746101</c:v>
                </c:pt>
                <c:pt idx="35">
                  <c:v>17.583185195922901</c:v>
                </c:pt>
                <c:pt idx="36">
                  <c:v>22.065608978271499</c:v>
                </c:pt>
                <c:pt idx="37">
                  <c:v>20.9771213531494</c:v>
                </c:pt>
                <c:pt idx="38">
                  <c:v>21.061767578125</c:v>
                </c:pt>
                <c:pt idx="39">
                  <c:v>20.337327957153299</c:v>
                </c:pt>
                <c:pt idx="40">
                  <c:v>17.182376861572301</c:v>
                </c:pt>
                <c:pt idx="41">
                  <c:v>20.338006973266602</c:v>
                </c:pt>
                <c:pt idx="42">
                  <c:v>23.4963188171387</c:v>
                </c:pt>
                <c:pt idx="43">
                  <c:v>20.518180847168001</c:v>
                </c:pt>
                <c:pt idx="44">
                  <c:v>19.101697921752901</c:v>
                </c:pt>
                <c:pt idx="45">
                  <c:v>17.5668621063232</c:v>
                </c:pt>
                <c:pt idx="46">
                  <c:v>18.166917800903299</c:v>
                </c:pt>
                <c:pt idx="47">
                  <c:v>21.3247680664062</c:v>
                </c:pt>
                <c:pt idx="48">
                  <c:v>20.7892551422119</c:v>
                </c:pt>
                <c:pt idx="49">
                  <c:v>19.859392166137699</c:v>
                </c:pt>
                <c:pt idx="50">
                  <c:v>18.415813446044901</c:v>
                </c:pt>
                <c:pt idx="51">
                  <c:v>22.908359527587901</c:v>
                </c:pt>
                <c:pt idx="52">
                  <c:v>17.4824333190918</c:v>
                </c:pt>
                <c:pt idx="53">
                  <c:v>21.068487167358398</c:v>
                </c:pt>
                <c:pt idx="54">
                  <c:v>17.416404724121101</c:v>
                </c:pt>
                <c:pt idx="55">
                  <c:v>17.547178268432599</c:v>
                </c:pt>
                <c:pt idx="56">
                  <c:v>16.068454742431602</c:v>
                </c:pt>
                <c:pt idx="57">
                  <c:v>17.8438014984131</c:v>
                </c:pt>
                <c:pt idx="58">
                  <c:v>21.738876342773398</c:v>
                </c:pt>
                <c:pt idx="59">
                  <c:v>21.630353927612301</c:v>
                </c:pt>
                <c:pt idx="60">
                  <c:v>17.504522323608398</c:v>
                </c:pt>
                <c:pt idx="61">
                  <c:v>18.001825332641602</c:v>
                </c:pt>
                <c:pt idx="62">
                  <c:v>21.292131423950199</c:v>
                </c:pt>
                <c:pt idx="63">
                  <c:v>17.531492233276399</c:v>
                </c:pt>
                <c:pt idx="64">
                  <c:v>23.050296783447301</c:v>
                </c:pt>
                <c:pt idx="65">
                  <c:v>18.915065765380898</c:v>
                </c:pt>
                <c:pt idx="66">
                  <c:v>21.389551162719702</c:v>
                </c:pt>
                <c:pt idx="67">
                  <c:v>21.36252784729</c:v>
                </c:pt>
                <c:pt idx="68">
                  <c:v>20.539770126342798</c:v>
                </c:pt>
                <c:pt idx="69">
                  <c:v>20.0544033050537</c:v>
                </c:pt>
                <c:pt idx="70">
                  <c:v>18.502426147460898</c:v>
                </c:pt>
                <c:pt idx="71">
                  <c:v>19.898218154907202</c:v>
                </c:pt>
                <c:pt idx="72">
                  <c:v>16.754718780517599</c:v>
                </c:pt>
                <c:pt idx="73">
                  <c:v>21.036994934081999</c:v>
                </c:pt>
              </c:numCache>
            </c:numRef>
          </c:yVal>
          <c:smooth val="0"/>
        </c:ser>
        <c:dLbls>
          <c:showLegendKey val="0"/>
          <c:showVal val="0"/>
          <c:showCatName val="0"/>
          <c:showSerName val="0"/>
          <c:showPercent val="0"/>
          <c:showBubbleSize val="0"/>
        </c:dLbls>
        <c:axId val="660178048"/>
        <c:axId val="660178624"/>
      </c:scatterChart>
      <c:valAx>
        <c:axId val="660178048"/>
        <c:scaling>
          <c:orientation val="minMax"/>
          <c:max val="8.0000000000000016E-2"/>
          <c:min val="2.0000000000000004E-2"/>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0" vert="horz"/>
          <a:lstStyle/>
          <a:p>
            <a:pPr>
              <a:defRPr sz="900" b="0" i="0" u="none" strike="noStrike" baseline="0">
                <a:solidFill>
                  <a:srgbClr val="808080"/>
                </a:solidFill>
                <a:latin typeface="Calibri"/>
                <a:ea typeface="Calibri"/>
                <a:cs typeface="Calibri"/>
              </a:defRPr>
            </a:pPr>
            <a:endParaRPr lang="sr-Latn-RS"/>
          </a:p>
        </c:txPr>
        <c:crossAx val="660178624"/>
        <c:crosses val="autoZero"/>
        <c:crossBetween val="midCat"/>
      </c:valAx>
      <c:valAx>
        <c:axId val="660178624"/>
        <c:scaling>
          <c:orientation val="minMax"/>
          <c:max val="24"/>
          <c:min val="14"/>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0" vert="horz"/>
          <a:lstStyle/>
          <a:p>
            <a:pPr>
              <a:defRPr sz="900" b="0" i="0" u="none" strike="noStrike" baseline="0">
                <a:solidFill>
                  <a:srgbClr val="808080"/>
                </a:solidFill>
                <a:latin typeface="Calibri"/>
                <a:ea typeface="Calibri"/>
                <a:cs typeface="Calibri"/>
              </a:defRPr>
            </a:pPr>
            <a:endParaRPr lang="sr-Latn-RS"/>
          </a:p>
        </c:txPr>
        <c:crossAx val="660178048"/>
        <c:crosses val="autoZero"/>
        <c:crossBetween val="midCat"/>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sz="1000" b="0" i="0" u="none" strike="noStrike" baseline="0">
          <a:solidFill>
            <a:srgbClr val="000000"/>
          </a:solidFill>
          <a:latin typeface="Calibri"/>
          <a:ea typeface="Calibri"/>
          <a:cs typeface="Calibri"/>
        </a:defRPr>
      </a:pPr>
      <a:endParaRPr lang="sr-Latn-R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b="0" i="0" u="none" strike="noStrike" baseline="0">
                <a:solidFill>
                  <a:srgbClr val="808080"/>
                </a:solidFill>
                <a:latin typeface="Calibri"/>
                <a:ea typeface="Calibri"/>
                <a:cs typeface="Calibri"/>
              </a:defRPr>
            </a:pPr>
            <a:r>
              <a:rPr lang="hr-HR" sz="2000"/>
              <a:t>Consumption - trip coasting</a:t>
            </a:r>
            <a:endParaRPr lang="en-US" sz="2000"/>
          </a:p>
        </c:rich>
      </c:tx>
      <c:layout/>
      <c:overlay val="0"/>
      <c:spPr>
        <a:noFill/>
        <a:ln>
          <a:noFill/>
        </a:ln>
        <a:effectLst/>
      </c:spPr>
    </c:title>
    <c:autoTitleDeleted val="0"/>
    <c:plotArea>
      <c:layout/>
      <c:scatterChart>
        <c:scatterStyle val="lineMarker"/>
        <c:varyColors val="0"/>
        <c:ser>
          <c:idx val="0"/>
          <c:order val="0"/>
          <c:tx>
            <c:v>Put bez gasa prema ukupnom putu - potrošnja</c:v>
          </c:tx>
          <c:spPr>
            <a:ln w="19050" cap="rnd">
              <a:noFill/>
              <a:round/>
            </a:ln>
            <a:effectLst/>
          </c:spPr>
          <c:marker>
            <c:symbol val="circle"/>
            <c:size val="5"/>
            <c:spPr>
              <a:solidFill>
                <a:schemeClr val="accent1"/>
              </a:solidFill>
              <a:ln w="9525">
                <a:solidFill>
                  <a:schemeClr val="accent1"/>
                </a:solidFill>
              </a:ln>
              <a:effectLst/>
            </c:spPr>
          </c:marker>
          <c:xVal>
            <c:numRef>
              <c:f>'ECO parametri - ATEGO'!$P$2:$P$105</c:f>
              <c:numCache>
                <c:formatCode>0%</c:formatCode>
                <c:ptCount val="74"/>
                <c:pt idx="0">
                  <c:v>5.3840321077526995E-2</c:v>
                </c:pt>
                <c:pt idx="1">
                  <c:v>0.14972074502285851</c:v>
                </c:pt>
                <c:pt idx="2">
                  <c:v>6.7860235183367909E-2</c:v>
                </c:pt>
                <c:pt idx="3">
                  <c:v>3.9461489820782618E-2</c:v>
                </c:pt>
                <c:pt idx="4">
                  <c:v>0.17195547940510256</c:v>
                </c:pt>
                <c:pt idx="5">
                  <c:v>3.2604239927300396E-2</c:v>
                </c:pt>
                <c:pt idx="6">
                  <c:v>4.4497977468817167E-2</c:v>
                </c:pt>
                <c:pt idx="7">
                  <c:v>6.0884162704639783E-2</c:v>
                </c:pt>
                <c:pt idx="8">
                  <c:v>3.8222775105618875E-2</c:v>
                </c:pt>
                <c:pt idx="9">
                  <c:v>6.936890397980161E-2</c:v>
                </c:pt>
                <c:pt idx="10">
                  <c:v>0.16080666148814796</c:v>
                </c:pt>
                <c:pt idx="11">
                  <c:v>5.8054025885576156E-2</c:v>
                </c:pt>
                <c:pt idx="12">
                  <c:v>5.3687284755077259E-2</c:v>
                </c:pt>
                <c:pt idx="13">
                  <c:v>6.54345922751777E-2</c:v>
                </c:pt>
                <c:pt idx="14">
                  <c:v>7.048501391408131E-2</c:v>
                </c:pt>
                <c:pt idx="15">
                  <c:v>5.6057062361297635E-2</c:v>
                </c:pt>
                <c:pt idx="16">
                  <c:v>5.889093308235472E-2</c:v>
                </c:pt>
                <c:pt idx="17">
                  <c:v>6.1858980659203096E-2</c:v>
                </c:pt>
                <c:pt idx="18">
                  <c:v>6.9720849576675237E-2</c:v>
                </c:pt>
                <c:pt idx="19">
                  <c:v>8.5573822692935814E-2</c:v>
                </c:pt>
                <c:pt idx="20">
                  <c:v>3.4922888652482699E-2</c:v>
                </c:pt>
                <c:pt idx="21">
                  <c:v>7.7446972465110273E-2</c:v>
                </c:pt>
                <c:pt idx="22">
                  <c:v>6.6672174468276862E-2</c:v>
                </c:pt>
                <c:pt idx="23">
                  <c:v>5.1968106102680094E-2</c:v>
                </c:pt>
                <c:pt idx="24">
                  <c:v>7.5676791296111559E-2</c:v>
                </c:pt>
                <c:pt idx="25">
                  <c:v>7.3997661966982126E-2</c:v>
                </c:pt>
                <c:pt idx="26">
                  <c:v>5.7052697508265596E-2</c:v>
                </c:pt>
                <c:pt idx="27">
                  <c:v>3.3524921044682202E-2</c:v>
                </c:pt>
                <c:pt idx="28">
                  <c:v>3.226332050176621E-2</c:v>
                </c:pt>
                <c:pt idx="29">
                  <c:v>7.4301854220076902E-2</c:v>
                </c:pt>
                <c:pt idx="30">
                  <c:v>6.5601520002114569E-2</c:v>
                </c:pt>
                <c:pt idx="31">
                  <c:v>4.3976118695492096E-2</c:v>
                </c:pt>
                <c:pt idx="32">
                  <c:v>6.8471344727271607E-2</c:v>
                </c:pt>
                <c:pt idx="33">
                  <c:v>6.9766260002826805E-2</c:v>
                </c:pt>
                <c:pt idx="34">
                  <c:v>3.3517245760827444E-2</c:v>
                </c:pt>
                <c:pt idx="35">
                  <c:v>5.2974316737483026E-2</c:v>
                </c:pt>
                <c:pt idx="36">
                  <c:v>8.6134708972342586E-2</c:v>
                </c:pt>
                <c:pt idx="37">
                  <c:v>8.1918909712352758E-2</c:v>
                </c:pt>
                <c:pt idx="38">
                  <c:v>7.1359260982955891E-2</c:v>
                </c:pt>
                <c:pt idx="39">
                  <c:v>3.7210578694864556E-2</c:v>
                </c:pt>
                <c:pt idx="40">
                  <c:v>8.2117391308671545E-2</c:v>
                </c:pt>
                <c:pt idx="41">
                  <c:v>3.2315390312688264E-2</c:v>
                </c:pt>
                <c:pt idx="42">
                  <c:v>5.4519492322216319E-2</c:v>
                </c:pt>
                <c:pt idx="43">
                  <c:v>3.4687041101033683E-2</c:v>
                </c:pt>
                <c:pt idx="44">
                  <c:v>6.992244063242406E-2</c:v>
                </c:pt>
                <c:pt idx="45">
                  <c:v>7.5281872582682624E-2</c:v>
                </c:pt>
                <c:pt idx="46">
                  <c:v>6.6032548592441606E-2</c:v>
                </c:pt>
                <c:pt idx="47">
                  <c:v>4.0794367719796436E-2</c:v>
                </c:pt>
                <c:pt idx="48">
                  <c:v>0.11548455830524867</c:v>
                </c:pt>
                <c:pt idx="49">
                  <c:v>5.3641383038487887E-2</c:v>
                </c:pt>
                <c:pt idx="50">
                  <c:v>0.1064097807929985</c:v>
                </c:pt>
                <c:pt idx="51">
                  <c:v>4.875189209076821E-2</c:v>
                </c:pt>
                <c:pt idx="52">
                  <c:v>6.2823960546707858E-2</c:v>
                </c:pt>
                <c:pt idx="53">
                  <c:v>3.3940053356511936E-2</c:v>
                </c:pt>
                <c:pt idx="54">
                  <c:v>6.9603522446712029E-2</c:v>
                </c:pt>
                <c:pt idx="55">
                  <c:v>9.424863869416733E-2</c:v>
                </c:pt>
                <c:pt idx="56">
                  <c:v>7.6099047748202073E-2</c:v>
                </c:pt>
                <c:pt idx="57">
                  <c:v>5.9924999127667959E-2</c:v>
                </c:pt>
                <c:pt idx="58">
                  <c:v>5.3460263393710607E-2</c:v>
                </c:pt>
                <c:pt idx="59">
                  <c:v>6.8034421378656729E-2</c:v>
                </c:pt>
                <c:pt idx="60">
                  <c:v>7.3492658522412047E-2</c:v>
                </c:pt>
                <c:pt idx="61">
                  <c:v>6.38078671425623E-2</c:v>
                </c:pt>
                <c:pt idx="62">
                  <c:v>8.6065581258768648E-2</c:v>
                </c:pt>
                <c:pt idx="63">
                  <c:v>8.5656045447293938E-2</c:v>
                </c:pt>
                <c:pt idx="64">
                  <c:v>5.1542130315394431E-2</c:v>
                </c:pt>
                <c:pt idx="65">
                  <c:v>7.459242808635376E-2</c:v>
                </c:pt>
                <c:pt idx="66">
                  <c:v>0.10488911750442728</c:v>
                </c:pt>
                <c:pt idx="67">
                  <c:v>0.142678172289876</c:v>
                </c:pt>
                <c:pt idx="68">
                  <c:v>8.8175009869920856E-2</c:v>
                </c:pt>
                <c:pt idx="69">
                  <c:v>6.4810248837717299E-2</c:v>
                </c:pt>
                <c:pt idx="70">
                  <c:v>7.7631942994056929E-2</c:v>
                </c:pt>
                <c:pt idx="71">
                  <c:v>7.5659201108289081E-2</c:v>
                </c:pt>
                <c:pt idx="72">
                  <c:v>0.12619190752387785</c:v>
                </c:pt>
                <c:pt idx="73">
                  <c:v>3.0738748630937927E-2</c:v>
                </c:pt>
              </c:numCache>
            </c:numRef>
          </c:xVal>
          <c:yVal>
            <c:numRef>
              <c:f>'ECO parametri - ATEGO'!$E$2:$E$105</c:f>
              <c:numCache>
                <c:formatCode>General</c:formatCode>
                <c:ptCount val="74"/>
                <c:pt idx="0">
                  <c:v>23.756292343139599</c:v>
                </c:pt>
                <c:pt idx="1">
                  <c:v>15.6539316177368</c:v>
                </c:pt>
                <c:pt idx="2">
                  <c:v>18.618043899536101</c:v>
                </c:pt>
                <c:pt idx="3">
                  <c:v>21.5401611328125</c:v>
                </c:pt>
                <c:pt idx="4">
                  <c:v>14.717547416686999</c:v>
                </c:pt>
                <c:pt idx="5">
                  <c:v>20.1407566070557</c:v>
                </c:pt>
                <c:pt idx="6">
                  <c:v>20.4123344421387</c:v>
                </c:pt>
                <c:pt idx="7">
                  <c:v>22.5215454101562</c:v>
                </c:pt>
                <c:pt idx="8">
                  <c:v>19.147258758544901</c:v>
                </c:pt>
                <c:pt idx="9">
                  <c:v>20.510971069335898</c:v>
                </c:pt>
                <c:pt idx="10">
                  <c:v>14.8067674636841</c:v>
                </c:pt>
                <c:pt idx="11">
                  <c:v>17.898887634277301</c:v>
                </c:pt>
                <c:pt idx="12">
                  <c:v>20.1849575042725</c:v>
                </c:pt>
                <c:pt idx="13">
                  <c:v>17.017971038818398</c:v>
                </c:pt>
                <c:pt idx="14">
                  <c:v>19.309654235839801</c:v>
                </c:pt>
                <c:pt idx="15">
                  <c:v>18.0863342285156</c:v>
                </c:pt>
                <c:pt idx="16">
                  <c:v>17.919284820556602</c:v>
                </c:pt>
                <c:pt idx="17">
                  <c:v>17.6680793762207</c:v>
                </c:pt>
                <c:pt idx="18">
                  <c:v>20.3690891265869</c:v>
                </c:pt>
                <c:pt idx="19">
                  <c:v>21.047645568847699</c:v>
                </c:pt>
                <c:pt idx="20">
                  <c:v>20.389448165893601</c:v>
                </c:pt>
                <c:pt idx="21">
                  <c:v>16.202753067016602</c:v>
                </c:pt>
                <c:pt idx="22">
                  <c:v>18.511497497558601</c:v>
                </c:pt>
                <c:pt idx="23">
                  <c:v>17.381860733032202</c:v>
                </c:pt>
                <c:pt idx="24">
                  <c:v>18.576257705688501</c:v>
                </c:pt>
                <c:pt idx="25">
                  <c:v>16.673028945922901</c:v>
                </c:pt>
                <c:pt idx="26">
                  <c:v>17.676090240478501</c:v>
                </c:pt>
                <c:pt idx="27">
                  <c:v>21.512763977050799</c:v>
                </c:pt>
                <c:pt idx="28">
                  <c:v>21.6168098449707</c:v>
                </c:pt>
                <c:pt idx="29">
                  <c:v>17.935003280639599</c:v>
                </c:pt>
                <c:pt idx="30">
                  <c:v>18.038263320922901</c:v>
                </c:pt>
                <c:pt idx="31">
                  <c:v>19.770957946777301</c:v>
                </c:pt>
                <c:pt idx="32">
                  <c:v>20.780258178710898</c:v>
                </c:pt>
                <c:pt idx="33">
                  <c:v>17.330329895019499</c:v>
                </c:pt>
                <c:pt idx="34">
                  <c:v>21.192039489746101</c:v>
                </c:pt>
                <c:pt idx="35">
                  <c:v>17.583185195922901</c:v>
                </c:pt>
                <c:pt idx="36">
                  <c:v>22.065608978271499</c:v>
                </c:pt>
                <c:pt idx="37">
                  <c:v>20.9771213531494</c:v>
                </c:pt>
                <c:pt idx="38">
                  <c:v>21.061767578125</c:v>
                </c:pt>
                <c:pt idx="39">
                  <c:v>20.337327957153299</c:v>
                </c:pt>
                <c:pt idx="40">
                  <c:v>17.182376861572301</c:v>
                </c:pt>
                <c:pt idx="41">
                  <c:v>20.338006973266602</c:v>
                </c:pt>
                <c:pt idx="42">
                  <c:v>23.4963188171387</c:v>
                </c:pt>
                <c:pt idx="43">
                  <c:v>20.518180847168001</c:v>
                </c:pt>
                <c:pt idx="44">
                  <c:v>19.101697921752901</c:v>
                </c:pt>
                <c:pt idx="45">
                  <c:v>17.5668621063232</c:v>
                </c:pt>
                <c:pt idx="46">
                  <c:v>18.166917800903299</c:v>
                </c:pt>
                <c:pt idx="47">
                  <c:v>21.3247680664062</c:v>
                </c:pt>
                <c:pt idx="48">
                  <c:v>20.7892551422119</c:v>
                </c:pt>
                <c:pt idx="49">
                  <c:v>19.859392166137699</c:v>
                </c:pt>
                <c:pt idx="50">
                  <c:v>18.415813446044901</c:v>
                </c:pt>
                <c:pt idx="51">
                  <c:v>22.908359527587901</c:v>
                </c:pt>
                <c:pt idx="52">
                  <c:v>17.4824333190918</c:v>
                </c:pt>
                <c:pt idx="53">
                  <c:v>21.068487167358398</c:v>
                </c:pt>
                <c:pt idx="54">
                  <c:v>17.416404724121101</c:v>
                </c:pt>
                <c:pt idx="55">
                  <c:v>17.547178268432599</c:v>
                </c:pt>
                <c:pt idx="56">
                  <c:v>16.068454742431602</c:v>
                </c:pt>
                <c:pt idx="57">
                  <c:v>17.8438014984131</c:v>
                </c:pt>
                <c:pt idx="58">
                  <c:v>21.738876342773398</c:v>
                </c:pt>
                <c:pt idx="59">
                  <c:v>21.630353927612301</c:v>
                </c:pt>
                <c:pt idx="60">
                  <c:v>17.504522323608398</c:v>
                </c:pt>
                <c:pt idx="61">
                  <c:v>18.001825332641602</c:v>
                </c:pt>
                <c:pt idx="62">
                  <c:v>21.292131423950199</c:v>
                </c:pt>
                <c:pt idx="63">
                  <c:v>17.531492233276399</c:v>
                </c:pt>
                <c:pt idx="64">
                  <c:v>23.050296783447301</c:v>
                </c:pt>
                <c:pt idx="65">
                  <c:v>18.915065765380898</c:v>
                </c:pt>
                <c:pt idx="66">
                  <c:v>21.389551162719702</c:v>
                </c:pt>
                <c:pt idx="67">
                  <c:v>21.36252784729</c:v>
                </c:pt>
                <c:pt idx="68">
                  <c:v>20.539770126342798</c:v>
                </c:pt>
                <c:pt idx="69">
                  <c:v>20.0544033050537</c:v>
                </c:pt>
                <c:pt idx="70">
                  <c:v>18.502426147460898</c:v>
                </c:pt>
                <c:pt idx="71">
                  <c:v>19.898218154907202</c:v>
                </c:pt>
                <c:pt idx="72">
                  <c:v>16.754718780517599</c:v>
                </c:pt>
                <c:pt idx="73">
                  <c:v>21.036994934081999</c:v>
                </c:pt>
              </c:numCache>
            </c:numRef>
          </c:yVal>
          <c:smooth val="0"/>
        </c:ser>
        <c:dLbls>
          <c:showLegendKey val="0"/>
          <c:showVal val="0"/>
          <c:showCatName val="0"/>
          <c:showSerName val="0"/>
          <c:showPercent val="0"/>
          <c:showBubbleSize val="0"/>
        </c:dLbls>
        <c:axId val="660180928"/>
        <c:axId val="660179200"/>
      </c:scatterChart>
      <c:valAx>
        <c:axId val="660180928"/>
        <c:scaling>
          <c:orientation val="minMax"/>
          <c:max val="0.12000000000000001"/>
          <c:min val="2.0000000000000004E-2"/>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0" vert="horz"/>
          <a:lstStyle/>
          <a:p>
            <a:pPr>
              <a:defRPr sz="900" b="0" i="0" u="none" strike="noStrike" baseline="0">
                <a:solidFill>
                  <a:srgbClr val="808080"/>
                </a:solidFill>
                <a:latin typeface="Calibri"/>
                <a:ea typeface="Calibri"/>
                <a:cs typeface="Calibri"/>
              </a:defRPr>
            </a:pPr>
            <a:endParaRPr lang="sr-Latn-RS"/>
          </a:p>
        </c:txPr>
        <c:crossAx val="660179200"/>
        <c:crosses val="autoZero"/>
        <c:crossBetween val="midCat"/>
      </c:valAx>
      <c:valAx>
        <c:axId val="660179200"/>
        <c:scaling>
          <c:orientation val="minMax"/>
          <c:max val="24"/>
          <c:min val="14"/>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0" vert="horz"/>
          <a:lstStyle/>
          <a:p>
            <a:pPr>
              <a:defRPr sz="900" b="0" i="0" u="none" strike="noStrike" baseline="0">
                <a:solidFill>
                  <a:srgbClr val="808080"/>
                </a:solidFill>
                <a:latin typeface="Calibri"/>
                <a:ea typeface="Calibri"/>
                <a:cs typeface="Calibri"/>
              </a:defRPr>
            </a:pPr>
            <a:endParaRPr lang="sr-Latn-RS"/>
          </a:p>
        </c:txPr>
        <c:crossAx val="660180928"/>
        <c:crosses val="autoZero"/>
        <c:crossBetween val="midCat"/>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sz="1000" b="0" i="0" u="none" strike="noStrike" baseline="0">
          <a:solidFill>
            <a:srgbClr val="000000"/>
          </a:solidFill>
          <a:latin typeface="Calibri"/>
          <a:ea typeface="Calibri"/>
          <a:cs typeface="Calibri"/>
        </a:defRPr>
      </a:pPr>
      <a:endParaRPr lang="sr-Latn-R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b="0" i="0" u="none" strike="noStrike" baseline="0">
                <a:solidFill>
                  <a:srgbClr val="808080"/>
                </a:solidFill>
                <a:latin typeface="Calibri"/>
                <a:ea typeface="Calibri"/>
                <a:cs typeface="Calibri"/>
              </a:defRPr>
            </a:pPr>
            <a:r>
              <a:rPr lang="hr-HR" sz="2000"/>
              <a:t>Consumption - time coasting</a:t>
            </a:r>
            <a:endParaRPr lang="en-US" sz="2000"/>
          </a:p>
        </c:rich>
      </c:tx>
      <c:layout/>
      <c:overlay val="0"/>
      <c:spPr>
        <a:noFill/>
        <a:ln>
          <a:noFill/>
        </a:ln>
        <a:effectLst/>
      </c:spPr>
    </c:title>
    <c:autoTitleDeleted val="0"/>
    <c:plotArea>
      <c:layout/>
      <c:scatterChart>
        <c:scatterStyle val="lineMarker"/>
        <c:varyColors val="0"/>
        <c:ser>
          <c:idx val="0"/>
          <c:order val="0"/>
          <c:spPr>
            <a:ln w="19050" cap="rnd">
              <a:noFill/>
              <a:round/>
            </a:ln>
            <a:effectLst/>
          </c:spPr>
          <c:marker>
            <c:symbol val="circle"/>
            <c:size val="5"/>
            <c:spPr>
              <a:solidFill>
                <a:schemeClr val="accent1"/>
              </a:solidFill>
              <a:ln w="9525">
                <a:solidFill>
                  <a:schemeClr val="accent1"/>
                </a:solidFill>
              </a:ln>
              <a:effectLst/>
            </c:spPr>
          </c:marker>
          <c:xVal>
            <c:numRef>
              <c:f>'ECO parametri - ATEGO'!$Q$2:$Q$105</c:f>
              <c:numCache>
                <c:formatCode>0%</c:formatCode>
                <c:ptCount val="74"/>
                <c:pt idx="0">
                  <c:v>5.5635079683175929E-2</c:v>
                </c:pt>
                <c:pt idx="1">
                  <c:v>0.14182409834583759</c:v>
                </c:pt>
                <c:pt idx="2">
                  <c:v>7.1635233604800702E-2</c:v>
                </c:pt>
                <c:pt idx="3">
                  <c:v>4.7243243243243201E-2</c:v>
                </c:pt>
                <c:pt idx="4">
                  <c:v>0.17872609166365955</c:v>
                </c:pt>
                <c:pt idx="5">
                  <c:v>4.2946201800969731E-2</c:v>
                </c:pt>
                <c:pt idx="6">
                  <c:v>3.9207106288014708E-2</c:v>
                </c:pt>
                <c:pt idx="7">
                  <c:v>5.2774783099748451E-2</c:v>
                </c:pt>
                <c:pt idx="8">
                  <c:v>4.5294466334251507E-2</c:v>
                </c:pt>
                <c:pt idx="9">
                  <c:v>6.2055359598254235E-2</c:v>
                </c:pt>
                <c:pt idx="10">
                  <c:v>0.16360941263664999</c:v>
                </c:pt>
                <c:pt idx="11">
                  <c:v>5.7116610828920354E-2</c:v>
                </c:pt>
                <c:pt idx="12">
                  <c:v>4.3962273875173957E-2</c:v>
                </c:pt>
                <c:pt idx="13">
                  <c:v>6.8203143326296137E-2</c:v>
                </c:pt>
                <c:pt idx="14">
                  <c:v>6.7934398416513483E-2</c:v>
                </c:pt>
                <c:pt idx="15">
                  <c:v>5.823612583951937E-2</c:v>
                </c:pt>
                <c:pt idx="16">
                  <c:v>6.2063423378871274E-2</c:v>
                </c:pt>
                <c:pt idx="17">
                  <c:v>5.8527131782945684E-2</c:v>
                </c:pt>
                <c:pt idx="18">
                  <c:v>6.2787136294027504E-2</c:v>
                </c:pt>
                <c:pt idx="19">
                  <c:v>7.0778564206268935E-2</c:v>
                </c:pt>
                <c:pt idx="20">
                  <c:v>4.0091863517060337E-2</c:v>
                </c:pt>
                <c:pt idx="21">
                  <c:v>7.0325152609941446E-2</c:v>
                </c:pt>
                <c:pt idx="22">
                  <c:v>6.2030352143804333E-2</c:v>
                </c:pt>
                <c:pt idx="23">
                  <c:v>5.3413472442730821E-2</c:v>
                </c:pt>
                <c:pt idx="24">
                  <c:v>6.6218187712757268E-2</c:v>
                </c:pt>
                <c:pt idx="25">
                  <c:v>7.0937034063539434E-2</c:v>
                </c:pt>
                <c:pt idx="26">
                  <c:v>6.3147804205859484E-2</c:v>
                </c:pt>
                <c:pt idx="27">
                  <c:v>3.7351849634861725E-2</c:v>
                </c:pt>
                <c:pt idx="28">
                  <c:v>3.8244955419990678E-2</c:v>
                </c:pt>
                <c:pt idx="29">
                  <c:v>7.1184293856871445E-2</c:v>
                </c:pt>
                <c:pt idx="30">
                  <c:v>6.2188061489319199E-2</c:v>
                </c:pt>
                <c:pt idx="31">
                  <c:v>4.3306683066830665E-2</c:v>
                </c:pt>
                <c:pt idx="32">
                  <c:v>5.7681814638709188E-2</c:v>
                </c:pt>
                <c:pt idx="33">
                  <c:v>6.7633523915771848E-2</c:v>
                </c:pt>
                <c:pt idx="34">
                  <c:v>3.9736300955606596E-2</c:v>
                </c:pt>
                <c:pt idx="35">
                  <c:v>5.2535284892838582E-2</c:v>
                </c:pt>
                <c:pt idx="36">
                  <c:v>6.6827818905172004E-2</c:v>
                </c:pt>
                <c:pt idx="37">
                  <c:v>6.6397978003961966E-2</c:v>
                </c:pt>
                <c:pt idx="38">
                  <c:v>5.3676243435279554E-2</c:v>
                </c:pt>
                <c:pt idx="39">
                  <c:v>4.6264457643013415E-2</c:v>
                </c:pt>
                <c:pt idx="40">
                  <c:v>6.4413793103448302E-2</c:v>
                </c:pt>
                <c:pt idx="41">
                  <c:v>3.9394113920405455E-2</c:v>
                </c:pt>
                <c:pt idx="42">
                  <c:v>4.6761160418598485E-2</c:v>
                </c:pt>
                <c:pt idx="43">
                  <c:v>3.2507739938080538E-2</c:v>
                </c:pt>
                <c:pt idx="44">
                  <c:v>6.6828562088451032E-2</c:v>
                </c:pt>
                <c:pt idx="45">
                  <c:v>6.6532258064516112E-2</c:v>
                </c:pt>
                <c:pt idx="46">
                  <c:v>5.9582869292295254E-2</c:v>
                </c:pt>
                <c:pt idx="47">
                  <c:v>4.2960175603637456E-2</c:v>
                </c:pt>
                <c:pt idx="48">
                  <c:v>0.102868021863293</c:v>
                </c:pt>
                <c:pt idx="49">
                  <c:v>5.8654613134804537E-2</c:v>
                </c:pt>
                <c:pt idx="50">
                  <c:v>7.0867366783352814E-2</c:v>
                </c:pt>
                <c:pt idx="51">
                  <c:v>3.8639876352395686E-2</c:v>
                </c:pt>
                <c:pt idx="52">
                  <c:v>6.2748538011695928E-2</c:v>
                </c:pt>
                <c:pt idx="53">
                  <c:v>4.1076896412271011E-2</c:v>
                </c:pt>
                <c:pt idx="54">
                  <c:v>6.3015604810655004E-2</c:v>
                </c:pt>
                <c:pt idx="55">
                  <c:v>8.2224037676005571E-2</c:v>
                </c:pt>
                <c:pt idx="56">
                  <c:v>7.3164312659005137E-2</c:v>
                </c:pt>
                <c:pt idx="57">
                  <c:v>5.8887620628826451E-2</c:v>
                </c:pt>
                <c:pt idx="58">
                  <c:v>5.2311815948179602E-2</c:v>
                </c:pt>
                <c:pt idx="59">
                  <c:v>5.7216929940914062E-2</c:v>
                </c:pt>
                <c:pt idx="60">
                  <c:v>6.1573937788244583E-2</c:v>
                </c:pt>
                <c:pt idx="61">
                  <c:v>6.0287256426676351E-2</c:v>
                </c:pt>
                <c:pt idx="62">
                  <c:v>8.536508931369477E-2</c:v>
                </c:pt>
                <c:pt idx="63">
                  <c:v>7.6828748133930452E-2</c:v>
                </c:pt>
                <c:pt idx="64">
                  <c:v>5.1104972375690644E-2</c:v>
                </c:pt>
                <c:pt idx="65">
                  <c:v>6.488187106731573E-2</c:v>
                </c:pt>
                <c:pt idx="66">
                  <c:v>8.7769950340686007E-2</c:v>
                </c:pt>
                <c:pt idx="67">
                  <c:v>0.12244389027431436</c:v>
                </c:pt>
                <c:pt idx="68">
                  <c:v>7.7007536058292247E-2</c:v>
                </c:pt>
                <c:pt idx="69">
                  <c:v>5.7630161579892279E-2</c:v>
                </c:pt>
                <c:pt idx="70">
                  <c:v>7.1274989706757066E-2</c:v>
                </c:pt>
                <c:pt idx="71">
                  <c:v>5.9685489635453885E-2</c:v>
                </c:pt>
                <c:pt idx="72">
                  <c:v>0.1111865114579528</c:v>
                </c:pt>
                <c:pt idx="73">
                  <c:v>2.6617526617526574E-2</c:v>
                </c:pt>
              </c:numCache>
            </c:numRef>
          </c:xVal>
          <c:yVal>
            <c:numRef>
              <c:f>'ECO parametri - ATEGO'!$E$2:$E$105</c:f>
              <c:numCache>
                <c:formatCode>General</c:formatCode>
                <c:ptCount val="74"/>
                <c:pt idx="0">
                  <c:v>23.756292343139599</c:v>
                </c:pt>
                <c:pt idx="1">
                  <c:v>15.6539316177368</c:v>
                </c:pt>
                <c:pt idx="2">
                  <c:v>18.618043899536101</c:v>
                </c:pt>
                <c:pt idx="3">
                  <c:v>21.5401611328125</c:v>
                </c:pt>
                <c:pt idx="4">
                  <c:v>14.717547416686999</c:v>
                </c:pt>
                <c:pt idx="5">
                  <c:v>20.1407566070557</c:v>
                </c:pt>
                <c:pt idx="6">
                  <c:v>20.4123344421387</c:v>
                </c:pt>
                <c:pt idx="7">
                  <c:v>22.5215454101562</c:v>
                </c:pt>
                <c:pt idx="8">
                  <c:v>19.147258758544901</c:v>
                </c:pt>
                <c:pt idx="9">
                  <c:v>20.510971069335898</c:v>
                </c:pt>
                <c:pt idx="10">
                  <c:v>14.8067674636841</c:v>
                </c:pt>
                <c:pt idx="11">
                  <c:v>17.898887634277301</c:v>
                </c:pt>
                <c:pt idx="12">
                  <c:v>20.1849575042725</c:v>
                </c:pt>
                <c:pt idx="13">
                  <c:v>17.017971038818398</c:v>
                </c:pt>
                <c:pt idx="14">
                  <c:v>19.309654235839801</c:v>
                </c:pt>
                <c:pt idx="15">
                  <c:v>18.0863342285156</c:v>
                </c:pt>
                <c:pt idx="16">
                  <c:v>17.919284820556602</c:v>
                </c:pt>
                <c:pt idx="17">
                  <c:v>17.6680793762207</c:v>
                </c:pt>
                <c:pt idx="18">
                  <c:v>20.3690891265869</c:v>
                </c:pt>
                <c:pt idx="19">
                  <c:v>21.047645568847699</c:v>
                </c:pt>
                <c:pt idx="20">
                  <c:v>20.389448165893601</c:v>
                </c:pt>
                <c:pt idx="21">
                  <c:v>16.202753067016602</c:v>
                </c:pt>
                <c:pt idx="22">
                  <c:v>18.511497497558601</c:v>
                </c:pt>
                <c:pt idx="23">
                  <c:v>17.381860733032202</c:v>
                </c:pt>
                <c:pt idx="24">
                  <c:v>18.576257705688501</c:v>
                </c:pt>
                <c:pt idx="25">
                  <c:v>16.673028945922901</c:v>
                </c:pt>
                <c:pt idx="26">
                  <c:v>17.676090240478501</c:v>
                </c:pt>
                <c:pt idx="27">
                  <c:v>21.512763977050799</c:v>
                </c:pt>
                <c:pt idx="28">
                  <c:v>21.6168098449707</c:v>
                </c:pt>
                <c:pt idx="29">
                  <c:v>17.935003280639599</c:v>
                </c:pt>
                <c:pt idx="30">
                  <c:v>18.038263320922901</c:v>
                </c:pt>
                <c:pt idx="31">
                  <c:v>19.770957946777301</c:v>
                </c:pt>
                <c:pt idx="32">
                  <c:v>20.780258178710898</c:v>
                </c:pt>
                <c:pt idx="33">
                  <c:v>17.330329895019499</c:v>
                </c:pt>
                <c:pt idx="34">
                  <c:v>21.192039489746101</c:v>
                </c:pt>
                <c:pt idx="35">
                  <c:v>17.583185195922901</c:v>
                </c:pt>
                <c:pt idx="36">
                  <c:v>22.065608978271499</c:v>
                </c:pt>
                <c:pt idx="37">
                  <c:v>20.9771213531494</c:v>
                </c:pt>
                <c:pt idx="38">
                  <c:v>21.061767578125</c:v>
                </c:pt>
                <c:pt idx="39">
                  <c:v>20.337327957153299</c:v>
                </c:pt>
                <c:pt idx="40">
                  <c:v>17.182376861572301</c:v>
                </c:pt>
                <c:pt idx="41">
                  <c:v>20.338006973266602</c:v>
                </c:pt>
                <c:pt idx="42">
                  <c:v>23.4963188171387</c:v>
                </c:pt>
                <c:pt idx="43">
                  <c:v>20.518180847168001</c:v>
                </c:pt>
                <c:pt idx="44">
                  <c:v>19.101697921752901</c:v>
                </c:pt>
                <c:pt idx="45">
                  <c:v>17.5668621063232</c:v>
                </c:pt>
                <c:pt idx="46">
                  <c:v>18.166917800903299</c:v>
                </c:pt>
                <c:pt idx="47">
                  <c:v>21.3247680664062</c:v>
                </c:pt>
                <c:pt idx="48">
                  <c:v>20.7892551422119</c:v>
                </c:pt>
                <c:pt idx="49">
                  <c:v>19.859392166137699</c:v>
                </c:pt>
                <c:pt idx="50">
                  <c:v>18.415813446044901</c:v>
                </c:pt>
                <c:pt idx="51">
                  <c:v>22.908359527587901</c:v>
                </c:pt>
                <c:pt idx="52">
                  <c:v>17.4824333190918</c:v>
                </c:pt>
                <c:pt idx="53">
                  <c:v>21.068487167358398</c:v>
                </c:pt>
                <c:pt idx="54">
                  <c:v>17.416404724121101</c:v>
                </c:pt>
                <c:pt idx="55">
                  <c:v>17.547178268432599</c:v>
                </c:pt>
                <c:pt idx="56">
                  <c:v>16.068454742431602</c:v>
                </c:pt>
                <c:pt idx="57">
                  <c:v>17.8438014984131</c:v>
                </c:pt>
                <c:pt idx="58">
                  <c:v>21.738876342773398</c:v>
                </c:pt>
                <c:pt idx="59">
                  <c:v>21.630353927612301</c:v>
                </c:pt>
                <c:pt idx="60">
                  <c:v>17.504522323608398</c:v>
                </c:pt>
                <c:pt idx="61">
                  <c:v>18.001825332641602</c:v>
                </c:pt>
                <c:pt idx="62">
                  <c:v>21.292131423950199</c:v>
                </c:pt>
                <c:pt idx="63">
                  <c:v>17.531492233276399</c:v>
                </c:pt>
                <c:pt idx="64">
                  <c:v>23.050296783447301</c:v>
                </c:pt>
                <c:pt idx="65">
                  <c:v>18.915065765380898</c:v>
                </c:pt>
                <c:pt idx="66">
                  <c:v>21.389551162719702</c:v>
                </c:pt>
                <c:pt idx="67">
                  <c:v>21.36252784729</c:v>
                </c:pt>
                <c:pt idx="68">
                  <c:v>20.539770126342798</c:v>
                </c:pt>
                <c:pt idx="69">
                  <c:v>20.0544033050537</c:v>
                </c:pt>
                <c:pt idx="70">
                  <c:v>18.502426147460898</c:v>
                </c:pt>
                <c:pt idx="71">
                  <c:v>19.898218154907202</c:v>
                </c:pt>
                <c:pt idx="72">
                  <c:v>16.754718780517599</c:v>
                </c:pt>
                <c:pt idx="73">
                  <c:v>21.036994934081999</c:v>
                </c:pt>
              </c:numCache>
            </c:numRef>
          </c:yVal>
          <c:smooth val="0"/>
        </c:ser>
        <c:dLbls>
          <c:showLegendKey val="0"/>
          <c:showVal val="0"/>
          <c:showCatName val="0"/>
          <c:showSerName val="0"/>
          <c:showPercent val="0"/>
          <c:showBubbleSize val="0"/>
        </c:dLbls>
        <c:axId val="660179776"/>
        <c:axId val="660182080"/>
      </c:scatterChart>
      <c:valAx>
        <c:axId val="660179776"/>
        <c:scaling>
          <c:orientation val="minMax"/>
          <c:max val="0.12000000000000001"/>
          <c:min val="2.0000000000000004E-2"/>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0" vert="horz"/>
          <a:lstStyle/>
          <a:p>
            <a:pPr>
              <a:defRPr sz="900" b="0" i="0" u="none" strike="noStrike" baseline="0">
                <a:solidFill>
                  <a:srgbClr val="808080"/>
                </a:solidFill>
                <a:latin typeface="Calibri"/>
                <a:ea typeface="Calibri"/>
                <a:cs typeface="Calibri"/>
              </a:defRPr>
            </a:pPr>
            <a:endParaRPr lang="sr-Latn-RS"/>
          </a:p>
        </c:txPr>
        <c:crossAx val="660182080"/>
        <c:crosses val="autoZero"/>
        <c:crossBetween val="midCat"/>
      </c:valAx>
      <c:valAx>
        <c:axId val="660182080"/>
        <c:scaling>
          <c:orientation val="minMax"/>
          <c:max val="24"/>
          <c:min val="14"/>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0" vert="horz"/>
          <a:lstStyle/>
          <a:p>
            <a:pPr>
              <a:defRPr sz="900" b="0" i="0" u="none" strike="noStrike" baseline="0">
                <a:solidFill>
                  <a:srgbClr val="808080"/>
                </a:solidFill>
                <a:latin typeface="Calibri"/>
                <a:ea typeface="Calibri"/>
                <a:cs typeface="Calibri"/>
              </a:defRPr>
            </a:pPr>
            <a:endParaRPr lang="sr-Latn-RS"/>
          </a:p>
        </c:txPr>
        <c:crossAx val="660179776"/>
        <c:crosses val="autoZero"/>
        <c:crossBetween val="midCat"/>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sz="1000" b="0" i="0" u="none" strike="noStrike" baseline="0">
          <a:solidFill>
            <a:srgbClr val="000000"/>
          </a:solidFill>
          <a:latin typeface="Calibri"/>
          <a:ea typeface="Calibri"/>
          <a:cs typeface="Calibri"/>
        </a:defRPr>
      </a:pPr>
      <a:endParaRPr lang="sr-Latn-R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b="0" i="0" u="none" strike="noStrike" baseline="0">
                <a:solidFill>
                  <a:srgbClr val="808080"/>
                </a:solidFill>
                <a:latin typeface="Calibri"/>
                <a:ea typeface="Calibri"/>
                <a:cs typeface="Calibri"/>
              </a:defRPr>
            </a:pPr>
            <a:r>
              <a:rPr lang="hr-HR" sz="2000"/>
              <a:t>Consumption - RPM average</a:t>
            </a:r>
            <a:endParaRPr lang="en-US" sz="2000"/>
          </a:p>
        </c:rich>
      </c:tx>
      <c:layout/>
      <c:overlay val="0"/>
      <c:spPr>
        <a:noFill/>
        <a:ln>
          <a:noFill/>
        </a:ln>
        <a:effectLst/>
      </c:spPr>
    </c:title>
    <c:autoTitleDeleted val="0"/>
    <c:plotArea>
      <c:layout/>
      <c:scatterChart>
        <c:scatterStyle val="lineMarker"/>
        <c:varyColors val="0"/>
        <c:ser>
          <c:idx val="0"/>
          <c:order val="0"/>
          <c:tx>
            <c:v>RPM prosjek - potrošnja</c:v>
          </c:tx>
          <c:spPr>
            <a:ln w="19050" cap="rnd">
              <a:noFill/>
              <a:round/>
            </a:ln>
            <a:effectLst/>
          </c:spPr>
          <c:marker>
            <c:symbol val="circle"/>
            <c:size val="5"/>
            <c:spPr>
              <a:solidFill>
                <a:schemeClr val="accent1"/>
              </a:solidFill>
              <a:ln w="9525">
                <a:solidFill>
                  <a:schemeClr val="accent1"/>
                </a:solidFill>
              </a:ln>
              <a:effectLst/>
            </c:spPr>
          </c:marker>
          <c:xVal>
            <c:numRef>
              <c:f>'ECO parametri - ATEGO'!$L$2:$L$105</c:f>
              <c:numCache>
                <c:formatCode>General</c:formatCode>
                <c:ptCount val="74"/>
                <c:pt idx="0">
                  <c:v>1088</c:v>
                </c:pt>
                <c:pt idx="1">
                  <c:v>1084</c:v>
                </c:pt>
                <c:pt idx="2">
                  <c:v>1394</c:v>
                </c:pt>
                <c:pt idx="3">
                  <c:v>1064</c:v>
                </c:pt>
                <c:pt idx="4">
                  <c:v>1118</c:v>
                </c:pt>
                <c:pt idx="5">
                  <c:v>1080</c:v>
                </c:pt>
                <c:pt idx="6">
                  <c:v>1100</c:v>
                </c:pt>
                <c:pt idx="7">
                  <c:v>1147</c:v>
                </c:pt>
                <c:pt idx="8">
                  <c:v>1413</c:v>
                </c:pt>
                <c:pt idx="9">
                  <c:v>1258</c:v>
                </c:pt>
                <c:pt idx="10">
                  <c:v>1115</c:v>
                </c:pt>
                <c:pt idx="11">
                  <c:v>1144</c:v>
                </c:pt>
                <c:pt idx="12">
                  <c:v>1188</c:v>
                </c:pt>
                <c:pt idx="13">
                  <c:v>1132</c:v>
                </c:pt>
                <c:pt idx="14">
                  <c:v>1313</c:v>
                </c:pt>
                <c:pt idx="15">
                  <c:v>1189</c:v>
                </c:pt>
                <c:pt idx="16">
                  <c:v>1153</c:v>
                </c:pt>
                <c:pt idx="17">
                  <c:v>1158</c:v>
                </c:pt>
                <c:pt idx="18">
                  <c:v>1298</c:v>
                </c:pt>
                <c:pt idx="19">
                  <c:v>1273</c:v>
                </c:pt>
                <c:pt idx="20">
                  <c:v>1299</c:v>
                </c:pt>
                <c:pt idx="21">
                  <c:v>1149</c:v>
                </c:pt>
                <c:pt idx="22">
                  <c:v>1126</c:v>
                </c:pt>
                <c:pt idx="23">
                  <c:v>1142</c:v>
                </c:pt>
                <c:pt idx="24">
                  <c:v>1140</c:v>
                </c:pt>
                <c:pt idx="25">
                  <c:v>1170</c:v>
                </c:pt>
                <c:pt idx="26">
                  <c:v>1155</c:v>
                </c:pt>
                <c:pt idx="27">
                  <c:v>1250</c:v>
                </c:pt>
                <c:pt idx="28">
                  <c:v>1268</c:v>
                </c:pt>
                <c:pt idx="29">
                  <c:v>1150</c:v>
                </c:pt>
                <c:pt idx="30">
                  <c:v>1112</c:v>
                </c:pt>
                <c:pt idx="31">
                  <c:v>1191</c:v>
                </c:pt>
                <c:pt idx="32">
                  <c:v>1269</c:v>
                </c:pt>
                <c:pt idx="33">
                  <c:v>1178</c:v>
                </c:pt>
                <c:pt idx="34">
                  <c:v>1265</c:v>
                </c:pt>
                <c:pt idx="35">
                  <c:v>1146</c:v>
                </c:pt>
                <c:pt idx="36">
                  <c:v>1182</c:v>
                </c:pt>
                <c:pt idx="37">
                  <c:v>1198</c:v>
                </c:pt>
                <c:pt idx="38">
                  <c:v>1118</c:v>
                </c:pt>
                <c:pt idx="39">
                  <c:v>1280</c:v>
                </c:pt>
                <c:pt idx="40">
                  <c:v>1045</c:v>
                </c:pt>
                <c:pt idx="41">
                  <c:v>1254</c:v>
                </c:pt>
                <c:pt idx="42">
                  <c:v>1050</c:v>
                </c:pt>
                <c:pt idx="43">
                  <c:v>1239</c:v>
                </c:pt>
                <c:pt idx="44">
                  <c:v>1103</c:v>
                </c:pt>
                <c:pt idx="45">
                  <c:v>1089</c:v>
                </c:pt>
                <c:pt idx="46">
                  <c:v>1106</c:v>
                </c:pt>
                <c:pt idx="47">
                  <c:v>1255</c:v>
                </c:pt>
                <c:pt idx="48">
                  <c:v>1202</c:v>
                </c:pt>
                <c:pt idx="49">
                  <c:v>1194</c:v>
                </c:pt>
                <c:pt idx="50">
                  <c:v>1050</c:v>
                </c:pt>
                <c:pt idx="51">
                  <c:v>1102</c:v>
                </c:pt>
                <c:pt idx="52">
                  <c:v>1194</c:v>
                </c:pt>
                <c:pt idx="53">
                  <c:v>1253</c:v>
                </c:pt>
                <c:pt idx="54">
                  <c:v>1116</c:v>
                </c:pt>
                <c:pt idx="55">
                  <c:v>1125</c:v>
                </c:pt>
                <c:pt idx="56">
                  <c:v>1070</c:v>
                </c:pt>
                <c:pt idx="57">
                  <c:v>1154</c:v>
                </c:pt>
                <c:pt idx="58">
                  <c:v>1199</c:v>
                </c:pt>
                <c:pt idx="59">
                  <c:v>1059</c:v>
                </c:pt>
                <c:pt idx="60">
                  <c:v>1106</c:v>
                </c:pt>
                <c:pt idx="61">
                  <c:v>1139</c:v>
                </c:pt>
                <c:pt idx="62">
                  <c:v>1263</c:v>
                </c:pt>
                <c:pt idx="63">
                  <c:v>1140</c:v>
                </c:pt>
                <c:pt idx="64">
                  <c:v>1174</c:v>
                </c:pt>
                <c:pt idx="65">
                  <c:v>1103</c:v>
                </c:pt>
                <c:pt idx="66">
                  <c:v>1196</c:v>
                </c:pt>
                <c:pt idx="67">
                  <c:v>1247</c:v>
                </c:pt>
                <c:pt idx="68">
                  <c:v>1219</c:v>
                </c:pt>
                <c:pt idx="69">
                  <c:v>1086</c:v>
                </c:pt>
                <c:pt idx="70">
                  <c:v>1120</c:v>
                </c:pt>
                <c:pt idx="71">
                  <c:v>1066</c:v>
                </c:pt>
                <c:pt idx="72">
                  <c:v>1179</c:v>
                </c:pt>
                <c:pt idx="73">
                  <c:v>1293</c:v>
                </c:pt>
              </c:numCache>
            </c:numRef>
          </c:xVal>
          <c:yVal>
            <c:numRef>
              <c:f>'ECO parametri - ATEGO'!$E$2:$E$105</c:f>
              <c:numCache>
                <c:formatCode>General</c:formatCode>
                <c:ptCount val="74"/>
                <c:pt idx="0">
                  <c:v>23.756292343139599</c:v>
                </c:pt>
                <c:pt idx="1">
                  <c:v>15.6539316177368</c:v>
                </c:pt>
                <c:pt idx="2">
                  <c:v>18.618043899536101</c:v>
                </c:pt>
                <c:pt idx="3">
                  <c:v>21.5401611328125</c:v>
                </c:pt>
                <c:pt idx="4">
                  <c:v>14.717547416686999</c:v>
                </c:pt>
                <c:pt idx="5">
                  <c:v>20.1407566070557</c:v>
                </c:pt>
                <c:pt idx="6">
                  <c:v>20.4123344421387</c:v>
                </c:pt>
                <c:pt idx="7">
                  <c:v>22.5215454101562</c:v>
                </c:pt>
                <c:pt idx="8">
                  <c:v>19.147258758544901</c:v>
                </c:pt>
                <c:pt idx="9">
                  <c:v>20.510971069335898</c:v>
                </c:pt>
                <c:pt idx="10">
                  <c:v>14.8067674636841</c:v>
                </c:pt>
                <c:pt idx="11">
                  <c:v>17.898887634277301</c:v>
                </c:pt>
                <c:pt idx="12">
                  <c:v>20.1849575042725</c:v>
                </c:pt>
                <c:pt idx="13">
                  <c:v>17.017971038818398</c:v>
                </c:pt>
                <c:pt idx="14">
                  <c:v>19.309654235839801</c:v>
                </c:pt>
                <c:pt idx="15">
                  <c:v>18.0863342285156</c:v>
                </c:pt>
                <c:pt idx="16">
                  <c:v>17.919284820556602</c:v>
                </c:pt>
                <c:pt idx="17">
                  <c:v>17.6680793762207</c:v>
                </c:pt>
                <c:pt idx="18">
                  <c:v>20.3690891265869</c:v>
                </c:pt>
                <c:pt idx="19">
                  <c:v>21.047645568847699</c:v>
                </c:pt>
                <c:pt idx="20">
                  <c:v>20.389448165893601</c:v>
                </c:pt>
                <c:pt idx="21">
                  <c:v>16.202753067016602</c:v>
                </c:pt>
                <c:pt idx="22">
                  <c:v>18.511497497558601</c:v>
                </c:pt>
                <c:pt idx="23">
                  <c:v>17.381860733032202</c:v>
                </c:pt>
                <c:pt idx="24">
                  <c:v>18.576257705688501</c:v>
                </c:pt>
                <c:pt idx="25">
                  <c:v>16.673028945922901</c:v>
                </c:pt>
                <c:pt idx="26">
                  <c:v>17.676090240478501</c:v>
                </c:pt>
                <c:pt idx="27">
                  <c:v>21.512763977050799</c:v>
                </c:pt>
                <c:pt idx="28">
                  <c:v>21.6168098449707</c:v>
                </c:pt>
                <c:pt idx="29">
                  <c:v>17.935003280639599</c:v>
                </c:pt>
                <c:pt idx="30">
                  <c:v>18.038263320922901</c:v>
                </c:pt>
                <c:pt idx="31">
                  <c:v>19.770957946777301</c:v>
                </c:pt>
                <c:pt idx="32">
                  <c:v>20.780258178710898</c:v>
                </c:pt>
                <c:pt idx="33">
                  <c:v>17.330329895019499</c:v>
                </c:pt>
                <c:pt idx="34">
                  <c:v>21.192039489746101</c:v>
                </c:pt>
                <c:pt idx="35">
                  <c:v>17.583185195922901</c:v>
                </c:pt>
                <c:pt idx="36">
                  <c:v>22.065608978271499</c:v>
                </c:pt>
                <c:pt idx="37">
                  <c:v>20.9771213531494</c:v>
                </c:pt>
                <c:pt idx="38">
                  <c:v>21.061767578125</c:v>
                </c:pt>
                <c:pt idx="39">
                  <c:v>20.337327957153299</c:v>
                </c:pt>
                <c:pt idx="40">
                  <c:v>17.182376861572301</c:v>
                </c:pt>
                <c:pt idx="41">
                  <c:v>20.338006973266602</c:v>
                </c:pt>
                <c:pt idx="42">
                  <c:v>23.4963188171387</c:v>
                </c:pt>
                <c:pt idx="43">
                  <c:v>20.518180847168001</c:v>
                </c:pt>
                <c:pt idx="44">
                  <c:v>19.101697921752901</c:v>
                </c:pt>
                <c:pt idx="45">
                  <c:v>17.5668621063232</c:v>
                </c:pt>
                <c:pt idx="46">
                  <c:v>18.166917800903299</c:v>
                </c:pt>
                <c:pt idx="47">
                  <c:v>21.3247680664062</c:v>
                </c:pt>
                <c:pt idx="48">
                  <c:v>20.7892551422119</c:v>
                </c:pt>
                <c:pt idx="49">
                  <c:v>19.859392166137699</c:v>
                </c:pt>
                <c:pt idx="50">
                  <c:v>18.415813446044901</c:v>
                </c:pt>
                <c:pt idx="51">
                  <c:v>22.908359527587901</c:v>
                </c:pt>
                <c:pt idx="52">
                  <c:v>17.4824333190918</c:v>
                </c:pt>
                <c:pt idx="53">
                  <c:v>21.068487167358398</c:v>
                </c:pt>
                <c:pt idx="54">
                  <c:v>17.416404724121101</c:v>
                </c:pt>
                <c:pt idx="55">
                  <c:v>17.547178268432599</c:v>
                </c:pt>
                <c:pt idx="56">
                  <c:v>16.068454742431602</c:v>
                </c:pt>
                <c:pt idx="57">
                  <c:v>17.8438014984131</c:v>
                </c:pt>
                <c:pt idx="58">
                  <c:v>21.738876342773398</c:v>
                </c:pt>
                <c:pt idx="59">
                  <c:v>21.630353927612301</c:v>
                </c:pt>
                <c:pt idx="60">
                  <c:v>17.504522323608398</c:v>
                </c:pt>
                <c:pt idx="61">
                  <c:v>18.001825332641602</c:v>
                </c:pt>
                <c:pt idx="62">
                  <c:v>21.292131423950199</c:v>
                </c:pt>
                <c:pt idx="63">
                  <c:v>17.531492233276399</c:v>
                </c:pt>
                <c:pt idx="64">
                  <c:v>23.050296783447301</c:v>
                </c:pt>
                <c:pt idx="65">
                  <c:v>18.915065765380898</c:v>
                </c:pt>
                <c:pt idx="66">
                  <c:v>21.389551162719702</c:v>
                </c:pt>
                <c:pt idx="67">
                  <c:v>21.36252784729</c:v>
                </c:pt>
                <c:pt idx="68">
                  <c:v>20.539770126342798</c:v>
                </c:pt>
                <c:pt idx="69">
                  <c:v>20.0544033050537</c:v>
                </c:pt>
                <c:pt idx="70">
                  <c:v>18.502426147460898</c:v>
                </c:pt>
                <c:pt idx="71">
                  <c:v>19.898218154907202</c:v>
                </c:pt>
                <c:pt idx="72">
                  <c:v>16.754718780517599</c:v>
                </c:pt>
                <c:pt idx="73">
                  <c:v>21.036994934081999</c:v>
                </c:pt>
              </c:numCache>
            </c:numRef>
          </c:yVal>
          <c:smooth val="0"/>
        </c:ser>
        <c:dLbls>
          <c:showLegendKey val="0"/>
          <c:showVal val="0"/>
          <c:showCatName val="0"/>
          <c:showSerName val="0"/>
          <c:showPercent val="0"/>
          <c:showBubbleSize val="0"/>
        </c:dLbls>
        <c:axId val="660183808"/>
        <c:axId val="660184384"/>
      </c:scatterChart>
      <c:valAx>
        <c:axId val="660183808"/>
        <c:scaling>
          <c:orientation val="minMax"/>
          <c:max val="1300"/>
          <c:min val="10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0" vert="horz"/>
          <a:lstStyle/>
          <a:p>
            <a:pPr>
              <a:defRPr sz="900" b="0" i="0" u="none" strike="noStrike" baseline="0">
                <a:solidFill>
                  <a:srgbClr val="808080"/>
                </a:solidFill>
                <a:latin typeface="Calibri"/>
                <a:ea typeface="Calibri"/>
                <a:cs typeface="Calibri"/>
              </a:defRPr>
            </a:pPr>
            <a:endParaRPr lang="sr-Latn-RS"/>
          </a:p>
        </c:txPr>
        <c:crossAx val="660184384"/>
        <c:crosses val="autoZero"/>
        <c:crossBetween val="midCat"/>
      </c:valAx>
      <c:valAx>
        <c:axId val="660184384"/>
        <c:scaling>
          <c:orientation val="minMax"/>
          <c:max val="24"/>
          <c:min val="14"/>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0" vert="horz"/>
          <a:lstStyle/>
          <a:p>
            <a:pPr>
              <a:defRPr sz="900" b="0" i="0" u="none" strike="noStrike" baseline="0">
                <a:solidFill>
                  <a:srgbClr val="808080"/>
                </a:solidFill>
                <a:latin typeface="Calibri"/>
                <a:ea typeface="Calibri"/>
                <a:cs typeface="Calibri"/>
              </a:defRPr>
            </a:pPr>
            <a:endParaRPr lang="sr-Latn-RS"/>
          </a:p>
        </c:txPr>
        <c:crossAx val="660183808"/>
        <c:crosses val="autoZero"/>
        <c:crossBetween val="midCat"/>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sz="1000" b="0" i="0" u="none" strike="noStrike" baseline="0">
          <a:solidFill>
            <a:srgbClr val="000000"/>
          </a:solidFill>
          <a:latin typeface="Calibri"/>
          <a:ea typeface="Calibri"/>
          <a:cs typeface="Calibri"/>
        </a:defRPr>
      </a:pPr>
      <a:endParaRPr lang="sr-Latn-R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n-US" sz="2400" b="1" i="0" u="none" strike="noStrike" baseline="0" noProof="0">
                <a:solidFill>
                  <a:srgbClr val="808080"/>
                </a:solidFill>
                <a:latin typeface="Calibri"/>
                <a:ea typeface="Calibri"/>
                <a:cs typeface="Calibri"/>
              </a:defRPr>
            </a:pPr>
            <a:r>
              <a:rPr lang="en-US" sz="2400" b="1" noProof="0" dirty="0"/>
              <a:t>SkyTrack ECO Score - Consumption</a:t>
            </a:r>
          </a:p>
        </c:rich>
      </c:tx>
      <c:layout/>
      <c:overlay val="0"/>
      <c:spPr>
        <a:noFill/>
        <a:ln w="25400">
          <a:noFill/>
        </a:ln>
      </c:spPr>
    </c:title>
    <c:autoTitleDeleted val="0"/>
    <c:plotArea>
      <c:layout>
        <c:manualLayout>
          <c:layoutTarget val="inner"/>
          <c:xMode val="edge"/>
          <c:yMode val="edge"/>
          <c:x val="7.2386591121410285E-2"/>
          <c:y val="0.11802704852824185"/>
          <c:w val="0.89564627996230828"/>
          <c:h val="0.78597410407231305"/>
        </c:manualLayout>
      </c:layout>
      <c:scatterChart>
        <c:scatterStyle val="lineMarker"/>
        <c:varyColors val="0"/>
        <c:ser>
          <c:idx val="0"/>
          <c:order val="0"/>
          <c:tx>
            <c:v>Ocjena - potrošnja ATEGO</c:v>
          </c:tx>
          <c:spPr>
            <a:ln w="19050">
              <a:noFill/>
            </a:ln>
          </c:spPr>
          <c:marker>
            <c:symbol val="circle"/>
            <c:size val="5"/>
            <c:spPr>
              <a:solidFill>
                <a:schemeClr val="accent1"/>
              </a:solidFill>
              <a:ln w="9525">
                <a:solidFill>
                  <a:schemeClr val="accent1"/>
                </a:solidFill>
              </a:ln>
              <a:effectLst/>
            </c:spPr>
          </c:marker>
          <c:xVal>
            <c:numRef>
              <c:f>SkyTrack4_ECODrive_Vozači_po_da!$A$2:$A$65</c:f>
              <c:numCache>
                <c:formatCode>General</c:formatCode>
                <c:ptCount val="64"/>
                <c:pt idx="0">
                  <c:v>24.037511825561499</c:v>
                </c:pt>
                <c:pt idx="1">
                  <c:v>20.510971069335898</c:v>
                </c:pt>
                <c:pt idx="2">
                  <c:v>20.1849575042725</c:v>
                </c:pt>
                <c:pt idx="3">
                  <c:v>23.050296783447301</c:v>
                </c:pt>
                <c:pt idx="4">
                  <c:v>20.539770126342798</c:v>
                </c:pt>
                <c:pt idx="5">
                  <c:v>22.5215454101562</c:v>
                </c:pt>
                <c:pt idx="6">
                  <c:v>19.309654235839801</c:v>
                </c:pt>
                <c:pt idx="7">
                  <c:v>21.047645568847699</c:v>
                </c:pt>
                <c:pt idx="8">
                  <c:v>22.908359527587901</c:v>
                </c:pt>
                <c:pt idx="9">
                  <c:v>20.9771213531494</c:v>
                </c:pt>
                <c:pt idx="10">
                  <c:v>20.780258178710898</c:v>
                </c:pt>
                <c:pt idx="11">
                  <c:v>21.389551162719702</c:v>
                </c:pt>
                <c:pt idx="12">
                  <c:v>20.4123344421387</c:v>
                </c:pt>
                <c:pt idx="13">
                  <c:v>21.292131423950199</c:v>
                </c:pt>
                <c:pt idx="14">
                  <c:v>18.511497497558601</c:v>
                </c:pt>
                <c:pt idx="15">
                  <c:v>22.065608978271499</c:v>
                </c:pt>
                <c:pt idx="16">
                  <c:v>21.061767578125</c:v>
                </c:pt>
                <c:pt idx="17">
                  <c:v>18.415813446044901</c:v>
                </c:pt>
                <c:pt idx="18">
                  <c:v>18.576257705688501</c:v>
                </c:pt>
                <c:pt idx="19">
                  <c:v>17.898887634277301</c:v>
                </c:pt>
                <c:pt idx="20">
                  <c:v>20.518180847168001</c:v>
                </c:pt>
                <c:pt idx="21">
                  <c:v>18.001825332641602</c:v>
                </c:pt>
                <c:pt idx="22">
                  <c:v>19.898218154907202</c:v>
                </c:pt>
                <c:pt idx="23">
                  <c:v>20.7892551422119</c:v>
                </c:pt>
                <c:pt idx="24">
                  <c:v>21.738876342773398</c:v>
                </c:pt>
                <c:pt idx="25">
                  <c:v>20.0544033050537</c:v>
                </c:pt>
                <c:pt idx="26">
                  <c:v>21.512763977050799</c:v>
                </c:pt>
                <c:pt idx="27">
                  <c:v>21.36252784729</c:v>
                </c:pt>
                <c:pt idx="28">
                  <c:v>17.4824333190918</c:v>
                </c:pt>
                <c:pt idx="29">
                  <c:v>20.389448165893601</c:v>
                </c:pt>
                <c:pt idx="30">
                  <c:v>18.0863342285156</c:v>
                </c:pt>
                <c:pt idx="31">
                  <c:v>20.338006973266602</c:v>
                </c:pt>
                <c:pt idx="32">
                  <c:v>17.381860733032202</c:v>
                </c:pt>
                <c:pt idx="33">
                  <c:v>19.770957946777301</c:v>
                </c:pt>
                <c:pt idx="34">
                  <c:v>18.502426147460898</c:v>
                </c:pt>
                <c:pt idx="35">
                  <c:v>17.182376861572301</c:v>
                </c:pt>
                <c:pt idx="36">
                  <c:v>17.919284820556602</c:v>
                </c:pt>
                <c:pt idx="37">
                  <c:v>21.630353927612301</c:v>
                </c:pt>
                <c:pt idx="38">
                  <c:v>17.531492233276399</c:v>
                </c:pt>
                <c:pt idx="39">
                  <c:v>19.859392166137699</c:v>
                </c:pt>
                <c:pt idx="40">
                  <c:v>18.915065765380898</c:v>
                </c:pt>
                <c:pt idx="41">
                  <c:v>17.583185195922901</c:v>
                </c:pt>
                <c:pt idx="42">
                  <c:v>21.6168098449707</c:v>
                </c:pt>
                <c:pt idx="43">
                  <c:v>17.6680793762207</c:v>
                </c:pt>
                <c:pt idx="44">
                  <c:v>17.416404724121101</c:v>
                </c:pt>
                <c:pt idx="45">
                  <c:v>17.504522323608398</c:v>
                </c:pt>
                <c:pt idx="46">
                  <c:v>18.166917800903299</c:v>
                </c:pt>
                <c:pt idx="47">
                  <c:v>17.8438014984131</c:v>
                </c:pt>
                <c:pt idx="48">
                  <c:v>17.547178268432599</c:v>
                </c:pt>
                <c:pt idx="49">
                  <c:v>18.038263320922901</c:v>
                </c:pt>
                <c:pt idx="50">
                  <c:v>17.676090240478501</c:v>
                </c:pt>
                <c:pt idx="51">
                  <c:v>17.935003280639599</c:v>
                </c:pt>
                <c:pt idx="52">
                  <c:v>17.5668621063232</c:v>
                </c:pt>
                <c:pt idx="53">
                  <c:v>21.192039489746101</c:v>
                </c:pt>
                <c:pt idx="54">
                  <c:v>21.068487167358398</c:v>
                </c:pt>
                <c:pt idx="55">
                  <c:v>20.1407566070557</c:v>
                </c:pt>
                <c:pt idx="56">
                  <c:v>19.101697921752901</c:v>
                </c:pt>
                <c:pt idx="57">
                  <c:v>17.330329895019499</c:v>
                </c:pt>
                <c:pt idx="58">
                  <c:v>17.017971038818398</c:v>
                </c:pt>
                <c:pt idx="59">
                  <c:v>20.337327957153299</c:v>
                </c:pt>
                <c:pt idx="60">
                  <c:v>16.754718780517599</c:v>
                </c:pt>
                <c:pt idx="61">
                  <c:v>14.8067674636841</c:v>
                </c:pt>
                <c:pt idx="62">
                  <c:v>15.6539316177368</c:v>
                </c:pt>
                <c:pt idx="63">
                  <c:v>14.717547416686999</c:v>
                </c:pt>
              </c:numCache>
            </c:numRef>
          </c:xVal>
          <c:yVal>
            <c:numRef>
              <c:f>SkyTrack4_ECODrive_Vozači_po_da!$B$2:$B$65</c:f>
              <c:numCache>
                <c:formatCode>General</c:formatCode>
                <c:ptCount val="64"/>
                <c:pt idx="0">
                  <c:v>37</c:v>
                </c:pt>
                <c:pt idx="1">
                  <c:v>44</c:v>
                </c:pt>
                <c:pt idx="2">
                  <c:v>44</c:v>
                </c:pt>
                <c:pt idx="3">
                  <c:v>45</c:v>
                </c:pt>
                <c:pt idx="4">
                  <c:v>45</c:v>
                </c:pt>
                <c:pt idx="5">
                  <c:v>45</c:v>
                </c:pt>
                <c:pt idx="6">
                  <c:v>45</c:v>
                </c:pt>
                <c:pt idx="7">
                  <c:v>47</c:v>
                </c:pt>
                <c:pt idx="8">
                  <c:v>47</c:v>
                </c:pt>
                <c:pt idx="9">
                  <c:v>47</c:v>
                </c:pt>
                <c:pt idx="10">
                  <c:v>47</c:v>
                </c:pt>
                <c:pt idx="11">
                  <c:v>47</c:v>
                </c:pt>
                <c:pt idx="12">
                  <c:v>47</c:v>
                </c:pt>
                <c:pt idx="13">
                  <c:v>48</c:v>
                </c:pt>
                <c:pt idx="14">
                  <c:v>49</c:v>
                </c:pt>
                <c:pt idx="15">
                  <c:v>49</c:v>
                </c:pt>
                <c:pt idx="16">
                  <c:v>50</c:v>
                </c:pt>
                <c:pt idx="17">
                  <c:v>50</c:v>
                </c:pt>
                <c:pt idx="18">
                  <c:v>50</c:v>
                </c:pt>
                <c:pt idx="19">
                  <c:v>50</c:v>
                </c:pt>
                <c:pt idx="20">
                  <c:v>50</c:v>
                </c:pt>
                <c:pt idx="21">
                  <c:v>50</c:v>
                </c:pt>
                <c:pt idx="22">
                  <c:v>50</c:v>
                </c:pt>
                <c:pt idx="23">
                  <c:v>50</c:v>
                </c:pt>
                <c:pt idx="24">
                  <c:v>51</c:v>
                </c:pt>
                <c:pt idx="25">
                  <c:v>51</c:v>
                </c:pt>
                <c:pt idx="26">
                  <c:v>51</c:v>
                </c:pt>
                <c:pt idx="27">
                  <c:v>51</c:v>
                </c:pt>
                <c:pt idx="28">
                  <c:v>52</c:v>
                </c:pt>
                <c:pt idx="29">
                  <c:v>52</c:v>
                </c:pt>
                <c:pt idx="30">
                  <c:v>52</c:v>
                </c:pt>
                <c:pt idx="31">
                  <c:v>52</c:v>
                </c:pt>
                <c:pt idx="32">
                  <c:v>52</c:v>
                </c:pt>
                <c:pt idx="33">
                  <c:v>52</c:v>
                </c:pt>
                <c:pt idx="34">
                  <c:v>52</c:v>
                </c:pt>
                <c:pt idx="35">
                  <c:v>52</c:v>
                </c:pt>
                <c:pt idx="36">
                  <c:v>52</c:v>
                </c:pt>
                <c:pt idx="37">
                  <c:v>52</c:v>
                </c:pt>
                <c:pt idx="38">
                  <c:v>53</c:v>
                </c:pt>
                <c:pt idx="39">
                  <c:v>53</c:v>
                </c:pt>
                <c:pt idx="40">
                  <c:v>53</c:v>
                </c:pt>
                <c:pt idx="41">
                  <c:v>53</c:v>
                </c:pt>
                <c:pt idx="42">
                  <c:v>53</c:v>
                </c:pt>
                <c:pt idx="43">
                  <c:v>53</c:v>
                </c:pt>
                <c:pt idx="44">
                  <c:v>53</c:v>
                </c:pt>
                <c:pt idx="45">
                  <c:v>53</c:v>
                </c:pt>
                <c:pt idx="46">
                  <c:v>53</c:v>
                </c:pt>
                <c:pt idx="47">
                  <c:v>53</c:v>
                </c:pt>
                <c:pt idx="48">
                  <c:v>54</c:v>
                </c:pt>
                <c:pt idx="49">
                  <c:v>54</c:v>
                </c:pt>
                <c:pt idx="50">
                  <c:v>54</c:v>
                </c:pt>
                <c:pt idx="51">
                  <c:v>54</c:v>
                </c:pt>
                <c:pt idx="52">
                  <c:v>54</c:v>
                </c:pt>
                <c:pt idx="53">
                  <c:v>54</c:v>
                </c:pt>
                <c:pt idx="54">
                  <c:v>54</c:v>
                </c:pt>
                <c:pt idx="55">
                  <c:v>54</c:v>
                </c:pt>
                <c:pt idx="56">
                  <c:v>55</c:v>
                </c:pt>
                <c:pt idx="57">
                  <c:v>55</c:v>
                </c:pt>
                <c:pt idx="58">
                  <c:v>55</c:v>
                </c:pt>
                <c:pt idx="59">
                  <c:v>55</c:v>
                </c:pt>
                <c:pt idx="60">
                  <c:v>55</c:v>
                </c:pt>
                <c:pt idx="61">
                  <c:v>64</c:v>
                </c:pt>
                <c:pt idx="62">
                  <c:v>64</c:v>
                </c:pt>
                <c:pt idx="63">
                  <c:v>65</c:v>
                </c:pt>
              </c:numCache>
            </c:numRef>
          </c:yVal>
          <c:smooth val="0"/>
        </c:ser>
        <c:dLbls>
          <c:showLegendKey val="0"/>
          <c:showVal val="0"/>
          <c:showCatName val="0"/>
          <c:showSerName val="0"/>
          <c:showPercent val="0"/>
          <c:showBubbleSize val="0"/>
        </c:dLbls>
        <c:axId val="661079168"/>
        <c:axId val="660384000"/>
      </c:scatterChart>
      <c:valAx>
        <c:axId val="661079168"/>
        <c:scaling>
          <c:orientation val="minMax"/>
          <c:max val="26"/>
          <c:min val="14"/>
        </c:scaling>
        <c:delete val="0"/>
        <c:axPos val="b"/>
        <c:majorGridlines>
          <c:spPr>
            <a:ln w="9525" cap="flat" cmpd="sng" algn="ctr">
              <a:solidFill>
                <a:schemeClr val="tx1">
                  <a:lumMod val="15000"/>
                  <a:lumOff val="85000"/>
                </a:schemeClr>
              </a:solidFill>
              <a:round/>
            </a:ln>
            <a:effectLst/>
          </c:spPr>
        </c:majorGridlines>
        <c:title>
          <c:tx>
            <c:rich>
              <a:bodyPr/>
              <a:lstStyle/>
              <a:p>
                <a:pPr>
                  <a:defRPr sz="1600"/>
                </a:pPr>
                <a:r>
                  <a:rPr lang="hr-HR" sz="1600" dirty="0"/>
                  <a:t>l/100</a:t>
                </a:r>
                <a:r>
                  <a:rPr lang="hr-HR" sz="1600" baseline="0" dirty="0"/>
                  <a:t> km</a:t>
                </a:r>
                <a:endParaRPr lang="hr-HR" sz="1600" dirty="0"/>
              </a:p>
            </c:rich>
          </c:tx>
          <c:layout>
            <c:manualLayout>
              <c:xMode val="edge"/>
              <c:yMode val="edge"/>
              <c:x val="0.87935709449746347"/>
              <c:y val="0.84417058978738768"/>
            </c:manualLayout>
          </c:layout>
          <c:overlay val="0"/>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0" vert="horz"/>
          <a:lstStyle/>
          <a:p>
            <a:pPr>
              <a:defRPr sz="2000" b="1" i="0" u="none" strike="noStrike" baseline="0">
                <a:solidFill>
                  <a:srgbClr val="808080"/>
                </a:solidFill>
                <a:latin typeface="Calibri"/>
                <a:ea typeface="Calibri"/>
                <a:cs typeface="Calibri"/>
              </a:defRPr>
            </a:pPr>
            <a:endParaRPr lang="sr-Latn-RS"/>
          </a:p>
        </c:txPr>
        <c:crossAx val="660384000"/>
        <c:crosses val="autoZero"/>
        <c:crossBetween val="midCat"/>
      </c:valAx>
      <c:valAx>
        <c:axId val="660384000"/>
        <c:scaling>
          <c:orientation val="minMax"/>
          <c:max val="65"/>
          <c:min val="35"/>
        </c:scaling>
        <c:delete val="0"/>
        <c:axPos val="l"/>
        <c:majorGridlines>
          <c:spPr>
            <a:ln w="9525" cap="flat" cmpd="sng" algn="ctr">
              <a:solidFill>
                <a:schemeClr val="tx1">
                  <a:lumMod val="15000"/>
                  <a:lumOff val="85000"/>
                </a:schemeClr>
              </a:solidFill>
              <a:round/>
            </a:ln>
            <a:effectLst/>
          </c:spPr>
        </c:majorGridlines>
        <c:title>
          <c:tx>
            <c:rich>
              <a:bodyPr rot="0" vert="horz"/>
              <a:lstStyle/>
              <a:p>
                <a:pPr>
                  <a:defRPr lang="en-US" sz="1600" noProof="0">
                    <a:solidFill>
                      <a:schemeClr val="accent5"/>
                    </a:solidFill>
                  </a:defRPr>
                </a:pPr>
                <a:r>
                  <a:rPr lang="en-US" sz="1600" noProof="0" dirty="0">
                    <a:solidFill>
                      <a:schemeClr val="accent5"/>
                    </a:solidFill>
                  </a:rPr>
                  <a:t>ECO Score</a:t>
                </a:r>
              </a:p>
            </c:rich>
          </c:tx>
          <c:layout>
            <c:manualLayout>
              <c:xMode val="edge"/>
              <c:yMode val="edge"/>
              <c:x val="2.6707845264924923E-2"/>
              <c:y val="3.3360829896262968E-2"/>
            </c:manualLayout>
          </c:layout>
          <c:overlay val="0"/>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0" vert="horz"/>
          <a:lstStyle/>
          <a:p>
            <a:pPr>
              <a:defRPr sz="2000" b="0" i="0" u="none" strike="noStrike" baseline="0">
                <a:solidFill>
                  <a:schemeClr val="accent5"/>
                </a:solidFill>
                <a:latin typeface="Calibri"/>
                <a:ea typeface="Calibri"/>
                <a:cs typeface="Calibri"/>
              </a:defRPr>
            </a:pPr>
            <a:endParaRPr lang="sr-Latn-RS"/>
          </a:p>
        </c:txPr>
        <c:crossAx val="661079168"/>
        <c:crosses val="autoZero"/>
        <c:crossBetween val="midCat"/>
      </c:valAx>
      <c:spPr>
        <a:noFill/>
        <a:ln w="25400">
          <a:noFill/>
        </a:ln>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sz="1000" b="0" i="0" u="none" strike="noStrike" baseline="0">
          <a:solidFill>
            <a:srgbClr val="000000"/>
          </a:solidFill>
          <a:latin typeface="Calibri"/>
          <a:ea typeface="Calibri"/>
          <a:cs typeface="Calibri"/>
        </a:defRPr>
      </a:pPr>
      <a:endParaRPr lang="sr-Latn-R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n-US" sz="1800" b="0" i="0" u="none" strike="noStrike" baseline="0" noProof="0">
                <a:solidFill>
                  <a:srgbClr val="808080"/>
                </a:solidFill>
                <a:latin typeface="Calibri"/>
                <a:ea typeface="Calibri"/>
                <a:cs typeface="Calibri"/>
              </a:defRPr>
            </a:pPr>
            <a:r>
              <a:rPr lang="en-US" sz="1800" noProof="0" dirty="0" smtClean="0"/>
              <a:t>Fiat </a:t>
            </a:r>
            <a:r>
              <a:rPr lang="en-US" sz="1800" noProof="0" dirty="0" err="1" smtClean="0"/>
              <a:t>Ducato</a:t>
            </a:r>
            <a:endParaRPr lang="en-US" sz="1800" noProof="0" dirty="0"/>
          </a:p>
        </c:rich>
      </c:tx>
      <c:layout/>
      <c:overlay val="0"/>
      <c:spPr>
        <a:noFill/>
        <a:ln w="25400">
          <a:noFill/>
        </a:ln>
      </c:spPr>
    </c:title>
    <c:autoTitleDeleted val="0"/>
    <c:plotArea>
      <c:layout/>
      <c:scatterChart>
        <c:scatterStyle val="lineMarker"/>
        <c:varyColors val="0"/>
        <c:ser>
          <c:idx val="0"/>
          <c:order val="0"/>
          <c:tx>
            <c:v>Ocjena - potrošnja</c:v>
          </c:tx>
          <c:spPr>
            <a:ln w="19050">
              <a:noFill/>
            </a:ln>
          </c:spPr>
          <c:marker>
            <c:symbol val="circle"/>
            <c:size val="5"/>
            <c:spPr>
              <a:solidFill>
                <a:schemeClr val="accent1"/>
              </a:solidFill>
              <a:ln w="9525">
                <a:solidFill>
                  <a:schemeClr val="accent1"/>
                </a:solidFill>
              </a:ln>
              <a:effectLst/>
            </c:spPr>
          </c:marker>
          <c:xVal>
            <c:numRef>
              <c:f>'ECO drive analiza - FIAT DUCATO'!$I$2:$I$1108</c:f>
              <c:numCache>
                <c:formatCode>General</c:formatCode>
                <c:ptCount val="1107"/>
                <c:pt idx="0">
                  <c:v>7.9</c:v>
                </c:pt>
                <c:pt idx="1">
                  <c:v>8</c:v>
                </c:pt>
                <c:pt idx="2">
                  <c:v>7.7</c:v>
                </c:pt>
                <c:pt idx="3">
                  <c:v>8.1999999999999993</c:v>
                </c:pt>
                <c:pt idx="4">
                  <c:v>8.1999999999999993</c:v>
                </c:pt>
                <c:pt idx="5">
                  <c:v>8.1999999999999993</c:v>
                </c:pt>
                <c:pt idx="6">
                  <c:v>8.1999999999999993</c:v>
                </c:pt>
                <c:pt idx="7">
                  <c:v>8.3000000000000007</c:v>
                </c:pt>
                <c:pt idx="8">
                  <c:v>8.6</c:v>
                </c:pt>
                <c:pt idx="9">
                  <c:v>8.6999999999999993</c:v>
                </c:pt>
                <c:pt idx="10">
                  <c:v>8.6999999999999993</c:v>
                </c:pt>
                <c:pt idx="11">
                  <c:v>9</c:v>
                </c:pt>
                <c:pt idx="12">
                  <c:v>7.7</c:v>
                </c:pt>
                <c:pt idx="13">
                  <c:v>8.3000000000000007</c:v>
                </c:pt>
                <c:pt idx="14">
                  <c:v>8.5</c:v>
                </c:pt>
                <c:pt idx="15">
                  <c:v>9.5</c:v>
                </c:pt>
                <c:pt idx="16">
                  <c:v>7.7</c:v>
                </c:pt>
                <c:pt idx="17">
                  <c:v>8.1</c:v>
                </c:pt>
                <c:pt idx="18">
                  <c:v>8.4</c:v>
                </c:pt>
                <c:pt idx="19">
                  <c:v>8.5</c:v>
                </c:pt>
                <c:pt idx="20">
                  <c:v>8.8000000000000007</c:v>
                </c:pt>
                <c:pt idx="21">
                  <c:v>8.8000000000000007</c:v>
                </c:pt>
                <c:pt idx="22">
                  <c:v>8.8000000000000007</c:v>
                </c:pt>
                <c:pt idx="23">
                  <c:v>9</c:v>
                </c:pt>
                <c:pt idx="24">
                  <c:v>8.1999999999999993</c:v>
                </c:pt>
                <c:pt idx="25">
                  <c:v>8.5</c:v>
                </c:pt>
                <c:pt idx="26">
                  <c:v>8.6</c:v>
                </c:pt>
                <c:pt idx="27">
                  <c:v>8.3000000000000007</c:v>
                </c:pt>
                <c:pt idx="28">
                  <c:v>8.4</c:v>
                </c:pt>
                <c:pt idx="29">
                  <c:v>8.5</c:v>
                </c:pt>
                <c:pt idx="30">
                  <c:v>8.9</c:v>
                </c:pt>
                <c:pt idx="31">
                  <c:v>9.1999999999999993</c:v>
                </c:pt>
                <c:pt idx="32">
                  <c:v>9.4</c:v>
                </c:pt>
                <c:pt idx="33">
                  <c:v>6.9</c:v>
                </c:pt>
                <c:pt idx="34">
                  <c:v>7.5</c:v>
                </c:pt>
                <c:pt idx="35">
                  <c:v>8.1</c:v>
                </c:pt>
                <c:pt idx="36">
                  <c:v>8.1</c:v>
                </c:pt>
                <c:pt idx="37">
                  <c:v>8.3000000000000007</c:v>
                </c:pt>
                <c:pt idx="38">
                  <c:v>8.4</c:v>
                </c:pt>
                <c:pt idx="39">
                  <c:v>9</c:v>
                </c:pt>
                <c:pt idx="40">
                  <c:v>9.1999999999999993</c:v>
                </c:pt>
                <c:pt idx="41">
                  <c:v>9.6</c:v>
                </c:pt>
                <c:pt idx="42">
                  <c:v>10.3</c:v>
                </c:pt>
                <c:pt idx="43">
                  <c:v>7.2</c:v>
                </c:pt>
                <c:pt idx="44">
                  <c:v>7.9</c:v>
                </c:pt>
                <c:pt idx="45">
                  <c:v>8.4</c:v>
                </c:pt>
                <c:pt idx="46">
                  <c:v>8.4</c:v>
                </c:pt>
                <c:pt idx="47">
                  <c:v>9.1999999999999993</c:v>
                </c:pt>
                <c:pt idx="48">
                  <c:v>9.3000000000000007</c:v>
                </c:pt>
                <c:pt idx="49">
                  <c:v>9.3000000000000007</c:v>
                </c:pt>
                <c:pt idx="50">
                  <c:v>9.8000000000000007</c:v>
                </c:pt>
                <c:pt idx="51">
                  <c:v>8.1</c:v>
                </c:pt>
                <c:pt idx="52">
                  <c:v>8.1999999999999993</c:v>
                </c:pt>
                <c:pt idx="53">
                  <c:v>8.1999999999999993</c:v>
                </c:pt>
                <c:pt idx="54">
                  <c:v>8.6999999999999993</c:v>
                </c:pt>
                <c:pt idx="55">
                  <c:v>9</c:v>
                </c:pt>
                <c:pt idx="56">
                  <c:v>9.3000000000000007</c:v>
                </c:pt>
                <c:pt idx="57">
                  <c:v>9.3000000000000007</c:v>
                </c:pt>
                <c:pt idx="58">
                  <c:v>9.3000000000000007</c:v>
                </c:pt>
                <c:pt idx="59">
                  <c:v>9.4</c:v>
                </c:pt>
                <c:pt idx="60">
                  <c:v>9.4</c:v>
                </c:pt>
                <c:pt idx="61">
                  <c:v>9.6</c:v>
                </c:pt>
                <c:pt idx="62">
                  <c:v>9.8000000000000007</c:v>
                </c:pt>
                <c:pt idx="63">
                  <c:v>10.199999999999999</c:v>
                </c:pt>
                <c:pt idx="64">
                  <c:v>10.4</c:v>
                </c:pt>
                <c:pt idx="65">
                  <c:v>10.5</c:v>
                </c:pt>
                <c:pt idx="66">
                  <c:v>7.8</c:v>
                </c:pt>
                <c:pt idx="67">
                  <c:v>8</c:v>
                </c:pt>
                <c:pt idx="68">
                  <c:v>8.3000000000000007</c:v>
                </c:pt>
                <c:pt idx="69">
                  <c:v>8.4</c:v>
                </c:pt>
                <c:pt idx="70">
                  <c:v>9</c:v>
                </c:pt>
                <c:pt idx="71">
                  <c:v>9.1</c:v>
                </c:pt>
                <c:pt idx="72">
                  <c:v>9.1999999999999993</c:v>
                </c:pt>
                <c:pt idx="73">
                  <c:v>9.3000000000000007</c:v>
                </c:pt>
                <c:pt idx="74">
                  <c:v>9.5</c:v>
                </c:pt>
                <c:pt idx="75">
                  <c:v>9.6999999999999993</c:v>
                </c:pt>
                <c:pt idx="76">
                  <c:v>9.6999999999999993</c:v>
                </c:pt>
                <c:pt idx="77">
                  <c:v>10</c:v>
                </c:pt>
                <c:pt idx="78">
                  <c:v>10.4</c:v>
                </c:pt>
                <c:pt idx="79">
                  <c:v>7.2</c:v>
                </c:pt>
                <c:pt idx="80">
                  <c:v>7.7</c:v>
                </c:pt>
                <c:pt idx="81">
                  <c:v>7.8</c:v>
                </c:pt>
                <c:pt idx="82">
                  <c:v>8.1999999999999993</c:v>
                </c:pt>
                <c:pt idx="83">
                  <c:v>8.3000000000000007</c:v>
                </c:pt>
                <c:pt idx="84">
                  <c:v>8.4</c:v>
                </c:pt>
                <c:pt idx="85">
                  <c:v>9.1</c:v>
                </c:pt>
                <c:pt idx="86">
                  <c:v>9.1999999999999993</c:v>
                </c:pt>
                <c:pt idx="87">
                  <c:v>9.4</c:v>
                </c:pt>
                <c:pt idx="88">
                  <c:v>9.4</c:v>
                </c:pt>
                <c:pt idx="89">
                  <c:v>9.6</c:v>
                </c:pt>
                <c:pt idx="90">
                  <c:v>9.6999999999999993</c:v>
                </c:pt>
                <c:pt idx="91">
                  <c:v>9.6999999999999993</c:v>
                </c:pt>
                <c:pt idx="92">
                  <c:v>9.8000000000000007</c:v>
                </c:pt>
                <c:pt idx="93">
                  <c:v>9.9</c:v>
                </c:pt>
                <c:pt idx="94">
                  <c:v>10</c:v>
                </c:pt>
                <c:pt idx="95">
                  <c:v>10</c:v>
                </c:pt>
                <c:pt idx="96">
                  <c:v>10.199999999999999</c:v>
                </c:pt>
                <c:pt idx="97">
                  <c:v>10.3</c:v>
                </c:pt>
                <c:pt idx="98">
                  <c:v>10.3</c:v>
                </c:pt>
                <c:pt idx="99">
                  <c:v>10.4</c:v>
                </c:pt>
                <c:pt idx="100">
                  <c:v>10.4</c:v>
                </c:pt>
                <c:pt idx="101">
                  <c:v>10.4</c:v>
                </c:pt>
                <c:pt idx="102">
                  <c:v>7.9</c:v>
                </c:pt>
                <c:pt idx="103">
                  <c:v>7.9</c:v>
                </c:pt>
                <c:pt idx="104">
                  <c:v>8</c:v>
                </c:pt>
                <c:pt idx="105">
                  <c:v>8.1999999999999993</c:v>
                </c:pt>
                <c:pt idx="106">
                  <c:v>8.4</c:v>
                </c:pt>
                <c:pt idx="107">
                  <c:v>8.6</c:v>
                </c:pt>
                <c:pt idx="108">
                  <c:v>8.9</c:v>
                </c:pt>
                <c:pt idx="109">
                  <c:v>9</c:v>
                </c:pt>
                <c:pt idx="110">
                  <c:v>9.1</c:v>
                </c:pt>
                <c:pt idx="111">
                  <c:v>9.1</c:v>
                </c:pt>
                <c:pt idx="112">
                  <c:v>9.3000000000000007</c:v>
                </c:pt>
                <c:pt idx="113">
                  <c:v>9.3000000000000007</c:v>
                </c:pt>
                <c:pt idx="114">
                  <c:v>9.3000000000000007</c:v>
                </c:pt>
                <c:pt idx="115">
                  <c:v>9.4</c:v>
                </c:pt>
                <c:pt idx="116">
                  <c:v>9.4</c:v>
                </c:pt>
                <c:pt idx="117">
                  <c:v>9.4</c:v>
                </c:pt>
                <c:pt idx="118">
                  <c:v>9.5</c:v>
                </c:pt>
                <c:pt idx="119">
                  <c:v>9.6</c:v>
                </c:pt>
                <c:pt idx="120">
                  <c:v>9.8000000000000007</c:v>
                </c:pt>
                <c:pt idx="121">
                  <c:v>9.8000000000000007</c:v>
                </c:pt>
                <c:pt idx="122">
                  <c:v>9.9</c:v>
                </c:pt>
                <c:pt idx="123">
                  <c:v>9.9</c:v>
                </c:pt>
                <c:pt idx="124">
                  <c:v>10</c:v>
                </c:pt>
                <c:pt idx="125">
                  <c:v>7.6</c:v>
                </c:pt>
                <c:pt idx="126">
                  <c:v>8</c:v>
                </c:pt>
                <c:pt idx="127">
                  <c:v>8.1</c:v>
                </c:pt>
                <c:pt idx="128">
                  <c:v>8.1</c:v>
                </c:pt>
                <c:pt idx="129">
                  <c:v>8.1999999999999993</c:v>
                </c:pt>
                <c:pt idx="130">
                  <c:v>8.1999999999999993</c:v>
                </c:pt>
                <c:pt idx="131">
                  <c:v>8.4</c:v>
                </c:pt>
                <c:pt idx="132">
                  <c:v>8.4</c:v>
                </c:pt>
                <c:pt idx="133">
                  <c:v>9</c:v>
                </c:pt>
                <c:pt idx="134">
                  <c:v>9</c:v>
                </c:pt>
                <c:pt idx="135">
                  <c:v>9.1999999999999993</c:v>
                </c:pt>
                <c:pt idx="136">
                  <c:v>9.1999999999999993</c:v>
                </c:pt>
                <c:pt idx="137">
                  <c:v>9.3000000000000007</c:v>
                </c:pt>
                <c:pt idx="138">
                  <c:v>9.4</c:v>
                </c:pt>
                <c:pt idx="139">
                  <c:v>9.6</c:v>
                </c:pt>
                <c:pt idx="140">
                  <c:v>9.6999999999999993</c:v>
                </c:pt>
                <c:pt idx="141">
                  <c:v>10</c:v>
                </c:pt>
                <c:pt idx="142">
                  <c:v>10.1</c:v>
                </c:pt>
                <c:pt idx="143">
                  <c:v>10.3</c:v>
                </c:pt>
                <c:pt idx="144">
                  <c:v>10.3</c:v>
                </c:pt>
                <c:pt idx="145">
                  <c:v>10.5</c:v>
                </c:pt>
                <c:pt idx="146">
                  <c:v>10.6</c:v>
                </c:pt>
                <c:pt idx="147">
                  <c:v>10.7</c:v>
                </c:pt>
                <c:pt idx="148">
                  <c:v>11</c:v>
                </c:pt>
                <c:pt idx="149">
                  <c:v>7.6</c:v>
                </c:pt>
                <c:pt idx="150">
                  <c:v>7.6</c:v>
                </c:pt>
                <c:pt idx="151">
                  <c:v>8.3000000000000007</c:v>
                </c:pt>
                <c:pt idx="152">
                  <c:v>8.4</c:v>
                </c:pt>
                <c:pt idx="153">
                  <c:v>8.5</c:v>
                </c:pt>
                <c:pt idx="154">
                  <c:v>8.8000000000000007</c:v>
                </c:pt>
                <c:pt idx="155">
                  <c:v>9</c:v>
                </c:pt>
                <c:pt idx="156">
                  <c:v>9.1</c:v>
                </c:pt>
                <c:pt idx="157">
                  <c:v>9.1</c:v>
                </c:pt>
                <c:pt idx="158">
                  <c:v>9.1999999999999993</c:v>
                </c:pt>
                <c:pt idx="159">
                  <c:v>9.3000000000000007</c:v>
                </c:pt>
                <c:pt idx="160">
                  <c:v>9.4</c:v>
                </c:pt>
                <c:pt idx="161">
                  <c:v>9.4</c:v>
                </c:pt>
                <c:pt idx="162">
                  <c:v>9.4</c:v>
                </c:pt>
                <c:pt idx="163">
                  <c:v>9.5</c:v>
                </c:pt>
                <c:pt idx="164">
                  <c:v>9.5</c:v>
                </c:pt>
                <c:pt idx="165">
                  <c:v>9.8000000000000007</c:v>
                </c:pt>
                <c:pt idx="166">
                  <c:v>9.8000000000000007</c:v>
                </c:pt>
                <c:pt idx="167">
                  <c:v>9.8000000000000007</c:v>
                </c:pt>
                <c:pt idx="168">
                  <c:v>9.8000000000000007</c:v>
                </c:pt>
                <c:pt idx="169">
                  <c:v>9.9</c:v>
                </c:pt>
                <c:pt idx="170">
                  <c:v>9.9</c:v>
                </c:pt>
                <c:pt idx="171">
                  <c:v>10</c:v>
                </c:pt>
                <c:pt idx="172">
                  <c:v>10.199999999999999</c:v>
                </c:pt>
                <c:pt idx="173">
                  <c:v>10.199999999999999</c:v>
                </c:pt>
                <c:pt idx="174">
                  <c:v>10.3</c:v>
                </c:pt>
                <c:pt idx="175">
                  <c:v>10.4</c:v>
                </c:pt>
                <c:pt idx="176">
                  <c:v>10.6</c:v>
                </c:pt>
                <c:pt idx="177">
                  <c:v>10.8</c:v>
                </c:pt>
                <c:pt idx="178">
                  <c:v>7.5</c:v>
                </c:pt>
                <c:pt idx="179">
                  <c:v>8.1999999999999993</c:v>
                </c:pt>
                <c:pt idx="180">
                  <c:v>8.4</c:v>
                </c:pt>
                <c:pt idx="181">
                  <c:v>8.4</c:v>
                </c:pt>
                <c:pt idx="182">
                  <c:v>8.5</c:v>
                </c:pt>
                <c:pt idx="183">
                  <c:v>8.5</c:v>
                </c:pt>
                <c:pt idx="184">
                  <c:v>8.6</c:v>
                </c:pt>
                <c:pt idx="185">
                  <c:v>8.6</c:v>
                </c:pt>
                <c:pt idx="186">
                  <c:v>9</c:v>
                </c:pt>
                <c:pt idx="187">
                  <c:v>9.1</c:v>
                </c:pt>
                <c:pt idx="188">
                  <c:v>9.1</c:v>
                </c:pt>
                <c:pt idx="189">
                  <c:v>9.1999999999999993</c:v>
                </c:pt>
                <c:pt idx="190">
                  <c:v>9.3000000000000007</c:v>
                </c:pt>
                <c:pt idx="191">
                  <c:v>9.4</c:v>
                </c:pt>
                <c:pt idx="192">
                  <c:v>9.5</c:v>
                </c:pt>
                <c:pt idx="193">
                  <c:v>9.5</c:v>
                </c:pt>
                <c:pt idx="194">
                  <c:v>9.6</c:v>
                </c:pt>
                <c:pt idx="195">
                  <c:v>9.6</c:v>
                </c:pt>
                <c:pt idx="196">
                  <c:v>9.6999999999999993</c:v>
                </c:pt>
                <c:pt idx="197">
                  <c:v>9.8000000000000007</c:v>
                </c:pt>
                <c:pt idx="198">
                  <c:v>10.5</c:v>
                </c:pt>
                <c:pt idx="199">
                  <c:v>10.5</c:v>
                </c:pt>
                <c:pt idx="200">
                  <c:v>10.6</c:v>
                </c:pt>
                <c:pt idx="201">
                  <c:v>10.6</c:v>
                </c:pt>
                <c:pt idx="202">
                  <c:v>10.7</c:v>
                </c:pt>
                <c:pt idx="203">
                  <c:v>7.4</c:v>
                </c:pt>
                <c:pt idx="204">
                  <c:v>7.7</c:v>
                </c:pt>
                <c:pt idx="205">
                  <c:v>7.7</c:v>
                </c:pt>
                <c:pt idx="206">
                  <c:v>7.8</c:v>
                </c:pt>
                <c:pt idx="207">
                  <c:v>7.8</c:v>
                </c:pt>
                <c:pt idx="208">
                  <c:v>7.9</c:v>
                </c:pt>
                <c:pt idx="209">
                  <c:v>7.9</c:v>
                </c:pt>
                <c:pt idx="210">
                  <c:v>8.1</c:v>
                </c:pt>
                <c:pt idx="211">
                  <c:v>8.1999999999999993</c:v>
                </c:pt>
                <c:pt idx="212">
                  <c:v>8.3000000000000007</c:v>
                </c:pt>
                <c:pt idx="213">
                  <c:v>8.3000000000000007</c:v>
                </c:pt>
                <c:pt idx="214">
                  <c:v>8.4</c:v>
                </c:pt>
                <c:pt idx="215">
                  <c:v>8.5</c:v>
                </c:pt>
                <c:pt idx="216">
                  <c:v>8.5</c:v>
                </c:pt>
                <c:pt idx="217">
                  <c:v>8.6999999999999993</c:v>
                </c:pt>
                <c:pt idx="218">
                  <c:v>8.8000000000000007</c:v>
                </c:pt>
                <c:pt idx="219">
                  <c:v>8.9</c:v>
                </c:pt>
                <c:pt idx="220">
                  <c:v>9</c:v>
                </c:pt>
                <c:pt idx="221">
                  <c:v>9.1</c:v>
                </c:pt>
                <c:pt idx="222">
                  <c:v>9.1999999999999993</c:v>
                </c:pt>
                <c:pt idx="223">
                  <c:v>9.1999999999999993</c:v>
                </c:pt>
                <c:pt idx="224">
                  <c:v>9.1999999999999993</c:v>
                </c:pt>
                <c:pt idx="225">
                  <c:v>9.3000000000000007</c:v>
                </c:pt>
                <c:pt idx="226">
                  <c:v>9.3000000000000007</c:v>
                </c:pt>
                <c:pt idx="227">
                  <c:v>9.4</c:v>
                </c:pt>
                <c:pt idx="228">
                  <c:v>9.4</c:v>
                </c:pt>
                <c:pt idx="229">
                  <c:v>9.6</c:v>
                </c:pt>
                <c:pt idx="230">
                  <c:v>10</c:v>
                </c:pt>
                <c:pt idx="231">
                  <c:v>10.1</c:v>
                </c:pt>
                <c:pt idx="232">
                  <c:v>10.3</c:v>
                </c:pt>
                <c:pt idx="233">
                  <c:v>10.4</c:v>
                </c:pt>
                <c:pt idx="234">
                  <c:v>10.5</c:v>
                </c:pt>
                <c:pt idx="235">
                  <c:v>11.3</c:v>
                </c:pt>
                <c:pt idx="236">
                  <c:v>7</c:v>
                </c:pt>
                <c:pt idx="237">
                  <c:v>7.6</c:v>
                </c:pt>
                <c:pt idx="238">
                  <c:v>7.9</c:v>
                </c:pt>
                <c:pt idx="239">
                  <c:v>7.9</c:v>
                </c:pt>
                <c:pt idx="240">
                  <c:v>8</c:v>
                </c:pt>
                <c:pt idx="241">
                  <c:v>8.1999999999999993</c:v>
                </c:pt>
                <c:pt idx="242">
                  <c:v>8.1999999999999993</c:v>
                </c:pt>
                <c:pt idx="243">
                  <c:v>8.1999999999999993</c:v>
                </c:pt>
                <c:pt idx="244">
                  <c:v>8.3000000000000007</c:v>
                </c:pt>
                <c:pt idx="245">
                  <c:v>8.3000000000000007</c:v>
                </c:pt>
                <c:pt idx="246">
                  <c:v>8.3000000000000007</c:v>
                </c:pt>
                <c:pt idx="247">
                  <c:v>8.3000000000000007</c:v>
                </c:pt>
                <c:pt idx="248">
                  <c:v>8.4</c:v>
                </c:pt>
                <c:pt idx="249">
                  <c:v>8.4</c:v>
                </c:pt>
                <c:pt idx="250">
                  <c:v>8.4</c:v>
                </c:pt>
                <c:pt idx="251">
                  <c:v>8.4</c:v>
                </c:pt>
                <c:pt idx="252">
                  <c:v>8.5</c:v>
                </c:pt>
                <c:pt idx="253">
                  <c:v>8.6</c:v>
                </c:pt>
                <c:pt idx="254">
                  <c:v>8.6999999999999993</c:v>
                </c:pt>
                <c:pt idx="255">
                  <c:v>8.6999999999999993</c:v>
                </c:pt>
                <c:pt idx="256">
                  <c:v>8.6999999999999993</c:v>
                </c:pt>
                <c:pt idx="257">
                  <c:v>8.8000000000000007</c:v>
                </c:pt>
                <c:pt idx="258">
                  <c:v>8.8000000000000007</c:v>
                </c:pt>
                <c:pt idx="259">
                  <c:v>8.9</c:v>
                </c:pt>
                <c:pt idx="260">
                  <c:v>9</c:v>
                </c:pt>
                <c:pt idx="261">
                  <c:v>9</c:v>
                </c:pt>
                <c:pt idx="262">
                  <c:v>9</c:v>
                </c:pt>
                <c:pt idx="263">
                  <c:v>9</c:v>
                </c:pt>
                <c:pt idx="264">
                  <c:v>9.1</c:v>
                </c:pt>
                <c:pt idx="265">
                  <c:v>9.1999999999999993</c:v>
                </c:pt>
                <c:pt idx="266">
                  <c:v>9.1999999999999993</c:v>
                </c:pt>
                <c:pt idx="267">
                  <c:v>9.3000000000000007</c:v>
                </c:pt>
                <c:pt idx="268">
                  <c:v>9.5</c:v>
                </c:pt>
                <c:pt idx="269">
                  <c:v>9.6999999999999993</c:v>
                </c:pt>
                <c:pt idx="270">
                  <c:v>9.8000000000000007</c:v>
                </c:pt>
                <c:pt idx="271">
                  <c:v>9.8000000000000007</c:v>
                </c:pt>
                <c:pt idx="272">
                  <c:v>9.9</c:v>
                </c:pt>
                <c:pt idx="273">
                  <c:v>9.9</c:v>
                </c:pt>
                <c:pt idx="274">
                  <c:v>9.9</c:v>
                </c:pt>
                <c:pt idx="275">
                  <c:v>10</c:v>
                </c:pt>
                <c:pt idx="276">
                  <c:v>10</c:v>
                </c:pt>
                <c:pt idx="277">
                  <c:v>10.1</c:v>
                </c:pt>
                <c:pt idx="278">
                  <c:v>11.4</c:v>
                </c:pt>
                <c:pt idx="279">
                  <c:v>7.8</c:v>
                </c:pt>
                <c:pt idx="280">
                  <c:v>7.9</c:v>
                </c:pt>
                <c:pt idx="281">
                  <c:v>7.9</c:v>
                </c:pt>
                <c:pt idx="282">
                  <c:v>8.1</c:v>
                </c:pt>
                <c:pt idx="283">
                  <c:v>8.3000000000000007</c:v>
                </c:pt>
                <c:pt idx="284">
                  <c:v>8.3000000000000007</c:v>
                </c:pt>
                <c:pt idx="285">
                  <c:v>8.3000000000000007</c:v>
                </c:pt>
                <c:pt idx="286">
                  <c:v>8.4</c:v>
                </c:pt>
                <c:pt idx="287">
                  <c:v>8.6</c:v>
                </c:pt>
                <c:pt idx="288">
                  <c:v>8.6</c:v>
                </c:pt>
                <c:pt idx="289">
                  <c:v>8.6999999999999993</c:v>
                </c:pt>
                <c:pt idx="290">
                  <c:v>8.6999999999999993</c:v>
                </c:pt>
                <c:pt idx="291">
                  <c:v>8.8000000000000007</c:v>
                </c:pt>
                <c:pt idx="292">
                  <c:v>8.8000000000000007</c:v>
                </c:pt>
                <c:pt idx="293">
                  <c:v>8.9</c:v>
                </c:pt>
                <c:pt idx="294">
                  <c:v>8.9</c:v>
                </c:pt>
                <c:pt idx="295">
                  <c:v>9</c:v>
                </c:pt>
                <c:pt idx="296">
                  <c:v>9</c:v>
                </c:pt>
                <c:pt idx="297">
                  <c:v>9.1</c:v>
                </c:pt>
                <c:pt idx="298">
                  <c:v>9.1</c:v>
                </c:pt>
                <c:pt idx="299">
                  <c:v>9.1999999999999993</c:v>
                </c:pt>
                <c:pt idx="300">
                  <c:v>9.3000000000000007</c:v>
                </c:pt>
                <c:pt idx="301">
                  <c:v>9.4</c:v>
                </c:pt>
                <c:pt idx="302">
                  <c:v>9.4</c:v>
                </c:pt>
                <c:pt idx="303">
                  <c:v>9.4</c:v>
                </c:pt>
                <c:pt idx="304">
                  <c:v>9.9</c:v>
                </c:pt>
                <c:pt idx="305">
                  <c:v>9.9</c:v>
                </c:pt>
                <c:pt idx="306">
                  <c:v>9.9</c:v>
                </c:pt>
                <c:pt idx="307">
                  <c:v>10.199999999999999</c:v>
                </c:pt>
                <c:pt idx="308">
                  <c:v>10.5</c:v>
                </c:pt>
                <c:pt idx="309">
                  <c:v>11.3</c:v>
                </c:pt>
                <c:pt idx="310">
                  <c:v>11.4</c:v>
                </c:pt>
                <c:pt idx="311">
                  <c:v>7.9</c:v>
                </c:pt>
                <c:pt idx="312">
                  <c:v>8</c:v>
                </c:pt>
                <c:pt idx="313">
                  <c:v>8.1</c:v>
                </c:pt>
                <c:pt idx="314">
                  <c:v>8.1</c:v>
                </c:pt>
                <c:pt idx="315">
                  <c:v>8.1999999999999993</c:v>
                </c:pt>
                <c:pt idx="316">
                  <c:v>8.3000000000000007</c:v>
                </c:pt>
                <c:pt idx="317">
                  <c:v>8.3000000000000007</c:v>
                </c:pt>
                <c:pt idx="318">
                  <c:v>8.3000000000000007</c:v>
                </c:pt>
                <c:pt idx="319">
                  <c:v>8.3000000000000007</c:v>
                </c:pt>
                <c:pt idx="320">
                  <c:v>8.4</c:v>
                </c:pt>
                <c:pt idx="321">
                  <c:v>8.5</c:v>
                </c:pt>
                <c:pt idx="322">
                  <c:v>8.5</c:v>
                </c:pt>
                <c:pt idx="323">
                  <c:v>8.5</c:v>
                </c:pt>
                <c:pt idx="324">
                  <c:v>8.6</c:v>
                </c:pt>
                <c:pt idx="325">
                  <c:v>8.6</c:v>
                </c:pt>
                <c:pt idx="326">
                  <c:v>8.6</c:v>
                </c:pt>
                <c:pt idx="327">
                  <c:v>8.6</c:v>
                </c:pt>
                <c:pt idx="328">
                  <c:v>8.6</c:v>
                </c:pt>
                <c:pt idx="329">
                  <c:v>8.6</c:v>
                </c:pt>
                <c:pt idx="330">
                  <c:v>8.6999999999999993</c:v>
                </c:pt>
                <c:pt idx="331">
                  <c:v>8.9</c:v>
                </c:pt>
                <c:pt idx="332">
                  <c:v>8.9</c:v>
                </c:pt>
                <c:pt idx="333">
                  <c:v>8.9</c:v>
                </c:pt>
                <c:pt idx="334">
                  <c:v>8.9</c:v>
                </c:pt>
                <c:pt idx="335">
                  <c:v>9</c:v>
                </c:pt>
                <c:pt idx="336">
                  <c:v>9</c:v>
                </c:pt>
                <c:pt idx="337">
                  <c:v>9.1</c:v>
                </c:pt>
                <c:pt idx="338">
                  <c:v>9.1</c:v>
                </c:pt>
                <c:pt idx="339">
                  <c:v>9.1</c:v>
                </c:pt>
                <c:pt idx="340">
                  <c:v>9.1</c:v>
                </c:pt>
                <c:pt idx="341">
                  <c:v>9.1999999999999993</c:v>
                </c:pt>
                <c:pt idx="342">
                  <c:v>9.1999999999999993</c:v>
                </c:pt>
                <c:pt idx="343">
                  <c:v>9.3000000000000007</c:v>
                </c:pt>
                <c:pt idx="344">
                  <c:v>9.4</c:v>
                </c:pt>
                <c:pt idx="345">
                  <c:v>9.5</c:v>
                </c:pt>
                <c:pt idx="346">
                  <c:v>9.6999999999999993</c:v>
                </c:pt>
                <c:pt idx="347">
                  <c:v>9.6999999999999993</c:v>
                </c:pt>
                <c:pt idx="348">
                  <c:v>9.8000000000000007</c:v>
                </c:pt>
                <c:pt idx="349">
                  <c:v>9.8000000000000007</c:v>
                </c:pt>
                <c:pt idx="350">
                  <c:v>9.8000000000000007</c:v>
                </c:pt>
                <c:pt idx="351">
                  <c:v>10</c:v>
                </c:pt>
                <c:pt idx="352">
                  <c:v>10</c:v>
                </c:pt>
                <c:pt idx="353">
                  <c:v>10.1</c:v>
                </c:pt>
                <c:pt idx="354">
                  <c:v>10.199999999999999</c:v>
                </c:pt>
                <c:pt idx="355">
                  <c:v>10.3</c:v>
                </c:pt>
                <c:pt idx="356">
                  <c:v>10.3</c:v>
                </c:pt>
                <c:pt idx="357">
                  <c:v>10.3</c:v>
                </c:pt>
                <c:pt idx="358">
                  <c:v>11</c:v>
                </c:pt>
                <c:pt idx="359">
                  <c:v>11.3</c:v>
                </c:pt>
                <c:pt idx="360">
                  <c:v>8</c:v>
                </c:pt>
                <c:pt idx="361">
                  <c:v>8</c:v>
                </c:pt>
                <c:pt idx="362">
                  <c:v>8.1</c:v>
                </c:pt>
                <c:pt idx="363">
                  <c:v>8.1999999999999993</c:v>
                </c:pt>
                <c:pt idx="364">
                  <c:v>8.1999999999999993</c:v>
                </c:pt>
                <c:pt idx="365">
                  <c:v>8.1999999999999993</c:v>
                </c:pt>
                <c:pt idx="366">
                  <c:v>8.3000000000000007</c:v>
                </c:pt>
                <c:pt idx="367">
                  <c:v>8.3000000000000007</c:v>
                </c:pt>
                <c:pt idx="368">
                  <c:v>8.3000000000000007</c:v>
                </c:pt>
                <c:pt idx="369">
                  <c:v>8.4</c:v>
                </c:pt>
                <c:pt idx="370">
                  <c:v>8.4</c:v>
                </c:pt>
                <c:pt idx="371">
                  <c:v>8.4</c:v>
                </c:pt>
                <c:pt idx="372">
                  <c:v>8.5</c:v>
                </c:pt>
                <c:pt idx="373">
                  <c:v>8.5</c:v>
                </c:pt>
                <c:pt idx="374">
                  <c:v>8.6</c:v>
                </c:pt>
                <c:pt idx="375">
                  <c:v>8.6</c:v>
                </c:pt>
                <c:pt idx="376">
                  <c:v>8.6999999999999993</c:v>
                </c:pt>
                <c:pt idx="377">
                  <c:v>8.6999999999999993</c:v>
                </c:pt>
                <c:pt idx="378">
                  <c:v>8.6999999999999993</c:v>
                </c:pt>
                <c:pt idx="379">
                  <c:v>8.8000000000000007</c:v>
                </c:pt>
                <c:pt idx="380">
                  <c:v>8.8000000000000007</c:v>
                </c:pt>
                <c:pt idx="381">
                  <c:v>8.9</c:v>
                </c:pt>
                <c:pt idx="382">
                  <c:v>9</c:v>
                </c:pt>
                <c:pt idx="383">
                  <c:v>9</c:v>
                </c:pt>
                <c:pt idx="384">
                  <c:v>9</c:v>
                </c:pt>
                <c:pt idx="385">
                  <c:v>9</c:v>
                </c:pt>
                <c:pt idx="386">
                  <c:v>9.1</c:v>
                </c:pt>
                <c:pt idx="387">
                  <c:v>9.1</c:v>
                </c:pt>
                <c:pt idx="388">
                  <c:v>9.1</c:v>
                </c:pt>
                <c:pt idx="389">
                  <c:v>9.1999999999999993</c:v>
                </c:pt>
                <c:pt idx="390">
                  <c:v>9.1999999999999993</c:v>
                </c:pt>
                <c:pt idx="391">
                  <c:v>9.1999999999999993</c:v>
                </c:pt>
                <c:pt idx="392">
                  <c:v>9.1999999999999993</c:v>
                </c:pt>
                <c:pt idx="393">
                  <c:v>9.3000000000000007</c:v>
                </c:pt>
                <c:pt idx="394">
                  <c:v>9.4</c:v>
                </c:pt>
                <c:pt idx="395">
                  <c:v>9.5</c:v>
                </c:pt>
                <c:pt idx="396">
                  <c:v>9.5</c:v>
                </c:pt>
                <c:pt idx="397">
                  <c:v>9.6</c:v>
                </c:pt>
                <c:pt idx="398">
                  <c:v>9.6999999999999993</c:v>
                </c:pt>
                <c:pt idx="399">
                  <c:v>9.6999999999999993</c:v>
                </c:pt>
                <c:pt idx="400">
                  <c:v>9.8000000000000007</c:v>
                </c:pt>
                <c:pt idx="401">
                  <c:v>9.8000000000000007</c:v>
                </c:pt>
                <c:pt idx="402">
                  <c:v>9.8000000000000007</c:v>
                </c:pt>
                <c:pt idx="403">
                  <c:v>9.9</c:v>
                </c:pt>
                <c:pt idx="404">
                  <c:v>10</c:v>
                </c:pt>
                <c:pt idx="405">
                  <c:v>10</c:v>
                </c:pt>
                <c:pt idx="406">
                  <c:v>10.1</c:v>
                </c:pt>
                <c:pt idx="407">
                  <c:v>10.199999999999999</c:v>
                </c:pt>
                <c:pt idx="408">
                  <c:v>10.4</c:v>
                </c:pt>
                <c:pt idx="409">
                  <c:v>10.4</c:v>
                </c:pt>
                <c:pt idx="410">
                  <c:v>10.5</c:v>
                </c:pt>
                <c:pt idx="411">
                  <c:v>10.5</c:v>
                </c:pt>
                <c:pt idx="412">
                  <c:v>10.7</c:v>
                </c:pt>
                <c:pt idx="413">
                  <c:v>10.8</c:v>
                </c:pt>
                <c:pt idx="414">
                  <c:v>10.9</c:v>
                </c:pt>
                <c:pt idx="415">
                  <c:v>11.3</c:v>
                </c:pt>
                <c:pt idx="416">
                  <c:v>11.5</c:v>
                </c:pt>
                <c:pt idx="417">
                  <c:v>11.7</c:v>
                </c:pt>
                <c:pt idx="418">
                  <c:v>7.9</c:v>
                </c:pt>
                <c:pt idx="419">
                  <c:v>8.1</c:v>
                </c:pt>
                <c:pt idx="420">
                  <c:v>8.1</c:v>
                </c:pt>
                <c:pt idx="421">
                  <c:v>8.1</c:v>
                </c:pt>
                <c:pt idx="422">
                  <c:v>8.1999999999999993</c:v>
                </c:pt>
                <c:pt idx="423">
                  <c:v>8.3000000000000007</c:v>
                </c:pt>
                <c:pt idx="424">
                  <c:v>8.4</c:v>
                </c:pt>
                <c:pt idx="425">
                  <c:v>8.4</c:v>
                </c:pt>
                <c:pt idx="426">
                  <c:v>8.4</c:v>
                </c:pt>
                <c:pt idx="427">
                  <c:v>8.4</c:v>
                </c:pt>
                <c:pt idx="428">
                  <c:v>8.5</c:v>
                </c:pt>
                <c:pt idx="429">
                  <c:v>8.5</c:v>
                </c:pt>
                <c:pt idx="430">
                  <c:v>8.5</c:v>
                </c:pt>
                <c:pt idx="431">
                  <c:v>8.5</c:v>
                </c:pt>
                <c:pt idx="432">
                  <c:v>8.5</c:v>
                </c:pt>
                <c:pt idx="433">
                  <c:v>8.6</c:v>
                </c:pt>
                <c:pt idx="434">
                  <c:v>8.6</c:v>
                </c:pt>
                <c:pt idx="435">
                  <c:v>8.6</c:v>
                </c:pt>
                <c:pt idx="436">
                  <c:v>8.6</c:v>
                </c:pt>
                <c:pt idx="437">
                  <c:v>8.6999999999999993</c:v>
                </c:pt>
                <c:pt idx="438">
                  <c:v>8.8000000000000007</c:v>
                </c:pt>
                <c:pt idx="439">
                  <c:v>8.8000000000000007</c:v>
                </c:pt>
                <c:pt idx="440">
                  <c:v>8.8000000000000007</c:v>
                </c:pt>
                <c:pt idx="441">
                  <c:v>8.9</c:v>
                </c:pt>
                <c:pt idx="442">
                  <c:v>8.9</c:v>
                </c:pt>
                <c:pt idx="443">
                  <c:v>9</c:v>
                </c:pt>
                <c:pt idx="444">
                  <c:v>9.1</c:v>
                </c:pt>
                <c:pt idx="445">
                  <c:v>9.1</c:v>
                </c:pt>
                <c:pt idx="446">
                  <c:v>9.1</c:v>
                </c:pt>
                <c:pt idx="447">
                  <c:v>9.1999999999999993</c:v>
                </c:pt>
                <c:pt idx="448">
                  <c:v>9.1999999999999993</c:v>
                </c:pt>
                <c:pt idx="449">
                  <c:v>9.4</c:v>
                </c:pt>
                <c:pt idx="450">
                  <c:v>9.5</c:v>
                </c:pt>
                <c:pt idx="451">
                  <c:v>9.5</c:v>
                </c:pt>
                <c:pt idx="452">
                  <c:v>9.5</c:v>
                </c:pt>
                <c:pt idx="453">
                  <c:v>9.6</c:v>
                </c:pt>
                <c:pt idx="454">
                  <c:v>9.6</c:v>
                </c:pt>
                <c:pt idx="455">
                  <c:v>9.6</c:v>
                </c:pt>
                <c:pt idx="456">
                  <c:v>9.6999999999999993</c:v>
                </c:pt>
                <c:pt idx="457">
                  <c:v>9.6999999999999993</c:v>
                </c:pt>
                <c:pt idx="458">
                  <c:v>9.8000000000000007</c:v>
                </c:pt>
                <c:pt idx="459">
                  <c:v>9.8000000000000007</c:v>
                </c:pt>
                <c:pt idx="460">
                  <c:v>9.9</c:v>
                </c:pt>
                <c:pt idx="461">
                  <c:v>9.9</c:v>
                </c:pt>
                <c:pt idx="462">
                  <c:v>10</c:v>
                </c:pt>
                <c:pt idx="463">
                  <c:v>10</c:v>
                </c:pt>
                <c:pt idx="464">
                  <c:v>10.1</c:v>
                </c:pt>
                <c:pt idx="465">
                  <c:v>10.1</c:v>
                </c:pt>
                <c:pt idx="466">
                  <c:v>10.199999999999999</c:v>
                </c:pt>
                <c:pt idx="467">
                  <c:v>10.3</c:v>
                </c:pt>
                <c:pt idx="468">
                  <c:v>10.4</c:v>
                </c:pt>
                <c:pt idx="469">
                  <c:v>10.4</c:v>
                </c:pt>
                <c:pt idx="470">
                  <c:v>10.5</c:v>
                </c:pt>
                <c:pt idx="471">
                  <c:v>10.7</c:v>
                </c:pt>
                <c:pt idx="472">
                  <c:v>10.8</c:v>
                </c:pt>
                <c:pt idx="473">
                  <c:v>11.1</c:v>
                </c:pt>
                <c:pt idx="474">
                  <c:v>11.1</c:v>
                </c:pt>
                <c:pt idx="475">
                  <c:v>12</c:v>
                </c:pt>
                <c:pt idx="476">
                  <c:v>7.5</c:v>
                </c:pt>
                <c:pt idx="477">
                  <c:v>7.8</c:v>
                </c:pt>
                <c:pt idx="478">
                  <c:v>8.1</c:v>
                </c:pt>
                <c:pt idx="479">
                  <c:v>8.1999999999999993</c:v>
                </c:pt>
                <c:pt idx="480">
                  <c:v>8.3000000000000007</c:v>
                </c:pt>
                <c:pt idx="481">
                  <c:v>8.3000000000000007</c:v>
                </c:pt>
                <c:pt idx="482">
                  <c:v>8.3000000000000007</c:v>
                </c:pt>
                <c:pt idx="483">
                  <c:v>8.3000000000000007</c:v>
                </c:pt>
                <c:pt idx="484">
                  <c:v>8.3000000000000007</c:v>
                </c:pt>
                <c:pt idx="485">
                  <c:v>8.4</c:v>
                </c:pt>
                <c:pt idx="486">
                  <c:v>8.4</c:v>
                </c:pt>
                <c:pt idx="487">
                  <c:v>8.4</c:v>
                </c:pt>
                <c:pt idx="488">
                  <c:v>8.4</c:v>
                </c:pt>
                <c:pt idx="489">
                  <c:v>8.5</c:v>
                </c:pt>
                <c:pt idx="490">
                  <c:v>8.5</c:v>
                </c:pt>
                <c:pt idx="491">
                  <c:v>8.5</c:v>
                </c:pt>
                <c:pt idx="492">
                  <c:v>8.6</c:v>
                </c:pt>
                <c:pt idx="493">
                  <c:v>8.6</c:v>
                </c:pt>
                <c:pt idx="494">
                  <c:v>8.6</c:v>
                </c:pt>
                <c:pt idx="495">
                  <c:v>8.6</c:v>
                </c:pt>
                <c:pt idx="496">
                  <c:v>8.6</c:v>
                </c:pt>
                <c:pt idx="497">
                  <c:v>8.6999999999999993</c:v>
                </c:pt>
                <c:pt idx="498">
                  <c:v>8.6999999999999993</c:v>
                </c:pt>
                <c:pt idx="499">
                  <c:v>8.6999999999999993</c:v>
                </c:pt>
                <c:pt idx="500">
                  <c:v>8.6999999999999993</c:v>
                </c:pt>
                <c:pt idx="501">
                  <c:v>8.8000000000000007</c:v>
                </c:pt>
                <c:pt idx="502">
                  <c:v>8.8000000000000007</c:v>
                </c:pt>
                <c:pt idx="503">
                  <c:v>8.8000000000000007</c:v>
                </c:pt>
                <c:pt idx="504">
                  <c:v>9</c:v>
                </c:pt>
                <c:pt idx="505">
                  <c:v>9</c:v>
                </c:pt>
                <c:pt idx="506">
                  <c:v>9</c:v>
                </c:pt>
                <c:pt idx="507">
                  <c:v>9</c:v>
                </c:pt>
                <c:pt idx="508">
                  <c:v>9.1</c:v>
                </c:pt>
                <c:pt idx="509">
                  <c:v>9.1</c:v>
                </c:pt>
                <c:pt idx="510">
                  <c:v>9.1</c:v>
                </c:pt>
                <c:pt idx="511">
                  <c:v>9.1999999999999993</c:v>
                </c:pt>
                <c:pt idx="512">
                  <c:v>9.1999999999999993</c:v>
                </c:pt>
                <c:pt idx="513">
                  <c:v>9.1999999999999993</c:v>
                </c:pt>
                <c:pt idx="514">
                  <c:v>9.1999999999999993</c:v>
                </c:pt>
                <c:pt idx="515">
                  <c:v>9.1999999999999993</c:v>
                </c:pt>
                <c:pt idx="516">
                  <c:v>9.3000000000000007</c:v>
                </c:pt>
                <c:pt idx="517">
                  <c:v>9.3000000000000007</c:v>
                </c:pt>
                <c:pt idx="518">
                  <c:v>9.3000000000000007</c:v>
                </c:pt>
                <c:pt idx="519">
                  <c:v>9.3000000000000007</c:v>
                </c:pt>
                <c:pt idx="520">
                  <c:v>9.4</c:v>
                </c:pt>
                <c:pt idx="521">
                  <c:v>9.4</c:v>
                </c:pt>
                <c:pt idx="522">
                  <c:v>9.4</c:v>
                </c:pt>
                <c:pt idx="523">
                  <c:v>9.5</c:v>
                </c:pt>
                <c:pt idx="524">
                  <c:v>9.5</c:v>
                </c:pt>
                <c:pt idx="525">
                  <c:v>9.5</c:v>
                </c:pt>
                <c:pt idx="526">
                  <c:v>9.6999999999999993</c:v>
                </c:pt>
                <c:pt idx="527">
                  <c:v>9.8000000000000007</c:v>
                </c:pt>
                <c:pt idx="528">
                  <c:v>9.8000000000000007</c:v>
                </c:pt>
                <c:pt idx="529">
                  <c:v>9.8000000000000007</c:v>
                </c:pt>
                <c:pt idx="530">
                  <c:v>9.9</c:v>
                </c:pt>
                <c:pt idx="531">
                  <c:v>10</c:v>
                </c:pt>
                <c:pt idx="532">
                  <c:v>10.199999999999999</c:v>
                </c:pt>
                <c:pt idx="533">
                  <c:v>10.4</c:v>
                </c:pt>
                <c:pt idx="534">
                  <c:v>10.4</c:v>
                </c:pt>
                <c:pt idx="535">
                  <c:v>10.5</c:v>
                </c:pt>
                <c:pt idx="536">
                  <c:v>10.8</c:v>
                </c:pt>
                <c:pt idx="537">
                  <c:v>10.9</c:v>
                </c:pt>
                <c:pt idx="538">
                  <c:v>11.2</c:v>
                </c:pt>
                <c:pt idx="539">
                  <c:v>11.9</c:v>
                </c:pt>
                <c:pt idx="540">
                  <c:v>7.6</c:v>
                </c:pt>
                <c:pt idx="541">
                  <c:v>7.8</c:v>
                </c:pt>
                <c:pt idx="542">
                  <c:v>8.1999999999999993</c:v>
                </c:pt>
                <c:pt idx="543">
                  <c:v>8.3000000000000007</c:v>
                </c:pt>
                <c:pt idx="544">
                  <c:v>8.3000000000000007</c:v>
                </c:pt>
                <c:pt idx="545">
                  <c:v>8.4</c:v>
                </c:pt>
                <c:pt idx="546">
                  <c:v>8.5</c:v>
                </c:pt>
                <c:pt idx="547">
                  <c:v>8.5</c:v>
                </c:pt>
                <c:pt idx="548">
                  <c:v>8.5</c:v>
                </c:pt>
                <c:pt idx="549">
                  <c:v>8.6</c:v>
                </c:pt>
                <c:pt idx="550">
                  <c:v>8.8000000000000007</c:v>
                </c:pt>
                <c:pt idx="551">
                  <c:v>8.8000000000000007</c:v>
                </c:pt>
                <c:pt idx="552">
                  <c:v>8.8000000000000007</c:v>
                </c:pt>
                <c:pt idx="553">
                  <c:v>8.8000000000000007</c:v>
                </c:pt>
                <c:pt idx="554">
                  <c:v>8.8000000000000007</c:v>
                </c:pt>
                <c:pt idx="555">
                  <c:v>8.9</c:v>
                </c:pt>
                <c:pt idx="556">
                  <c:v>9</c:v>
                </c:pt>
                <c:pt idx="557">
                  <c:v>9</c:v>
                </c:pt>
                <c:pt idx="558">
                  <c:v>9</c:v>
                </c:pt>
                <c:pt idx="559">
                  <c:v>9.1</c:v>
                </c:pt>
                <c:pt idx="560">
                  <c:v>9.1999999999999993</c:v>
                </c:pt>
                <c:pt idx="561">
                  <c:v>9.1999999999999993</c:v>
                </c:pt>
                <c:pt idx="562">
                  <c:v>9.3000000000000007</c:v>
                </c:pt>
                <c:pt idx="563">
                  <c:v>9.3000000000000007</c:v>
                </c:pt>
                <c:pt idx="564">
                  <c:v>9.4</c:v>
                </c:pt>
                <c:pt idx="565">
                  <c:v>9.4</c:v>
                </c:pt>
                <c:pt idx="566">
                  <c:v>9.4</c:v>
                </c:pt>
                <c:pt idx="567">
                  <c:v>9.4</c:v>
                </c:pt>
                <c:pt idx="568">
                  <c:v>9.4</c:v>
                </c:pt>
                <c:pt idx="569">
                  <c:v>9.4</c:v>
                </c:pt>
                <c:pt idx="570">
                  <c:v>9.6</c:v>
                </c:pt>
                <c:pt idx="571">
                  <c:v>9.6</c:v>
                </c:pt>
                <c:pt idx="572">
                  <c:v>9.6</c:v>
                </c:pt>
                <c:pt idx="573">
                  <c:v>9.6999999999999993</c:v>
                </c:pt>
                <c:pt idx="574">
                  <c:v>9.6999999999999993</c:v>
                </c:pt>
                <c:pt idx="575">
                  <c:v>9.6999999999999993</c:v>
                </c:pt>
                <c:pt idx="576">
                  <c:v>9.6999999999999993</c:v>
                </c:pt>
                <c:pt idx="577">
                  <c:v>9.8000000000000007</c:v>
                </c:pt>
                <c:pt idx="578">
                  <c:v>9.9</c:v>
                </c:pt>
                <c:pt idx="579">
                  <c:v>9.9</c:v>
                </c:pt>
                <c:pt idx="580">
                  <c:v>9.9</c:v>
                </c:pt>
                <c:pt idx="581">
                  <c:v>9.9</c:v>
                </c:pt>
                <c:pt idx="582">
                  <c:v>9.9</c:v>
                </c:pt>
                <c:pt idx="583">
                  <c:v>9.9</c:v>
                </c:pt>
                <c:pt idx="584">
                  <c:v>10</c:v>
                </c:pt>
                <c:pt idx="585">
                  <c:v>10</c:v>
                </c:pt>
                <c:pt idx="586">
                  <c:v>10.5</c:v>
                </c:pt>
                <c:pt idx="587">
                  <c:v>10.6</c:v>
                </c:pt>
                <c:pt idx="588">
                  <c:v>10.6</c:v>
                </c:pt>
                <c:pt idx="589">
                  <c:v>10.7</c:v>
                </c:pt>
                <c:pt idx="590">
                  <c:v>10.9</c:v>
                </c:pt>
                <c:pt idx="591">
                  <c:v>10.9</c:v>
                </c:pt>
                <c:pt idx="592">
                  <c:v>11.5</c:v>
                </c:pt>
                <c:pt idx="593">
                  <c:v>12.1</c:v>
                </c:pt>
                <c:pt idx="594">
                  <c:v>7.7</c:v>
                </c:pt>
                <c:pt idx="595">
                  <c:v>7.8</c:v>
                </c:pt>
                <c:pt idx="596">
                  <c:v>7.9</c:v>
                </c:pt>
                <c:pt idx="597">
                  <c:v>8.3000000000000007</c:v>
                </c:pt>
                <c:pt idx="598">
                  <c:v>8.4</c:v>
                </c:pt>
                <c:pt idx="599">
                  <c:v>8.4</c:v>
                </c:pt>
                <c:pt idx="600">
                  <c:v>8.6</c:v>
                </c:pt>
                <c:pt idx="601">
                  <c:v>8.6</c:v>
                </c:pt>
                <c:pt idx="602">
                  <c:v>8.6</c:v>
                </c:pt>
                <c:pt idx="603">
                  <c:v>8.6</c:v>
                </c:pt>
                <c:pt idx="604">
                  <c:v>8.6999999999999993</c:v>
                </c:pt>
                <c:pt idx="605">
                  <c:v>8.6999999999999993</c:v>
                </c:pt>
                <c:pt idx="606">
                  <c:v>8.8000000000000007</c:v>
                </c:pt>
                <c:pt idx="607">
                  <c:v>8.8000000000000007</c:v>
                </c:pt>
                <c:pt idx="608">
                  <c:v>8.9</c:v>
                </c:pt>
                <c:pt idx="609">
                  <c:v>8.9</c:v>
                </c:pt>
                <c:pt idx="610">
                  <c:v>9</c:v>
                </c:pt>
                <c:pt idx="611">
                  <c:v>9</c:v>
                </c:pt>
                <c:pt idx="612">
                  <c:v>9</c:v>
                </c:pt>
                <c:pt idx="613">
                  <c:v>9</c:v>
                </c:pt>
                <c:pt idx="614">
                  <c:v>9.1</c:v>
                </c:pt>
                <c:pt idx="615">
                  <c:v>9.1</c:v>
                </c:pt>
                <c:pt idx="616">
                  <c:v>9.1</c:v>
                </c:pt>
                <c:pt idx="617">
                  <c:v>9.1999999999999993</c:v>
                </c:pt>
                <c:pt idx="618">
                  <c:v>9.3000000000000007</c:v>
                </c:pt>
                <c:pt idx="619">
                  <c:v>9.4</c:v>
                </c:pt>
                <c:pt idx="620">
                  <c:v>9.4</c:v>
                </c:pt>
                <c:pt idx="621">
                  <c:v>9.4</c:v>
                </c:pt>
                <c:pt idx="622">
                  <c:v>9.5</c:v>
                </c:pt>
                <c:pt idx="623">
                  <c:v>9.5</c:v>
                </c:pt>
                <c:pt idx="624">
                  <c:v>9.6</c:v>
                </c:pt>
                <c:pt idx="625">
                  <c:v>9.6999999999999993</c:v>
                </c:pt>
                <c:pt idx="626">
                  <c:v>9.8000000000000007</c:v>
                </c:pt>
                <c:pt idx="627">
                  <c:v>9.8000000000000007</c:v>
                </c:pt>
                <c:pt idx="628">
                  <c:v>9.8000000000000007</c:v>
                </c:pt>
                <c:pt idx="629">
                  <c:v>9.9</c:v>
                </c:pt>
                <c:pt idx="630">
                  <c:v>9.9</c:v>
                </c:pt>
                <c:pt idx="631">
                  <c:v>9.9</c:v>
                </c:pt>
                <c:pt idx="632">
                  <c:v>9.9</c:v>
                </c:pt>
                <c:pt idx="633">
                  <c:v>10</c:v>
                </c:pt>
                <c:pt idx="634">
                  <c:v>10</c:v>
                </c:pt>
                <c:pt idx="635">
                  <c:v>10</c:v>
                </c:pt>
                <c:pt idx="636">
                  <c:v>10.1</c:v>
                </c:pt>
                <c:pt idx="637">
                  <c:v>10.1</c:v>
                </c:pt>
                <c:pt idx="638">
                  <c:v>10.199999999999999</c:v>
                </c:pt>
                <c:pt idx="639">
                  <c:v>10.199999999999999</c:v>
                </c:pt>
                <c:pt idx="640">
                  <c:v>10.3</c:v>
                </c:pt>
                <c:pt idx="641">
                  <c:v>10.3</c:v>
                </c:pt>
                <c:pt idx="642">
                  <c:v>10.4</c:v>
                </c:pt>
                <c:pt idx="643">
                  <c:v>10.4</c:v>
                </c:pt>
                <c:pt idx="644">
                  <c:v>10.5</c:v>
                </c:pt>
                <c:pt idx="645">
                  <c:v>10.7</c:v>
                </c:pt>
                <c:pt idx="646">
                  <c:v>11.1</c:v>
                </c:pt>
                <c:pt idx="647">
                  <c:v>11.6</c:v>
                </c:pt>
                <c:pt idx="648">
                  <c:v>11.6</c:v>
                </c:pt>
                <c:pt idx="649">
                  <c:v>11.9</c:v>
                </c:pt>
                <c:pt idx="650">
                  <c:v>12</c:v>
                </c:pt>
                <c:pt idx="651">
                  <c:v>12.2</c:v>
                </c:pt>
                <c:pt idx="652">
                  <c:v>12.4</c:v>
                </c:pt>
                <c:pt idx="653">
                  <c:v>12.5</c:v>
                </c:pt>
                <c:pt idx="654">
                  <c:v>8.3000000000000007</c:v>
                </c:pt>
                <c:pt idx="655">
                  <c:v>8.4</c:v>
                </c:pt>
                <c:pt idx="656">
                  <c:v>8.5</c:v>
                </c:pt>
                <c:pt idx="657">
                  <c:v>8.5</c:v>
                </c:pt>
                <c:pt idx="658">
                  <c:v>8.6</c:v>
                </c:pt>
                <c:pt idx="659">
                  <c:v>8.6</c:v>
                </c:pt>
                <c:pt idx="660">
                  <c:v>8.6999999999999993</c:v>
                </c:pt>
                <c:pt idx="661">
                  <c:v>8.8000000000000007</c:v>
                </c:pt>
                <c:pt idx="662">
                  <c:v>8.9</c:v>
                </c:pt>
                <c:pt idx="663">
                  <c:v>8.9</c:v>
                </c:pt>
                <c:pt idx="664">
                  <c:v>9</c:v>
                </c:pt>
                <c:pt idx="665">
                  <c:v>9</c:v>
                </c:pt>
                <c:pt idx="666">
                  <c:v>9</c:v>
                </c:pt>
                <c:pt idx="667">
                  <c:v>9.1</c:v>
                </c:pt>
                <c:pt idx="668">
                  <c:v>9.1</c:v>
                </c:pt>
                <c:pt idx="669">
                  <c:v>9.1</c:v>
                </c:pt>
                <c:pt idx="670">
                  <c:v>9.1999999999999993</c:v>
                </c:pt>
                <c:pt idx="671">
                  <c:v>9.1999999999999993</c:v>
                </c:pt>
                <c:pt idx="672">
                  <c:v>9.1999999999999993</c:v>
                </c:pt>
                <c:pt idx="673">
                  <c:v>9.3000000000000007</c:v>
                </c:pt>
                <c:pt idx="674">
                  <c:v>9.3000000000000007</c:v>
                </c:pt>
                <c:pt idx="675">
                  <c:v>9.3000000000000007</c:v>
                </c:pt>
                <c:pt idx="676">
                  <c:v>9.3000000000000007</c:v>
                </c:pt>
                <c:pt idx="677">
                  <c:v>9.3000000000000007</c:v>
                </c:pt>
                <c:pt idx="678">
                  <c:v>9.3000000000000007</c:v>
                </c:pt>
                <c:pt idx="679">
                  <c:v>9.4</c:v>
                </c:pt>
                <c:pt idx="680">
                  <c:v>9.4</c:v>
                </c:pt>
                <c:pt idx="681">
                  <c:v>9.4</c:v>
                </c:pt>
                <c:pt idx="682">
                  <c:v>9.4</c:v>
                </c:pt>
                <c:pt idx="683">
                  <c:v>9.5</c:v>
                </c:pt>
                <c:pt idx="684">
                  <c:v>9.6</c:v>
                </c:pt>
                <c:pt idx="685">
                  <c:v>9.6</c:v>
                </c:pt>
                <c:pt idx="686">
                  <c:v>9.6</c:v>
                </c:pt>
                <c:pt idx="687">
                  <c:v>9.6999999999999993</c:v>
                </c:pt>
                <c:pt idx="688">
                  <c:v>9.6999999999999993</c:v>
                </c:pt>
                <c:pt idx="689">
                  <c:v>9.8000000000000007</c:v>
                </c:pt>
                <c:pt idx="690">
                  <c:v>9.8000000000000007</c:v>
                </c:pt>
                <c:pt idx="691">
                  <c:v>9.9</c:v>
                </c:pt>
                <c:pt idx="692">
                  <c:v>9.9</c:v>
                </c:pt>
                <c:pt idx="693">
                  <c:v>10</c:v>
                </c:pt>
                <c:pt idx="694">
                  <c:v>10</c:v>
                </c:pt>
                <c:pt idx="695">
                  <c:v>10.4</c:v>
                </c:pt>
                <c:pt idx="696">
                  <c:v>10.6</c:v>
                </c:pt>
                <c:pt idx="697">
                  <c:v>11</c:v>
                </c:pt>
                <c:pt idx="698">
                  <c:v>11</c:v>
                </c:pt>
                <c:pt idx="699">
                  <c:v>11.1</c:v>
                </c:pt>
                <c:pt idx="700">
                  <c:v>11.1</c:v>
                </c:pt>
                <c:pt idx="701">
                  <c:v>11.1</c:v>
                </c:pt>
                <c:pt idx="702">
                  <c:v>11.2</c:v>
                </c:pt>
                <c:pt idx="703">
                  <c:v>11.4</c:v>
                </c:pt>
                <c:pt idx="704">
                  <c:v>11.6</c:v>
                </c:pt>
                <c:pt idx="705">
                  <c:v>12.6</c:v>
                </c:pt>
                <c:pt idx="706">
                  <c:v>8.1999999999999993</c:v>
                </c:pt>
                <c:pt idx="707">
                  <c:v>8.3000000000000007</c:v>
                </c:pt>
                <c:pt idx="708">
                  <c:v>8.8000000000000007</c:v>
                </c:pt>
                <c:pt idx="709">
                  <c:v>8.9</c:v>
                </c:pt>
                <c:pt idx="710">
                  <c:v>8.9</c:v>
                </c:pt>
                <c:pt idx="711">
                  <c:v>8.9</c:v>
                </c:pt>
                <c:pt idx="712">
                  <c:v>9</c:v>
                </c:pt>
                <c:pt idx="713">
                  <c:v>9</c:v>
                </c:pt>
                <c:pt idx="714">
                  <c:v>9.1</c:v>
                </c:pt>
                <c:pt idx="715">
                  <c:v>9.1</c:v>
                </c:pt>
                <c:pt idx="716">
                  <c:v>9.1999999999999993</c:v>
                </c:pt>
                <c:pt idx="717">
                  <c:v>9.1999999999999993</c:v>
                </c:pt>
                <c:pt idx="718">
                  <c:v>9.4</c:v>
                </c:pt>
                <c:pt idx="719">
                  <c:v>9.5</c:v>
                </c:pt>
                <c:pt idx="720">
                  <c:v>9.6</c:v>
                </c:pt>
                <c:pt idx="721">
                  <c:v>9.6999999999999993</c:v>
                </c:pt>
                <c:pt idx="722">
                  <c:v>9.6999999999999993</c:v>
                </c:pt>
                <c:pt idx="723">
                  <c:v>9.6999999999999993</c:v>
                </c:pt>
                <c:pt idx="724">
                  <c:v>9.6999999999999993</c:v>
                </c:pt>
                <c:pt idx="725">
                  <c:v>9.8000000000000007</c:v>
                </c:pt>
                <c:pt idx="726">
                  <c:v>9.8000000000000007</c:v>
                </c:pt>
                <c:pt idx="727">
                  <c:v>9.9</c:v>
                </c:pt>
                <c:pt idx="728">
                  <c:v>9.9</c:v>
                </c:pt>
                <c:pt idx="729">
                  <c:v>10</c:v>
                </c:pt>
                <c:pt idx="730">
                  <c:v>10.1</c:v>
                </c:pt>
                <c:pt idx="731">
                  <c:v>10.1</c:v>
                </c:pt>
                <c:pt idx="732">
                  <c:v>10.199999999999999</c:v>
                </c:pt>
                <c:pt idx="733">
                  <c:v>10.3</c:v>
                </c:pt>
                <c:pt idx="734">
                  <c:v>10.3</c:v>
                </c:pt>
                <c:pt idx="735">
                  <c:v>10.4</c:v>
                </c:pt>
                <c:pt idx="736">
                  <c:v>10.4</c:v>
                </c:pt>
                <c:pt idx="737">
                  <c:v>10.5</c:v>
                </c:pt>
                <c:pt idx="738">
                  <c:v>10.7</c:v>
                </c:pt>
                <c:pt idx="739">
                  <c:v>10.8</c:v>
                </c:pt>
                <c:pt idx="740">
                  <c:v>10.9</c:v>
                </c:pt>
                <c:pt idx="741">
                  <c:v>11</c:v>
                </c:pt>
                <c:pt idx="742">
                  <c:v>11.1</c:v>
                </c:pt>
                <c:pt idx="743">
                  <c:v>11.1</c:v>
                </c:pt>
                <c:pt idx="744">
                  <c:v>11.2</c:v>
                </c:pt>
                <c:pt idx="745">
                  <c:v>11.2</c:v>
                </c:pt>
                <c:pt idx="746">
                  <c:v>11.4</c:v>
                </c:pt>
                <c:pt idx="747">
                  <c:v>11.5</c:v>
                </c:pt>
                <c:pt idx="748">
                  <c:v>11.9</c:v>
                </c:pt>
                <c:pt idx="749">
                  <c:v>11.9</c:v>
                </c:pt>
                <c:pt idx="750">
                  <c:v>12</c:v>
                </c:pt>
                <c:pt idx="751">
                  <c:v>12.6</c:v>
                </c:pt>
                <c:pt idx="752">
                  <c:v>8.6</c:v>
                </c:pt>
                <c:pt idx="753">
                  <c:v>8.6999999999999993</c:v>
                </c:pt>
                <c:pt idx="754">
                  <c:v>9.1</c:v>
                </c:pt>
                <c:pt idx="755">
                  <c:v>9.1</c:v>
                </c:pt>
                <c:pt idx="756">
                  <c:v>9.1</c:v>
                </c:pt>
                <c:pt idx="757">
                  <c:v>9.1</c:v>
                </c:pt>
                <c:pt idx="758">
                  <c:v>9.1</c:v>
                </c:pt>
                <c:pt idx="759">
                  <c:v>9.3000000000000007</c:v>
                </c:pt>
                <c:pt idx="760">
                  <c:v>9.3000000000000007</c:v>
                </c:pt>
                <c:pt idx="761">
                  <c:v>9.4</c:v>
                </c:pt>
                <c:pt idx="762">
                  <c:v>9.4</c:v>
                </c:pt>
                <c:pt idx="763">
                  <c:v>9.4</c:v>
                </c:pt>
                <c:pt idx="764">
                  <c:v>9.4</c:v>
                </c:pt>
                <c:pt idx="765">
                  <c:v>9.4</c:v>
                </c:pt>
                <c:pt idx="766">
                  <c:v>9.5</c:v>
                </c:pt>
                <c:pt idx="767">
                  <c:v>9.5</c:v>
                </c:pt>
                <c:pt idx="768">
                  <c:v>9.5</c:v>
                </c:pt>
                <c:pt idx="769">
                  <c:v>9.6</c:v>
                </c:pt>
                <c:pt idx="770">
                  <c:v>9.6</c:v>
                </c:pt>
                <c:pt idx="771">
                  <c:v>9.6</c:v>
                </c:pt>
                <c:pt idx="772">
                  <c:v>9.6999999999999993</c:v>
                </c:pt>
                <c:pt idx="773">
                  <c:v>9.6999999999999993</c:v>
                </c:pt>
                <c:pt idx="774">
                  <c:v>9.6999999999999993</c:v>
                </c:pt>
                <c:pt idx="775">
                  <c:v>9.8000000000000007</c:v>
                </c:pt>
                <c:pt idx="776">
                  <c:v>9.9</c:v>
                </c:pt>
                <c:pt idx="777">
                  <c:v>10</c:v>
                </c:pt>
                <c:pt idx="778">
                  <c:v>10</c:v>
                </c:pt>
                <c:pt idx="779">
                  <c:v>10.1</c:v>
                </c:pt>
                <c:pt idx="780">
                  <c:v>10.1</c:v>
                </c:pt>
                <c:pt idx="781">
                  <c:v>10.199999999999999</c:v>
                </c:pt>
                <c:pt idx="782">
                  <c:v>10.3</c:v>
                </c:pt>
                <c:pt idx="783">
                  <c:v>10.3</c:v>
                </c:pt>
                <c:pt idx="784">
                  <c:v>10.3</c:v>
                </c:pt>
                <c:pt idx="785">
                  <c:v>10.4</c:v>
                </c:pt>
                <c:pt idx="786">
                  <c:v>10.4</c:v>
                </c:pt>
                <c:pt idx="787">
                  <c:v>10.4</c:v>
                </c:pt>
                <c:pt idx="788">
                  <c:v>10.5</c:v>
                </c:pt>
                <c:pt idx="789">
                  <c:v>10.5</c:v>
                </c:pt>
                <c:pt idx="790">
                  <c:v>10.6</c:v>
                </c:pt>
                <c:pt idx="791">
                  <c:v>10.6</c:v>
                </c:pt>
                <c:pt idx="792">
                  <c:v>10.7</c:v>
                </c:pt>
                <c:pt idx="793">
                  <c:v>10.8</c:v>
                </c:pt>
                <c:pt idx="794">
                  <c:v>10.9</c:v>
                </c:pt>
                <c:pt idx="795">
                  <c:v>10.9</c:v>
                </c:pt>
                <c:pt idx="796">
                  <c:v>10.9</c:v>
                </c:pt>
                <c:pt idx="797">
                  <c:v>10.9</c:v>
                </c:pt>
                <c:pt idx="798">
                  <c:v>11</c:v>
                </c:pt>
                <c:pt idx="799">
                  <c:v>11.2</c:v>
                </c:pt>
                <c:pt idx="800">
                  <c:v>11.5</c:v>
                </c:pt>
                <c:pt idx="801">
                  <c:v>11.5</c:v>
                </c:pt>
                <c:pt idx="802">
                  <c:v>11.5</c:v>
                </c:pt>
                <c:pt idx="803">
                  <c:v>11.9</c:v>
                </c:pt>
                <c:pt idx="804">
                  <c:v>12</c:v>
                </c:pt>
                <c:pt idx="805">
                  <c:v>12</c:v>
                </c:pt>
                <c:pt idx="806">
                  <c:v>12.1</c:v>
                </c:pt>
                <c:pt idx="807">
                  <c:v>12.2</c:v>
                </c:pt>
                <c:pt idx="808">
                  <c:v>12.3</c:v>
                </c:pt>
                <c:pt idx="809">
                  <c:v>8.6</c:v>
                </c:pt>
                <c:pt idx="810">
                  <c:v>8.6999999999999993</c:v>
                </c:pt>
                <c:pt idx="811">
                  <c:v>8.8000000000000007</c:v>
                </c:pt>
                <c:pt idx="812">
                  <c:v>9</c:v>
                </c:pt>
                <c:pt idx="813">
                  <c:v>9</c:v>
                </c:pt>
                <c:pt idx="814">
                  <c:v>9.1</c:v>
                </c:pt>
                <c:pt idx="815">
                  <c:v>9.1</c:v>
                </c:pt>
                <c:pt idx="816">
                  <c:v>9.1999999999999993</c:v>
                </c:pt>
                <c:pt idx="817">
                  <c:v>9.3000000000000007</c:v>
                </c:pt>
                <c:pt idx="818">
                  <c:v>9.4</c:v>
                </c:pt>
                <c:pt idx="819">
                  <c:v>9.4</c:v>
                </c:pt>
                <c:pt idx="820">
                  <c:v>9.4</c:v>
                </c:pt>
                <c:pt idx="821">
                  <c:v>9.4</c:v>
                </c:pt>
                <c:pt idx="822">
                  <c:v>9.5</c:v>
                </c:pt>
                <c:pt idx="823">
                  <c:v>9.6</c:v>
                </c:pt>
                <c:pt idx="824">
                  <c:v>9.6</c:v>
                </c:pt>
                <c:pt idx="825">
                  <c:v>9.6999999999999993</c:v>
                </c:pt>
                <c:pt idx="826">
                  <c:v>9.6999999999999993</c:v>
                </c:pt>
                <c:pt idx="827">
                  <c:v>9.6999999999999993</c:v>
                </c:pt>
                <c:pt idx="828">
                  <c:v>9.6999999999999993</c:v>
                </c:pt>
                <c:pt idx="829">
                  <c:v>9.6999999999999993</c:v>
                </c:pt>
                <c:pt idx="830">
                  <c:v>9.6999999999999993</c:v>
                </c:pt>
                <c:pt idx="831">
                  <c:v>9.8000000000000007</c:v>
                </c:pt>
                <c:pt idx="832">
                  <c:v>9.8000000000000007</c:v>
                </c:pt>
                <c:pt idx="833">
                  <c:v>9.9</c:v>
                </c:pt>
                <c:pt idx="834">
                  <c:v>10</c:v>
                </c:pt>
                <c:pt idx="835">
                  <c:v>10</c:v>
                </c:pt>
                <c:pt idx="836">
                  <c:v>10</c:v>
                </c:pt>
                <c:pt idx="837">
                  <c:v>10.1</c:v>
                </c:pt>
                <c:pt idx="838">
                  <c:v>10.1</c:v>
                </c:pt>
                <c:pt idx="839">
                  <c:v>10.199999999999999</c:v>
                </c:pt>
                <c:pt idx="840">
                  <c:v>10.199999999999999</c:v>
                </c:pt>
                <c:pt idx="841">
                  <c:v>10.199999999999999</c:v>
                </c:pt>
                <c:pt idx="842">
                  <c:v>10.3</c:v>
                </c:pt>
                <c:pt idx="843">
                  <c:v>10.4</c:v>
                </c:pt>
                <c:pt idx="844">
                  <c:v>10.5</c:v>
                </c:pt>
                <c:pt idx="845">
                  <c:v>10.5</c:v>
                </c:pt>
                <c:pt idx="846">
                  <c:v>10.5</c:v>
                </c:pt>
                <c:pt idx="847">
                  <c:v>10.6</c:v>
                </c:pt>
                <c:pt idx="848">
                  <c:v>10.7</c:v>
                </c:pt>
                <c:pt idx="849">
                  <c:v>10.7</c:v>
                </c:pt>
                <c:pt idx="850">
                  <c:v>10.8</c:v>
                </c:pt>
                <c:pt idx="851">
                  <c:v>10.9</c:v>
                </c:pt>
                <c:pt idx="852">
                  <c:v>11.1</c:v>
                </c:pt>
                <c:pt idx="853">
                  <c:v>11.3</c:v>
                </c:pt>
                <c:pt idx="854">
                  <c:v>11.9</c:v>
                </c:pt>
                <c:pt idx="855">
                  <c:v>12.3</c:v>
                </c:pt>
                <c:pt idx="856">
                  <c:v>12.9</c:v>
                </c:pt>
                <c:pt idx="857">
                  <c:v>8.4</c:v>
                </c:pt>
                <c:pt idx="858">
                  <c:v>8.6</c:v>
                </c:pt>
                <c:pt idx="859">
                  <c:v>8.6</c:v>
                </c:pt>
                <c:pt idx="860">
                  <c:v>8.8000000000000007</c:v>
                </c:pt>
                <c:pt idx="861">
                  <c:v>8.8000000000000007</c:v>
                </c:pt>
                <c:pt idx="862">
                  <c:v>8.8000000000000007</c:v>
                </c:pt>
                <c:pt idx="863">
                  <c:v>8.8000000000000007</c:v>
                </c:pt>
                <c:pt idx="864">
                  <c:v>8.9</c:v>
                </c:pt>
                <c:pt idx="865">
                  <c:v>9</c:v>
                </c:pt>
                <c:pt idx="866">
                  <c:v>9</c:v>
                </c:pt>
                <c:pt idx="867">
                  <c:v>9</c:v>
                </c:pt>
                <c:pt idx="868">
                  <c:v>9</c:v>
                </c:pt>
                <c:pt idx="869">
                  <c:v>9</c:v>
                </c:pt>
                <c:pt idx="870">
                  <c:v>9.1</c:v>
                </c:pt>
                <c:pt idx="871">
                  <c:v>9.1</c:v>
                </c:pt>
                <c:pt idx="872">
                  <c:v>9.1999999999999993</c:v>
                </c:pt>
                <c:pt idx="873">
                  <c:v>9.4</c:v>
                </c:pt>
                <c:pt idx="874">
                  <c:v>9.4</c:v>
                </c:pt>
                <c:pt idx="875">
                  <c:v>9.4</c:v>
                </c:pt>
                <c:pt idx="876">
                  <c:v>9.5</c:v>
                </c:pt>
                <c:pt idx="877">
                  <c:v>9.6</c:v>
                </c:pt>
                <c:pt idx="878">
                  <c:v>9.6999999999999993</c:v>
                </c:pt>
                <c:pt idx="879">
                  <c:v>9.8000000000000007</c:v>
                </c:pt>
                <c:pt idx="880">
                  <c:v>9.9</c:v>
                </c:pt>
                <c:pt idx="881">
                  <c:v>10</c:v>
                </c:pt>
                <c:pt idx="882">
                  <c:v>10</c:v>
                </c:pt>
                <c:pt idx="883">
                  <c:v>10.199999999999999</c:v>
                </c:pt>
                <c:pt idx="884">
                  <c:v>10.199999999999999</c:v>
                </c:pt>
                <c:pt idx="885">
                  <c:v>10.3</c:v>
                </c:pt>
                <c:pt idx="886">
                  <c:v>10.3</c:v>
                </c:pt>
                <c:pt idx="887">
                  <c:v>10.3</c:v>
                </c:pt>
                <c:pt idx="888">
                  <c:v>10.5</c:v>
                </c:pt>
                <c:pt idx="889">
                  <c:v>10.6</c:v>
                </c:pt>
                <c:pt idx="890">
                  <c:v>10.7</c:v>
                </c:pt>
                <c:pt idx="891">
                  <c:v>11</c:v>
                </c:pt>
                <c:pt idx="892">
                  <c:v>11.3</c:v>
                </c:pt>
                <c:pt idx="893">
                  <c:v>11.4</c:v>
                </c:pt>
                <c:pt idx="894">
                  <c:v>11.6</c:v>
                </c:pt>
                <c:pt idx="895">
                  <c:v>12.2</c:v>
                </c:pt>
                <c:pt idx="896">
                  <c:v>12.5</c:v>
                </c:pt>
                <c:pt idx="897">
                  <c:v>12.8</c:v>
                </c:pt>
                <c:pt idx="898">
                  <c:v>8.6</c:v>
                </c:pt>
                <c:pt idx="899">
                  <c:v>8.8000000000000007</c:v>
                </c:pt>
                <c:pt idx="900">
                  <c:v>8.9</c:v>
                </c:pt>
                <c:pt idx="901">
                  <c:v>9</c:v>
                </c:pt>
                <c:pt idx="902">
                  <c:v>9</c:v>
                </c:pt>
                <c:pt idx="903">
                  <c:v>9.1</c:v>
                </c:pt>
                <c:pt idx="904">
                  <c:v>9.1999999999999993</c:v>
                </c:pt>
                <c:pt idx="905">
                  <c:v>9.1999999999999993</c:v>
                </c:pt>
                <c:pt idx="906">
                  <c:v>9.1999999999999993</c:v>
                </c:pt>
                <c:pt idx="907">
                  <c:v>9.1999999999999993</c:v>
                </c:pt>
                <c:pt idx="908">
                  <c:v>9.1999999999999993</c:v>
                </c:pt>
                <c:pt idx="909">
                  <c:v>9.5</c:v>
                </c:pt>
                <c:pt idx="910">
                  <c:v>9.5</c:v>
                </c:pt>
                <c:pt idx="911">
                  <c:v>9.5</c:v>
                </c:pt>
                <c:pt idx="912">
                  <c:v>9.5</c:v>
                </c:pt>
                <c:pt idx="913">
                  <c:v>9.5</c:v>
                </c:pt>
                <c:pt idx="914">
                  <c:v>9.6</c:v>
                </c:pt>
                <c:pt idx="915">
                  <c:v>9.6</c:v>
                </c:pt>
                <c:pt idx="916">
                  <c:v>9.8000000000000007</c:v>
                </c:pt>
                <c:pt idx="917">
                  <c:v>10.1</c:v>
                </c:pt>
                <c:pt idx="918">
                  <c:v>10.1</c:v>
                </c:pt>
                <c:pt idx="919">
                  <c:v>10.1</c:v>
                </c:pt>
                <c:pt idx="920">
                  <c:v>10.3</c:v>
                </c:pt>
                <c:pt idx="921">
                  <c:v>10.5</c:v>
                </c:pt>
                <c:pt idx="922">
                  <c:v>10.6</c:v>
                </c:pt>
                <c:pt idx="923">
                  <c:v>10.7</c:v>
                </c:pt>
                <c:pt idx="924">
                  <c:v>10.8</c:v>
                </c:pt>
                <c:pt idx="925">
                  <c:v>10.9</c:v>
                </c:pt>
                <c:pt idx="926">
                  <c:v>11</c:v>
                </c:pt>
                <c:pt idx="927">
                  <c:v>11</c:v>
                </c:pt>
                <c:pt idx="928">
                  <c:v>11.4</c:v>
                </c:pt>
                <c:pt idx="929">
                  <c:v>11.5</c:v>
                </c:pt>
                <c:pt idx="930">
                  <c:v>8.4</c:v>
                </c:pt>
                <c:pt idx="931">
                  <c:v>8.5</c:v>
                </c:pt>
                <c:pt idx="932">
                  <c:v>8.9</c:v>
                </c:pt>
                <c:pt idx="933">
                  <c:v>9</c:v>
                </c:pt>
                <c:pt idx="934">
                  <c:v>9</c:v>
                </c:pt>
                <c:pt idx="935">
                  <c:v>9.1</c:v>
                </c:pt>
                <c:pt idx="936">
                  <c:v>9.3000000000000007</c:v>
                </c:pt>
                <c:pt idx="937">
                  <c:v>9.5</c:v>
                </c:pt>
                <c:pt idx="938">
                  <c:v>9.5</c:v>
                </c:pt>
                <c:pt idx="939">
                  <c:v>9.6</c:v>
                </c:pt>
                <c:pt idx="940">
                  <c:v>9.6999999999999993</c:v>
                </c:pt>
                <c:pt idx="941">
                  <c:v>10</c:v>
                </c:pt>
                <c:pt idx="942">
                  <c:v>10.199999999999999</c:v>
                </c:pt>
                <c:pt idx="943">
                  <c:v>10.4</c:v>
                </c:pt>
                <c:pt idx="944">
                  <c:v>10.6</c:v>
                </c:pt>
                <c:pt idx="945">
                  <c:v>10.7</c:v>
                </c:pt>
                <c:pt idx="946">
                  <c:v>10.7</c:v>
                </c:pt>
                <c:pt idx="947">
                  <c:v>11</c:v>
                </c:pt>
                <c:pt idx="948">
                  <c:v>11</c:v>
                </c:pt>
                <c:pt idx="949">
                  <c:v>11.2</c:v>
                </c:pt>
                <c:pt idx="950">
                  <c:v>11.3</c:v>
                </c:pt>
                <c:pt idx="951">
                  <c:v>11.5</c:v>
                </c:pt>
                <c:pt idx="952">
                  <c:v>11.8</c:v>
                </c:pt>
                <c:pt idx="953">
                  <c:v>8.4</c:v>
                </c:pt>
                <c:pt idx="954">
                  <c:v>8.5</c:v>
                </c:pt>
                <c:pt idx="955">
                  <c:v>8.6999999999999993</c:v>
                </c:pt>
                <c:pt idx="956">
                  <c:v>8.9</c:v>
                </c:pt>
                <c:pt idx="957">
                  <c:v>9</c:v>
                </c:pt>
                <c:pt idx="958">
                  <c:v>9.1999999999999993</c:v>
                </c:pt>
                <c:pt idx="959">
                  <c:v>9.1999999999999993</c:v>
                </c:pt>
                <c:pt idx="960">
                  <c:v>9.3000000000000007</c:v>
                </c:pt>
                <c:pt idx="961">
                  <c:v>9.5</c:v>
                </c:pt>
                <c:pt idx="962">
                  <c:v>9.5</c:v>
                </c:pt>
                <c:pt idx="963">
                  <c:v>9.6</c:v>
                </c:pt>
                <c:pt idx="964">
                  <c:v>9.6</c:v>
                </c:pt>
                <c:pt idx="965">
                  <c:v>9.6999999999999993</c:v>
                </c:pt>
                <c:pt idx="966">
                  <c:v>10.1</c:v>
                </c:pt>
                <c:pt idx="967">
                  <c:v>10.1</c:v>
                </c:pt>
                <c:pt idx="968">
                  <c:v>10.199999999999999</c:v>
                </c:pt>
                <c:pt idx="969">
                  <c:v>10.5</c:v>
                </c:pt>
                <c:pt idx="970">
                  <c:v>10.5</c:v>
                </c:pt>
                <c:pt idx="971">
                  <c:v>10.8</c:v>
                </c:pt>
                <c:pt idx="972">
                  <c:v>11.1</c:v>
                </c:pt>
                <c:pt idx="973">
                  <c:v>11.2</c:v>
                </c:pt>
                <c:pt idx="974">
                  <c:v>11.3</c:v>
                </c:pt>
                <c:pt idx="975">
                  <c:v>11.3</c:v>
                </c:pt>
                <c:pt idx="976">
                  <c:v>11.3</c:v>
                </c:pt>
                <c:pt idx="977">
                  <c:v>12.2</c:v>
                </c:pt>
                <c:pt idx="978">
                  <c:v>8.6999999999999993</c:v>
                </c:pt>
                <c:pt idx="979">
                  <c:v>8.9</c:v>
                </c:pt>
                <c:pt idx="980">
                  <c:v>9</c:v>
                </c:pt>
                <c:pt idx="981">
                  <c:v>9.1999999999999993</c:v>
                </c:pt>
                <c:pt idx="982">
                  <c:v>9.1999999999999993</c:v>
                </c:pt>
                <c:pt idx="983">
                  <c:v>9.3000000000000007</c:v>
                </c:pt>
                <c:pt idx="984">
                  <c:v>9.3000000000000007</c:v>
                </c:pt>
                <c:pt idx="985">
                  <c:v>9.5</c:v>
                </c:pt>
                <c:pt idx="986">
                  <c:v>9.6</c:v>
                </c:pt>
                <c:pt idx="987">
                  <c:v>9.6999999999999993</c:v>
                </c:pt>
                <c:pt idx="988">
                  <c:v>9.6999999999999993</c:v>
                </c:pt>
                <c:pt idx="989">
                  <c:v>9.8000000000000007</c:v>
                </c:pt>
                <c:pt idx="990">
                  <c:v>9.9</c:v>
                </c:pt>
                <c:pt idx="991">
                  <c:v>10</c:v>
                </c:pt>
                <c:pt idx="992">
                  <c:v>10.1</c:v>
                </c:pt>
                <c:pt idx="993">
                  <c:v>10.199999999999999</c:v>
                </c:pt>
                <c:pt idx="994">
                  <c:v>10.3</c:v>
                </c:pt>
                <c:pt idx="995">
                  <c:v>10.5</c:v>
                </c:pt>
                <c:pt idx="996">
                  <c:v>10.5</c:v>
                </c:pt>
                <c:pt idx="997">
                  <c:v>10.6</c:v>
                </c:pt>
                <c:pt idx="998">
                  <c:v>10.8</c:v>
                </c:pt>
                <c:pt idx="999">
                  <c:v>10.9</c:v>
                </c:pt>
                <c:pt idx="1000">
                  <c:v>10.9</c:v>
                </c:pt>
                <c:pt idx="1001">
                  <c:v>11.2</c:v>
                </c:pt>
                <c:pt idx="1002">
                  <c:v>11.3</c:v>
                </c:pt>
                <c:pt idx="1003">
                  <c:v>12.5</c:v>
                </c:pt>
                <c:pt idx="1004">
                  <c:v>8.6</c:v>
                </c:pt>
                <c:pt idx="1005">
                  <c:v>8.9</c:v>
                </c:pt>
                <c:pt idx="1006">
                  <c:v>9.4</c:v>
                </c:pt>
                <c:pt idx="1007">
                  <c:v>9.4</c:v>
                </c:pt>
                <c:pt idx="1008">
                  <c:v>9.5</c:v>
                </c:pt>
                <c:pt idx="1009">
                  <c:v>9.6</c:v>
                </c:pt>
                <c:pt idx="1010">
                  <c:v>9.9</c:v>
                </c:pt>
                <c:pt idx="1011">
                  <c:v>10</c:v>
                </c:pt>
                <c:pt idx="1012">
                  <c:v>10</c:v>
                </c:pt>
                <c:pt idx="1013">
                  <c:v>10</c:v>
                </c:pt>
                <c:pt idx="1014">
                  <c:v>10.1</c:v>
                </c:pt>
                <c:pt idx="1015">
                  <c:v>10.1</c:v>
                </c:pt>
                <c:pt idx="1016">
                  <c:v>10.4</c:v>
                </c:pt>
                <c:pt idx="1017">
                  <c:v>10.4</c:v>
                </c:pt>
                <c:pt idx="1018">
                  <c:v>10.6</c:v>
                </c:pt>
                <c:pt idx="1019">
                  <c:v>10.6</c:v>
                </c:pt>
                <c:pt idx="1020">
                  <c:v>10.6</c:v>
                </c:pt>
                <c:pt idx="1021">
                  <c:v>10.6</c:v>
                </c:pt>
                <c:pt idx="1022">
                  <c:v>10.8</c:v>
                </c:pt>
                <c:pt idx="1023">
                  <c:v>10.9</c:v>
                </c:pt>
                <c:pt idx="1024">
                  <c:v>11</c:v>
                </c:pt>
                <c:pt idx="1025">
                  <c:v>11.4</c:v>
                </c:pt>
                <c:pt idx="1026">
                  <c:v>11.5</c:v>
                </c:pt>
                <c:pt idx="1027">
                  <c:v>11.5</c:v>
                </c:pt>
                <c:pt idx="1028">
                  <c:v>11.8</c:v>
                </c:pt>
                <c:pt idx="1029">
                  <c:v>11.9</c:v>
                </c:pt>
                <c:pt idx="1030">
                  <c:v>12.2</c:v>
                </c:pt>
                <c:pt idx="1031">
                  <c:v>9.6</c:v>
                </c:pt>
                <c:pt idx="1032">
                  <c:v>9.9</c:v>
                </c:pt>
                <c:pt idx="1033">
                  <c:v>10.1</c:v>
                </c:pt>
                <c:pt idx="1034">
                  <c:v>10.1</c:v>
                </c:pt>
                <c:pt idx="1035">
                  <c:v>10.3</c:v>
                </c:pt>
                <c:pt idx="1036">
                  <c:v>10.4</c:v>
                </c:pt>
                <c:pt idx="1037">
                  <c:v>10.6</c:v>
                </c:pt>
                <c:pt idx="1038">
                  <c:v>10.6</c:v>
                </c:pt>
                <c:pt idx="1039">
                  <c:v>10.7</c:v>
                </c:pt>
                <c:pt idx="1040">
                  <c:v>11.1</c:v>
                </c:pt>
                <c:pt idx="1041">
                  <c:v>11.1</c:v>
                </c:pt>
                <c:pt idx="1042">
                  <c:v>11.2</c:v>
                </c:pt>
                <c:pt idx="1043">
                  <c:v>11.4</c:v>
                </c:pt>
                <c:pt idx="1044">
                  <c:v>11.5</c:v>
                </c:pt>
                <c:pt idx="1045">
                  <c:v>11.6</c:v>
                </c:pt>
                <c:pt idx="1046">
                  <c:v>11.7</c:v>
                </c:pt>
                <c:pt idx="1047">
                  <c:v>11.7</c:v>
                </c:pt>
                <c:pt idx="1048">
                  <c:v>11.9</c:v>
                </c:pt>
                <c:pt idx="1049">
                  <c:v>11.9</c:v>
                </c:pt>
                <c:pt idx="1050">
                  <c:v>10.1</c:v>
                </c:pt>
                <c:pt idx="1051">
                  <c:v>10.3</c:v>
                </c:pt>
                <c:pt idx="1052">
                  <c:v>10.4</c:v>
                </c:pt>
                <c:pt idx="1053">
                  <c:v>10.5</c:v>
                </c:pt>
                <c:pt idx="1054">
                  <c:v>10.7</c:v>
                </c:pt>
                <c:pt idx="1055">
                  <c:v>10.7</c:v>
                </c:pt>
                <c:pt idx="1056">
                  <c:v>10.8</c:v>
                </c:pt>
                <c:pt idx="1057">
                  <c:v>11.1</c:v>
                </c:pt>
                <c:pt idx="1058">
                  <c:v>11.8</c:v>
                </c:pt>
                <c:pt idx="1059">
                  <c:v>9</c:v>
                </c:pt>
                <c:pt idx="1060">
                  <c:v>10.5</c:v>
                </c:pt>
                <c:pt idx="1061">
                  <c:v>10.5</c:v>
                </c:pt>
                <c:pt idx="1062">
                  <c:v>10.6</c:v>
                </c:pt>
                <c:pt idx="1063">
                  <c:v>11.5</c:v>
                </c:pt>
                <c:pt idx="1064">
                  <c:v>11.7</c:v>
                </c:pt>
                <c:pt idx="1065">
                  <c:v>10</c:v>
                </c:pt>
                <c:pt idx="1066">
                  <c:v>10.5</c:v>
                </c:pt>
                <c:pt idx="1067">
                  <c:v>10.5</c:v>
                </c:pt>
                <c:pt idx="1068">
                  <c:v>10.6</c:v>
                </c:pt>
                <c:pt idx="1069">
                  <c:v>10.6</c:v>
                </c:pt>
                <c:pt idx="1070">
                  <c:v>10.6</c:v>
                </c:pt>
                <c:pt idx="1071">
                  <c:v>11.1</c:v>
                </c:pt>
                <c:pt idx="1072">
                  <c:v>11.8</c:v>
                </c:pt>
                <c:pt idx="1073">
                  <c:v>10.1</c:v>
                </c:pt>
                <c:pt idx="1074">
                  <c:v>10.8</c:v>
                </c:pt>
                <c:pt idx="1075">
                  <c:v>10.9</c:v>
                </c:pt>
                <c:pt idx="1076">
                  <c:v>11.6</c:v>
                </c:pt>
                <c:pt idx="1077">
                  <c:v>12.1</c:v>
                </c:pt>
                <c:pt idx="1078">
                  <c:v>12.3</c:v>
                </c:pt>
                <c:pt idx="1079">
                  <c:v>12.4</c:v>
                </c:pt>
                <c:pt idx="1080">
                  <c:v>10.7</c:v>
                </c:pt>
                <c:pt idx="1081">
                  <c:v>10.9</c:v>
                </c:pt>
                <c:pt idx="1082">
                  <c:v>9.8000000000000007</c:v>
                </c:pt>
                <c:pt idx="1083">
                  <c:v>10.3</c:v>
                </c:pt>
                <c:pt idx="1084">
                  <c:v>10.4</c:v>
                </c:pt>
                <c:pt idx="1085">
                  <c:v>10.6</c:v>
                </c:pt>
                <c:pt idx="1086">
                  <c:v>11.7</c:v>
                </c:pt>
                <c:pt idx="1087">
                  <c:v>9.6999999999999993</c:v>
                </c:pt>
                <c:pt idx="1088">
                  <c:v>10.1</c:v>
                </c:pt>
                <c:pt idx="1089">
                  <c:v>10.3</c:v>
                </c:pt>
                <c:pt idx="1090">
                  <c:v>10.7</c:v>
                </c:pt>
                <c:pt idx="1091">
                  <c:v>10.7</c:v>
                </c:pt>
                <c:pt idx="1092">
                  <c:v>10.8</c:v>
                </c:pt>
                <c:pt idx="1093">
                  <c:v>10</c:v>
                </c:pt>
                <c:pt idx="1094">
                  <c:v>10.1</c:v>
                </c:pt>
                <c:pt idx="1095">
                  <c:v>10.3</c:v>
                </c:pt>
                <c:pt idx="1096">
                  <c:v>10.4</c:v>
                </c:pt>
                <c:pt idx="1097">
                  <c:v>11.3</c:v>
                </c:pt>
                <c:pt idx="1098">
                  <c:v>10.199999999999999</c:v>
                </c:pt>
                <c:pt idx="1099">
                  <c:v>10.7</c:v>
                </c:pt>
                <c:pt idx="1100">
                  <c:v>10.8</c:v>
                </c:pt>
                <c:pt idx="1101">
                  <c:v>11</c:v>
                </c:pt>
                <c:pt idx="1102">
                  <c:v>11.4</c:v>
                </c:pt>
                <c:pt idx="1103">
                  <c:v>10.199999999999999</c:v>
                </c:pt>
                <c:pt idx="1104">
                  <c:v>10.6</c:v>
                </c:pt>
                <c:pt idx="1105">
                  <c:v>12.3</c:v>
                </c:pt>
                <c:pt idx="1106">
                  <c:v>11.8</c:v>
                </c:pt>
              </c:numCache>
            </c:numRef>
          </c:xVal>
          <c:yVal>
            <c:numRef>
              <c:f>'ECO drive analiza - FIAT DUCATO'!$H$2:$H$1108</c:f>
              <c:numCache>
                <c:formatCode>General</c:formatCode>
                <c:ptCount val="1107"/>
                <c:pt idx="0">
                  <c:v>73</c:v>
                </c:pt>
                <c:pt idx="1">
                  <c:v>73</c:v>
                </c:pt>
                <c:pt idx="2">
                  <c:v>71</c:v>
                </c:pt>
                <c:pt idx="3">
                  <c:v>71</c:v>
                </c:pt>
                <c:pt idx="4">
                  <c:v>71</c:v>
                </c:pt>
                <c:pt idx="5">
                  <c:v>71</c:v>
                </c:pt>
                <c:pt idx="6">
                  <c:v>70</c:v>
                </c:pt>
                <c:pt idx="7">
                  <c:v>70</c:v>
                </c:pt>
                <c:pt idx="8">
                  <c:v>70</c:v>
                </c:pt>
                <c:pt idx="9">
                  <c:v>70</c:v>
                </c:pt>
                <c:pt idx="10">
                  <c:v>70</c:v>
                </c:pt>
                <c:pt idx="11">
                  <c:v>70</c:v>
                </c:pt>
                <c:pt idx="12">
                  <c:v>69</c:v>
                </c:pt>
                <c:pt idx="13">
                  <c:v>69</c:v>
                </c:pt>
                <c:pt idx="14">
                  <c:v>69</c:v>
                </c:pt>
                <c:pt idx="15">
                  <c:v>69</c:v>
                </c:pt>
                <c:pt idx="16">
                  <c:v>68</c:v>
                </c:pt>
                <c:pt idx="17">
                  <c:v>68</c:v>
                </c:pt>
                <c:pt idx="18">
                  <c:v>68</c:v>
                </c:pt>
                <c:pt idx="19">
                  <c:v>68</c:v>
                </c:pt>
                <c:pt idx="20">
                  <c:v>68</c:v>
                </c:pt>
                <c:pt idx="21">
                  <c:v>68</c:v>
                </c:pt>
                <c:pt idx="22">
                  <c:v>68</c:v>
                </c:pt>
                <c:pt idx="23">
                  <c:v>68</c:v>
                </c:pt>
                <c:pt idx="24">
                  <c:v>67</c:v>
                </c:pt>
                <c:pt idx="25">
                  <c:v>67</c:v>
                </c:pt>
                <c:pt idx="26">
                  <c:v>67</c:v>
                </c:pt>
                <c:pt idx="27">
                  <c:v>66</c:v>
                </c:pt>
                <c:pt idx="28">
                  <c:v>66</c:v>
                </c:pt>
                <c:pt idx="29">
                  <c:v>66</c:v>
                </c:pt>
                <c:pt idx="30">
                  <c:v>66</c:v>
                </c:pt>
                <c:pt idx="31">
                  <c:v>66</c:v>
                </c:pt>
                <c:pt idx="32">
                  <c:v>66</c:v>
                </c:pt>
                <c:pt idx="33">
                  <c:v>65</c:v>
                </c:pt>
                <c:pt idx="34">
                  <c:v>65</c:v>
                </c:pt>
                <c:pt idx="35">
                  <c:v>65</c:v>
                </c:pt>
                <c:pt idx="36">
                  <c:v>65</c:v>
                </c:pt>
                <c:pt idx="37">
                  <c:v>65</c:v>
                </c:pt>
                <c:pt idx="38">
                  <c:v>65</c:v>
                </c:pt>
                <c:pt idx="39">
                  <c:v>65</c:v>
                </c:pt>
                <c:pt idx="40">
                  <c:v>65</c:v>
                </c:pt>
                <c:pt idx="41">
                  <c:v>65</c:v>
                </c:pt>
                <c:pt idx="42">
                  <c:v>65</c:v>
                </c:pt>
                <c:pt idx="43">
                  <c:v>64</c:v>
                </c:pt>
                <c:pt idx="44">
                  <c:v>64</c:v>
                </c:pt>
                <c:pt idx="45">
                  <c:v>64</c:v>
                </c:pt>
                <c:pt idx="46">
                  <c:v>64</c:v>
                </c:pt>
                <c:pt idx="47">
                  <c:v>64</c:v>
                </c:pt>
                <c:pt idx="48">
                  <c:v>64</c:v>
                </c:pt>
                <c:pt idx="49">
                  <c:v>64</c:v>
                </c:pt>
                <c:pt idx="50">
                  <c:v>64</c:v>
                </c:pt>
                <c:pt idx="51">
                  <c:v>63</c:v>
                </c:pt>
                <c:pt idx="52">
                  <c:v>63</c:v>
                </c:pt>
                <c:pt idx="53">
                  <c:v>63</c:v>
                </c:pt>
                <c:pt idx="54">
                  <c:v>63</c:v>
                </c:pt>
                <c:pt idx="55">
                  <c:v>63</c:v>
                </c:pt>
                <c:pt idx="56">
                  <c:v>63</c:v>
                </c:pt>
                <c:pt idx="57">
                  <c:v>63</c:v>
                </c:pt>
                <c:pt idx="58">
                  <c:v>63</c:v>
                </c:pt>
                <c:pt idx="59">
                  <c:v>63</c:v>
                </c:pt>
                <c:pt idx="60">
                  <c:v>63</c:v>
                </c:pt>
                <c:pt idx="61">
                  <c:v>63</c:v>
                </c:pt>
                <c:pt idx="62">
                  <c:v>63</c:v>
                </c:pt>
                <c:pt idx="63">
                  <c:v>63</c:v>
                </c:pt>
                <c:pt idx="64">
                  <c:v>63</c:v>
                </c:pt>
                <c:pt idx="65">
                  <c:v>63</c:v>
                </c:pt>
                <c:pt idx="66">
                  <c:v>62</c:v>
                </c:pt>
                <c:pt idx="67">
                  <c:v>62</c:v>
                </c:pt>
                <c:pt idx="68">
                  <c:v>62</c:v>
                </c:pt>
                <c:pt idx="69">
                  <c:v>62</c:v>
                </c:pt>
                <c:pt idx="70">
                  <c:v>62</c:v>
                </c:pt>
                <c:pt idx="71">
                  <c:v>62</c:v>
                </c:pt>
                <c:pt idx="72">
                  <c:v>62</c:v>
                </c:pt>
                <c:pt idx="73">
                  <c:v>62</c:v>
                </c:pt>
                <c:pt idx="74">
                  <c:v>62</c:v>
                </c:pt>
                <c:pt idx="75">
                  <c:v>62</c:v>
                </c:pt>
                <c:pt idx="76">
                  <c:v>62</c:v>
                </c:pt>
                <c:pt idx="77">
                  <c:v>62</c:v>
                </c:pt>
                <c:pt idx="78">
                  <c:v>62</c:v>
                </c:pt>
                <c:pt idx="79">
                  <c:v>61</c:v>
                </c:pt>
                <c:pt idx="80">
                  <c:v>61</c:v>
                </c:pt>
                <c:pt idx="81">
                  <c:v>61</c:v>
                </c:pt>
                <c:pt idx="82">
                  <c:v>61</c:v>
                </c:pt>
                <c:pt idx="83">
                  <c:v>61</c:v>
                </c:pt>
                <c:pt idx="84">
                  <c:v>61</c:v>
                </c:pt>
                <c:pt idx="85">
                  <c:v>61</c:v>
                </c:pt>
                <c:pt idx="86">
                  <c:v>61</c:v>
                </c:pt>
                <c:pt idx="87">
                  <c:v>61</c:v>
                </c:pt>
                <c:pt idx="88">
                  <c:v>61</c:v>
                </c:pt>
                <c:pt idx="89">
                  <c:v>61</c:v>
                </c:pt>
                <c:pt idx="90">
                  <c:v>61</c:v>
                </c:pt>
                <c:pt idx="91">
                  <c:v>61</c:v>
                </c:pt>
                <c:pt idx="92">
                  <c:v>61</c:v>
                </c:pt>
                <c:pt idx="93">
                  <c:v>61</c:v>
                </c:pt>
                <c:pt idx="94">
                  <c:v>61</c:v>
                </c:pt>
                <c:pt idx="95">
                  <c:v>61</c:v>
                </c:pt>
                <c:pt idx="96">
                  <c:v>61</c:v>
                </c:pt>
                <c:pt idx="97">
                  <c:v>61</c:v>
                </c:pt>
                <c:pt idx="98">
                  <c:v>61</c:v>
                </c:pt>
                <c:pt idx="99">
                  <c:v>61</c:v>
                </c:pt>
                <c:pt idx="100">
                  <c:v>61</c:v>
                </c:pt>
                <c:pt idx="101">
                  <c:v>61</c:v>
                </c:pt>
                <c:pt idx="102">
                  <c:v>60</c:v>
                </c:pt>
                <c:pt idx="103">
                  <c:v>60</c:v>
                </c:pt>
                <c:pt idx="104">
                  <c:v>60</c:v>
                </c:pt>
                <c:pt idx="105">
                  <c:v>60</c:v>
                </c:pt>
                <c:pt idx="106">
                  <c:v>60</c:v>
                </c:pt>
                <c:pt idx="107">
                  <c:v>60</c:v>
                </c:pt>
                <c:pt idx="108">
                  <c:v>60</c:v>
                </c:pt>
                <c:pt idx="109">
                  <c:v>60</c:v>
                </c:pt>
                <c:pt idx="110">
                  <c:v>60</c:v>
                </c:pt>
                <c:pt idx="111">
                  <c:v>60</c:v>
                </c:pt>
                <c:pt idx="112">
                  <c:v>60</c:v>
                </c:pt>
                <c:pt idx="113">
                  <c:v>60</c:v>
                </c:pt>
                <c:pt idx="114">
                  <c:v>60</c:v>
                </c:pt>
                <c:pt idx="115">
                  <c:v>60</c:v>
                </c:pt>
                <c:pt idx="116">
                  <c:v>60</c:v>
                </c:pt>
                <c:pt idx="117">
                  <c:v>60</c:v>
                </c:pt>
                <c:pt idx="118">
                  <c:v>60</c:v>
                </c:pt>
                <c:pt idx="119">
                  <c:v>60</c:v>
                </c:pt>
                <c:pt idx="120">
                  <c:v>60</c:v>
                </c:pt>
                <c:pt idx="121">
                  <c:v>60</c:v>
                </c:pt>
                <c:pt idx="122">
                  <c:v>60</c:v>
                </c:pt>
                <c:pt idx="123">
                  <c:v>60</c:v>
                </c:pt>
                <c:pt idx="124">
                  <c:v>60</c:v>
                </c:pt>
                <c:pt idx="125">
                  <c:v>59</c:v>
                </c:pt>
                <c:pt idx="126">
                  <c:v>59</c:v>
                </c:pt>
                <c:pt idx="127">
                  <c:v>59</c:v>
                </c:pt>
                <c:pt idx="128">
                  <c:v>59</c:v>
                </c:pt>
                <c:pt idx="129">
                  <c:v>59</c:v>
                </c:pt>
                <c:pt idx="130">
                  <c:v>59</c:v>
                </c:pt>
                <c:pt idx="131">
                  <c:v>59</c:v>
                </c:pt>
                <c:pt idx="132">
                  <c:v>59</c:v>
                </c:pt>
                <c:pt idx="133">
                  <c:v>59</c:v>
                </c:pt>
                <c:pt idx="134">
                  <c:v>59</c:v>
                </c:pt>
                <c:pt idx="135">
                  <c:v>59</c:v>
                </c:pt>
                <c:pt idx="136">
                  <c:v>59</c:v>
                </c:pt>
                <c:pt idx="137">
                  <c:v>59</c:v>
                </c:pt>
                <c:pt idx="138">
                  <c:v>59</c:v>
                </c:pt>
                <c:pt idx="139">
                  <c:v>59</c:v>
                </c:pt>
                <c:pt idx="140">
                  <c:v>59</c:v>
                </c:pt>
                <c:pt idx="141">
                  <c:v>59</c:v>
                </c:pt>
                <c:pt idx="142">
                  <c:v>59</c:v>
                </c:pt>
                <c:pt idx="143">
                  <c:v>59</c:v>
                </c:pt>
                <c:pt idx="144">
                  <c:v>59</c:v>
                </c:pt>
                <c:pt idx="145">
                  <c:v>59</c:v>
                </c:pt>
                <c:pt idx="146">
                  <c:v>59</c:v>
                </c:pt>
                <c:pt idx="147">
                  <c:v>59</c:v>
                </c:pt>
                <c:pt idx="148">
                  <c:v>59</c:v>
                </c:pt>
                <c:pt idx="149">
                  <c:v>58</c:v>
                </c:pt>
                <c:pt idx="150">
                  <c:v>58</c:v>
                </c:pt>
                <c:pt idx="151">
                  <c:v>58</c:v>
                </c:pt>
                <c:pt idx="152">
                  <c:v>58</c:v>
                </c:pt>
                <c:pt idx="153">
                  <c:v>58</c:v>
                </c:pt>
                <c:pt idx="154">
                  <c:v>58</c:v>
                </c:pt>
                <c:pt idx="155">
                  <c:v>58</c:v>
                </c:pt>
                <c:pt idx="156">
                  <c:v>58</c:v>
                </c:pt>
                <c:pt idx="157">
                  <c:v>58</c:v>
                </c:pt>
                <c:pt idx="158">
                  <c:v>58</c:v>
                </c:pt>
                <c:pt idx="159">
                  <c:v>58</c:v>
                </c:pt>
                <c:pt idx="160">
                  <c:v>58</c:v>
                </c:pt>
                <c:pt idx="161">
                  <c:v>58</c:v>
                </c:pt>
                <c:pt idx="162">
                  <c:v>58</c:v>
                </c:pt>
                <c:pt idx="163">
                  <c:v>58</c:v>
                </c:pt>
                <c:pt idx="164">
                  <c:v>58</c:v>
                </c:pt>
                <c:pt idx="165">
                  <c:v>58</c:v>
                </c:pt>
                <c:pt idx="166">
                  <c:v>58</c:v>
                </c:pt>
                <c:pt idx="167">
                  <c:v>58</c:v>
                </c:pt>
                <c:pt idx="168">
                  <c:v>58</c:v>
                </c:pt>
                <c:pt idx="169">
                  <c:v>58</c:v>
                </c:pt>
                <c:pt idx="170">
                  <c:v>58</c:v>
                </c:pt>
                <c:pt idx="171">
                  <c:v>58</c:v>
                </c:pt>
                <c:pt idx="172">
                  <c:v>58</c:v>
                </c:pt>
                <c:pt idx="173">
                  <c:v>58</c:v>
                </c:pt>
                <c:pt idx="174">
                  <c:v>58</c:v>
                </c:pt>
                <c:pt idx="175">
                  <c:v>58</c:v>
                </c:pt>
                <c:pt idx="176">
                  <c:v>58</c:v>
                </c:pt>
                <c:pt idx="177">
                  <c:v>58</c:v>
                </c:pt>
                <c:pt idx="178">
                  <c:v>57</c:v>
                </c:pt>
                <c:pt idx="179">
                  <c:v>57</c:v>
                </c:pt>
                <c:pt idx="180">
                  <c:v>57</c:v>
                </c:pt>
                <c:pt idx="181">
                  <c:v>57</c:v>
                </c:pt>
                <c:pt idx="182">
                  <c:v>57</c:v>
                </c:pt>
                <c:pt idx="183">
                  <c:v>57</c:v>
                </c:pt>
                <c:pt idx="184">
                  <c:v>57</c:v>
                </c:pt>
                <c:pt idx="185">
                  <c:v>57</c:v>
                </c:pt>
                <c:pt idx="186">
                  <c:v>57</c:v>
                </c:pt>
                <c:pt idx="187">
                  <c:v>57</c:v>
                </c:pt>
                <c:pt idx="188">
                  <c:v>57</c:v>
                </c:pt>
                <c:pt idx="189">
                  <c:v>57</c:v>
                </c:pt>
                <c:pt idx="190">
                  <c:v>57</c:v>
                </c:pt>
                <c:pt idx="191">
                  <c:v>57</c:v>
                </c:pt>
                <c:pt idx="192">
                  <c:v>57</c:v>
                </c:pt>
                <c:pt idx="193">
                  <c:v>57</c:v>
                </c:pt>
                <c:pt idx="194">
                  <c:v>57</c:v>
                </c:pt>
                <c:pt idx="195">
                  <c:v>57</c:v>
                </c:pt>
                <c:pt idx="196">
                  <c:v>57</c:v>
                </c:pt>
                <c:pt idx="197">
                  <c:v>57</c:v>
                </c:pt>
                <c:pt idx="198">
                  <c:v>57</c:v>
                </c:pt>
                <c:pt idx="199">
                  <c:v>57</c:v>
                </c:pt>
                <c:pt idx="200">
                  <c:v>57</c:v>
                </c:pt>
                <c:pt idx="201">
                  <c:v>57</c:v>
                </c:pt>
                <c:pt idx="202">
                  <c:v>57</c:v>
                </c:pt>
                <c:pt idx="203">
                  <c:v>56</c:v>
                </c:pt>
                <c:pt idx="204">
                  <c:v>56</c:v>
                </c:pt>
                <c:pt idx="205">
                  <c:v>56</c:v>
                </c:pt>
                <c:pt idx="206">
                  <c:v>56</c:v>
                </c:pt>
                <c:pt idx="207">
                  <c:v>56</c:v>
                </c:pt>
                <c:pt idx="208">
                  <c:v>56</c:v>
                </c:pt>
                <c:pt idx="209">
                  <c:v>56</c:v>
                </c:pt>
                <c:pt idx="210">
                  <c:v>56</c:v>
                </c:pt>
                <c:pt idx="211">
                  <c:v>56</c:v>
                </c:pt>
                <c:pt idx="212">
                  <c:v>56</c:v>
                </c:pt>
                <c:pt idx="213">
                  <c:v>56</c:v>
                </c:pt>
                <c:pt idx="214">
                  <c:v>56</c:v>
                </c:pt>
                <c:pt idx="215">
                  <c:v>56</c:v>
                </c:pt>
                <c:pt idx="216">
                  <c:v>56</c:v>
                </c:pt>
                <c:pt idx="217">
                  <c:v>56</c:v>
                </c:pt>
                <c:pt idx="218">
                  <c:v>56</c:v>
                </c:pt>
                <c:pt idx="219">
                  <c:v>56</c:v>
                </c:pt>
                <c:pt idx="220">
                  <c:v>56</c:v>
                </c:pt>
                <c:pt idx="221">
                  <c:v>56</c:v>
                </c:pt>
                <c:pt idx="222">
                  <c:v>56</c:v>
                </c:pt>
                <c:pt idx="223">
                  <c:v>56</c:v>
                </c:pt>
                <c:pt idx="224">
                  <c:v>56</c:v>
                </c:pt>
                <c:pt idx="225">
                  <c:v>56</c:v>
                </c:pt>
                <c:pt idx="226">
                  <c:v>56</c:v>
                </c:pt>
                <c:pt idx="227">
                  <c:v>56</c:v>
                </c:pt>
                <c:pt idx="228">
                  <c:v>56</c:v>
                </c:pt>
                <c:pt idx="229">
                  <c:v>56</c:v>
                </c:pt>
                <c:pt idx="230">
                  <c:v>56</c:v>
                </c:pt>
                <c:pt idx="231">
                  <c:v>56</c:v>
                </c:pt>
                <c:pt idx="232">
                  <c:v>56</c:v>
                </c:pt>
                <c:pt idx="233">
                  <c:v>56</c:v>
                </c:pt>
                <c:pt idx="234">
                  <c:v>56</c:v>
                </c:pt>
                <c:pt idx="235">
                  <c:v>56</c:v>
                </c:pt>
                <c:pt idx="236">
                  <c:v>55</c:v>
                </c:pt>
                <c:pt idx="237">
                  <c:v>55</c:v>
                </c:pt>
                <c:pt idx="238">
                  <c:v>55</c:v>
                </c:pt>
                <c:pt idx="239">
                  <c:v>55</c:v>
                </c:pt>
                <c:pt idx="240">
                  <c:v>55</c:v>
                </c:pt>
                <c:pt idx="241">
                  <c:v>55</c:v>
                </c:pt>
                <c:pt idx="242">
                  <c:v>55</c:v>
                </c:pt>
                <c:pt idx="243">
                  <c:v>55</c:v>
                </c:pt>
                <c:pt idx="244">
                  <c:v>55</c:v>
                </c:pt>
                <c:pt idx="245">
                  <c:v>55</c:v>
                </c:pt>
                <c:pt idx="246">
                  <c:v>55</c:v>
                </c:pt>
                <c:pt idx="247">
                  <c:v>55</c:v>
                </c:pt>
                <c:pt idx="248">
                  <c:v>55</c:v>
                </c:pt>
                <c:pt idx="249">
                  <c:v>55</c:v>
                </c:pt>
                <c:pt idx="250">
                  <c:v>55</c:v>
                </c:pt>
                <c:pt idx="251">
                  <c:v>55</c:v>
                </c:pt>
                <c:pt idx="252">
                  <c:v>55</c:v>
                </c:pt>
                <c:pt idx="253">
                  <c:v>55</c:v>
                </c:pt>
                <c:pt idx="254">
                  <c:v>55</c:v>
                </c:pt>
                <c:pt idx="255">
                  <c:v>55</c:v>
                </c:pt>
                <c:pt idx="256">
                  <c:v>55</c:v>
                </c:pt>
                <c:pt idx="257">
                  <c:v>55</c:v>
                </c:pt>
                <c:pt idx="258">
                  <c:v>55</c:v>
                </c:pt>
                <c:pt idx="259">
                  <c:v>55</c:v>
                </c:pt>
                <c:pt idx="260">
                  <c:v>55</c:v>
                </c:pt>
                <c:pt idx="261">
                  <c:v>55</c:v>
                </c:pt>
                <c:pt idx="262">
                  <c:v>55</c:v>
                </c:pt>
                <c:pt idx="263">
                  <c:v>55</c:v>
                </c:pt>
                <c:pt idx="264">
                  <c:v>55</c:v>
                </c:pt>
                <c:pt idx="265">
                  <c:v>55</c:v>
                </c:pt>
                <c:pt idx="266">
                  <c:v>55</c:v>
                </c:pt>
                <c:pt idx="267">
                  <c:v>55</c:v>
                </c:pt>
                <c:pt idx="268">
                  <c:v>55</c:v>
                </c:pt>
                <c:pt idx="269">
                  <c:v>55</c:v>
                </c:pt>
                <c:pt idx="270">
                  <c:v>55</c:v>
                </c:pt>
                <c:pt idx="271">
                  <c:v>55</c:v>
                </c:pt>
                <c:pt idx="272">
                  <c:v>55</c:v>
                </c:pt>
                <c:pt idx="273">
                  <c:v>55</c:v>
                </c:pt>
                <c:pt idx="274">
                  <c:v>55</c:v>
                </c:pt>
                <c:pt idx="275">
                  <c:v>55</c:v>
                </c:pt>
                <c:pt idx="276">
                  <c:v>55</c:v>
                </c:pt>
                <c:pt idx="277">
                  <c:v>55</c:v>
                </c:pt>
                <c:pt idx="278">
                  <c:v>55</c:v>
                </c:pt>
                <c:pt idx="279">
                  <c:v>54</c:v>
                </c:pt>
                <c:pt idx="280">
                  <c:v>54</c:v>
                </c:pt>
                <c:pt idx="281">
                  <c:v>54</c:v>
                </c:pt>
                <c:pt idx="282">
                  <c:v>54</c:v>
                </c:pt>
                <c:pt idx="283">
                  <c:v>54</c:v>
                </c:pt>
                <c:pt idx="284">
                  <c:v>54</c:v>
                </c:pt>
                <c:pt idx="285">
                  <c:v>54</c:v>
                </c:pt>
                <c:pt idx="286">
                  <c:v>54</c:v>
                </c:pt>
                <c:pt idx="287">
                  <c:v>54</c:v>
                </c:pt>
                <c:pt idx="288">
                  <c:v>54</c:v>
                </c:pt>
                <c:pt idx="289">
                  <c:v>54</c:v>
                </c:pt>
                <c:pt idx="290">
                  <c:v>54</c:v>
                </c:pt>
                <c:pt idx="291">
                  <c:v>54</c:v>
                </c:pt>
                <c:pt idx="292">
                  <c:v>54</c:v>
                </c:pt>
                <c:pt idx="293">
                  <c:v>54</c:v>
                </c:pt>
                <c:pt idx="294">
                  <c:v>54</c:v>
                </c:pt>
                <c:pt idx="295">
                  <c:v>54</c:v>
                </c:pt>
                <c:pt idx="296">
                  <c:v>54</c:v>
                </c:pt>
                <c:pt idx="297">
                  <c:v>54</c:v>
                </c:pt>
                <c:pt idx="298">
                  <c:v>54</c:v>
                </c:pt>
                <c:pt idx="299">
                  <c:v>54</c:v>
                </c:pt>
                <c:pt idx="300">
                  <c:v>54</c:v>
                </c:pt>
                <c:pt idx="301">
                  <c:v>54</c:v>
                </c:pt>
                <c:pt idx="302">
                  <c:v>54</c:v>
                </c:pt>
                <c:pt idx="303">
                  <c:v>54</c:v>
                </c:pt>
                <c:pt idx="304">
                  <c:v>54</c:v>
                </c:pt>
                <c:pt idx="305">
                  <c:v>54</c:v>
                </c:pt>
                <c:pt idx="306">
                  <c:v>54</c:v>
                </c:pt>
                <c:pt idx="307">
                  <c:v>54</c:v>
                </c:pt>
                <c:pt idx="308">
                  <c:v>54</c:v>
                </c:pt>
                <c:pt idx="309">
                  <c:v>54</c:v>
                </c:pt>
                <c:pt idx="310">
                  <c:v>54</c:v>
                </c:pt>
                <c:pt idx="311">
                  <c:v>53</c:v>
                </c:pt>
                <c:pt idx="312">
                  <c:v>53</c:v>
                </c:pt>
                <c:pt idx="313">
                  <c:v>53</c:v>
                </c:pt>
                <c:pt idx="314">
                  <c:v>53</c:v>
                </c:pt>
                <c:pt idx="315">
                  <c:v>53</c:v>
                </c:pt>
                <c:pt idx="316">
                  <c:v>53</c:v>
                </c:pt>
                <c:pt idx="317">
                  <c:v>53</c:v>
                </c:pt>
                <c:pt idx="318">
                  <c:v>53</c:v>
                </c:pt>
                <c:pt idx="319">
                  <c:v>53</c:v>
                </c:pt>
                <c:pt idx="320">
                  <c:v>53</c:v>
                </c:pt>
                <c:pt idx="321">
                  <c:v>53</c:v>
                </c:pt>
                <c:pt idx="322">
                  <c:v>53</c:v>
                </c:pt>
                <c:pt idx="323">
                  <c:v>53</c:v>
                </c:pt>
                <c:pt idx="324">
                  <c:v>53</c:v>
                </c:pt>
                <c:pt idx="325">
                  <c:v>53</c:v>
                </c:pt>
                <c:pt idx="326">
                  <c:v>53</c:v>
                </c:pt>
                <c:pt idx="327">
                  <c:v>53</c:v>
                </c:pt>
                <c:pt idx="328">
                  <c:v>53</c:v>
                </c:pt>
                <c:pt idx="329">
                  <c:v>53</c:v>
                </c:pt>
                <c:pt idx="330">
                  <c:v>53</c:v>
                </c:pt>
                <c:pt idx="331">
                  <c:v>53</c:v>
                </c:pt>
                <c:pt idx="332">
                  <c:v>53</c:v>
                </c:pt>
                <c:pt idx="333">
                  <c:v>53</c:v>
                </c:pt>
                <c:pt idx="334">
                  <c:v>53</c:v>
                </c:pt>
                <c:pt idx="335">
                  <c:v>53</c:v>
                </c:pt>
                <c:pt idx="336">
                  <c:v>53</c:v>
                </c:pt>
                <c:pt idx="337">
                  <c:v>53</c:v>
                </c:pt>
                <c:pt idx="338">
                  <c:v>53</c:v>
                </c:pt>
                <c:pt idx="339">
                  <c:v>53</c:v>
                </c:pt>
                <c:pt idx="340">
                  <c:v>53</c:v>
                </c:pt>
                <c:pt idx="341">
                  <c:v>53</c:v>
                </c:pt>
                <c:pt idx="342">
                  <c:v>53</c:v>
                </c:pt>
                <c:pt idx="343">
                  <c:v>53</c:v>
                </c:pt>
                <c:pt idx="344">
                  <c:v>53</c:v>
                </c:pt>
                <c:pt idx="345">
                  <c:v>53</c:v>
                </c:pt>
                <c:pt idx="346">
                  <c:v>53</c:v>
                </c:pt>
                <c:pt idx="347">
                  <c:v>53</c:v>
                </c:pt>
                <c:pt idx="348">
                  <c:v>53</c:v>
                </c:pt>
                <c:pt idx="349">
                  <c:v>53</c:v>
                </c:pt>
                <c:pt idx="350">
                  <c:v>53</c:v>
                </c:pt>
                <c:pt idx="351">
                  <c:v>53</c:v>
                </c:pt>
                <c:pt idx="352">
                  <c:v>53</c:v>
                </c:pt>
                <c:pt idx="353">
                  <c:v>53</c:v>
                </c:pt>
                <c:pt idx="354">
                  <c:v>53</c:v>
                </c:pt>
                <c:pt idx="355">
                  <c:v>53</c:v>
                </c:pt>
                <c:pt idx="356">
                  <c:v>53</c:v>
                </c:pt>
                <c:pt idx="357">
                  <c:v>53</c:v>
                </c:pt>
                <c:pt idx="358">
                  <c:v>53</c:v>
                </c:pt>
                <c:pt idx="359">
                  <c:v>53</c:v>
                </c:pt>
                <c:pt idx="360">
                  <c:v>52</c:v>
                </c:pt>
                <c:pt idx="361">
                  <c:v>52</c:v>
                </c:pt>
                <c:pt idx="362">
                  <c:v>52</c:v>
                </c:pt>
                <c:pt idx="363">
                  <c:v>52</c:v>
                </c:pt>
                <c:pt idx="364">
                  <c:v>52</c:v>
                </c:pt>
                <c:pt idx="365">
                  <c:v>52</c:v>
                </c:pt>
                <c:pt idx="366">
                  <c:v>52</c:v>
                </c:pt>
                <c:pt idx="367">
                  <c:v>52</c:v>
                </c:pt>
                <c:pt idx="368">
                  <c:v>52</c:v>
                </c:pt>
                <c:pt idx="369">
                  <c:v>52</c:v>
                </c:pt>
                <c:pt idx="370">
                  <c:v>52</c:v>
                </c:pt>
                <c:pt idx="371">
                  <c:v>52</c:v>
                </c:pt>
                <c:pt idx="372">
                  <c:v>52</c:v>
                </c:pt>
                <c:pt idx="373">
                  <c:v>52</c:v>
                </c:pt>
                <c:pt idx="374">
                  <c:v>52</c:v>
                </c:pt>
                <c:pt idx="375">
                  <c:v>52</c:v>
                </c:pt>
                <c:pt idx="376">
                  <c:v>52</c:v>
                </c:pt>
                <c:pt idx="377">
                  <c:v>52</c:v>
                </c:pt>
                <c:pt idx="378">
                  <c:v>52</c:v>
                </c:pt>
                <c:pt idx="379">
                  <c:v>52</c:v>
                </c:pt>
                <c:pt idx="380">
                  <c:v>52</c:v>
                </c:pt>
                <c:pt idx="381">
                  <c:v>52</c:v>
                </c:pt>
                <c:pt idx="382">
                  <c:v>52</c:v>
                </c:pt>
                <c:pt idx="383">
                  <c:v>52</c:v>
                </c:pt>
                <c:pt idx="384">
                  <c:v>52</c:v>
                </c:pt>
                <c:pt idx="385">
                  <c:v>52</c:v>
                </c:pt>
                <c:pt idx="386">
                  <c:v>52</c:v>
                </c:pt>
                <c:pt idx="387">
                  <c:v>52</c:v>
                </c:pt>
                <c:pt idx="388">
                  <c:v>52</c:v>
                </c:pt>
                <c:pt idx="389">
                  <c:v>52</c:v>
                </c:pt>
                <c:pt idx="390">
                  <c:v>52</c:v>
                </c:pt>
                <c:pt idx="391">
                  <c:v>52</c:v>
                </c:pt>
                <c:pt idx="392">
                  <c:v>52</c:v>
                </c:pt>
                <c:pt idx="393">
                  <c:v>52</c:v>
                </c:pt>
                <c:pt idx="394">
                  <c:v>52</c:v>
                </c:pt>
                <c:pt idx="395">
                  <c:v>52</c:v>
                </c:pt>
                <c:pt idx="396">
                  <c:v>52</c:v>
                </c:pt>
                <c:pt idx="397">
                  <c:v>52</c:v>
                </c:pt>
                <c:pt idx="398">
                  <c:v>52</c:v>
                </c:pt>
                <c:pt idx="399">
                  <c:v>52</c:v>
                </c:pt>
                <c:pt idx="400">
                  <c:v>52</c:v>
                </c:pt>
                <c:pt idx="401">
                  <c:v>52</c:v>
                </c:pt>
                <c:pt idx="402">
                  <c:v>52</c:v>
                </c:pt>
                <c:pt idx="403">
                  <c:v>52</c:v>
                </c:pt>
                <c:pt idx="404">
                  <c:v>52</c:v>
                </c:pt>
                <c:pt idx="405">
                  <c:v>52</c:v>
                </c:pt>
                <c:pt idx="406">
                  <c:v>52</c:v>
                </c:pt>
                <c:pt idx="407">
                  <c:v>52</c:v>
                </c:pt>
                <c:pt idx="408">
                  <c:v>52</c:v>
                </c:pt>
                <c:pt idx="409">
                  <c:v>52</c:v>
                </c:pt>
                <c:pt idx="410">
                  <c:v>52</c:v>
                </c:pt>
                <c:pt idx="411">
                  <c:v>52</c:v>
                </c:pt>
                <c:pt idx="412">
                  <c:v>52</c:v>
                </c:pt>
                <c:pt idx="413">
                  <c:v>52</c:v>
                </c:pt>
                <c:pt idx="414">
                  <c:v>52</c:v>
                </c:pt>
                <c:pt idx="415">
                  <c:v>52</c:v>
                </c:pt>
                <c:pt idx="416">
                  <c:v>52</c:v>
                </c:pt>
                <c:pt idx="417">
                  <c:v>52</c:v>
                </c:pt>
                <c:pt idx="418">
                  <c:v>51</c:v>
                </c:pt>
                <c:pt idx="419">
                  <c:v>51</c:v>
                </c:pt>
                <c:pt idx="420">
                  <c:v>51</c:v>
                </c:pt>
                <c:pt idx="421">
                  <c:v>51</c:v>
                </c:pt>
                <c:pt idx="422">
                  <c:v>51</c:v>
                </c:pt>
                <c:pt idx="423">
                  <c:v>51</c:v>
                </c:pt>
                <c:pt idx="424">
                  <c:v>51</c:v>
                </c:pt>
                <c:pt idx="425">
                  <c:v>51</c:v>
                </c:pt>
                <c:pt idx="426">
                  <c:v>51</c:v>
                </c:pt>
                <c:pt idx="427">
                  <c:v>51</c:v>
                </c:pt>
                <c:pt idx="428">
                  <c:v>51</c:v>
                </c:pt>
                <c:pt idx="429">
                  <c:v>51</c:v>
                </c:pt>
                <c:pt idx="430">
                  <c:v>51</c:v>
                </c:pt>
                <c:pt idx="431">
                  <c:v>51</c:v>
                </c:pt>
                <c:pt idx="432">
                  <c:v>51</c:v>
                </c:pt>
                <c:pt idx="433">
                  <c:v>51</c:v>
                </c:pt>
                <c:pt idx="434">
                  <c:v>51</c:v>
                </c:pt>
                <c:pt idx="435">
                  <c:v>51</c:v>
                </c:pt>
                <c:pt idx="436">
                  <c:v>51</c:v>
                </c:pt>
                <c:pt idx="437">
                  <c:v>51</c:v>
                </c:pt>
                <c:pt idx="438">
                  <c:v>51</c:v>
                </c:pt>
                <c:pt idx="439">
                  <c:v>51</c:v>
                </c:pt>
                <c:pt idx="440">
                  <c:v>51</c:v>
                </c:pt>
                <c:pt idx="441">
                  <c:v>51</c:v>
                </c:pt>
                <c:pt idx="442">
                  <c:v>51</c:v>
                </c:pt>
                <c:pt idx="443">
                  <c:v>51</c:v>
                </c:pt>
                <c:pt idx="444">
                  <c:v>51</c:v>
                </c:pt>
                <c:pt idx="445">
                  <c:v>51</c:v>
                </c:pt>
                <c:pt idx="446">
                  <c:v>51</c:v>
                </c:pt>
                <c:pt idx="447">
                  <c:v>51</c:v>
                </c:pt>
                <c:pt idx="448">
                  <c:v>51</c:v>
                </c:pt>
                <c:pt idx="449">
                  <c:v>51</c:v>
                </c:pt>
                <c:pt idx="450">
                  <c:v>51</c:v>
                </c:pt>
                <c:pt idx="451">
                  <c:v>51</c:v>
                </c:pt>
                <c:pt idx="452">
                  <c:v>51</c:v>
                </c:pt>
                <c:pt idx="453">
                  <c:v>51</c:v>
                </c:pt>
                <c:pt idx="454">
                  <c:v>51</c:v>
                </c:pt>
                <c:pt idx="455">
                  <c:v>51</c:v>
                </c:pt>
                <c:pt idx="456">
                  <c:v>51</c:v>
                </c:pt>
                <c:pt idx="457">
                  <c:v>51</c:v>
                </c:pt>
                <c:pt idx="458">
                  <c:v>51</c:v>
                </c:pt>
                <c:pt idx="459">
                  <c:v>51</c:v>
                </c:pt>
                <c:pt idx="460">
                  <c:v>51</c:v>
                </c:pt>
                <c:pt idx="461">
                  <c:v>51</c:v>
                </c:pt>
                <c:pt idx="462">
                  <c:v>51</c:v>
                </c:pt>
                <c:pt idx="463">
                  <c:v>51</c:v>
                </c:pt>
                <c:pt idx="464">
                  <c:v>51</c:v>
                </c:pt>
                <c:pt idx="465">
                  <c:v>51</c:v>
                </c:pt>
                <c:pt idx="466">
                  <c:v>51</c:v>
                </c:pt>
                <c:pt idx="467">
                  <c:v>51</c:v>
                </c:pt>
                <c:pt idx="468">
                  <c:v>51</c:v>
                </c:pt>
                <c:pt idx="469">
                  <c:v>51</c:v>
                </c:pt>
                <c:pt idx="470">
                  <c:v>51</c:v>
                </c:pt>
                <c:pt idx="471">
                  <c:v>51</c:v>
                </c:pt>
                <c:pt idx="472">
                  <c:v>51</c:v>
                </c:pt>
                <c:pt idx="473">
                  <c:v>51</c:v>
                </c:pt>
                <c:pt idx="474">
                  <c:v>51</c:v>
                </c:pt>
                <c:pt idx="475">
                  <c:v>51</c:v>
                </c:pt>
                <c:pt idx="476">
                  <c:v>50</c:v>
                </c:pt>
                <c:pt idx="477">
                  <c:v>50</c:v>
                </c:pt>
                <c:pt idx="478">
                  <c:v>50</c:v>
                </c:pt>
                <c:pt idx="479">
                  <c:v>50</c:v>
                </c:pt>
                <c:pt idx="480">
                  <c:v>50</c:v>
                </c:pt>
                <c:pt idx="481">
                  <c:v>50</c:v>
                </c:pt>
                <c:pt idx="482">
                  <c:v>50</c:v>
                </c:pt>
                <c:pt idx="483">
                  <c:v>50</c:v>
                </c:pt>
                <c:pt idx="484">
                  <c:v>50</c:v>
                </c:pt>
                <c:pt idx="485">
                  <c:v>50</c:v>
                </c:pt>
                <c:pt idx="486">
                  <c:v>50</c:v>
                </c:pt>
                <c:pt idx="487">
                  <c:v>50</c:v>
                </c:pt>
                <c:pt idx="488">
                  <c:v>50</c:v>
                </c:pt>
                <c:pt idx="489">
                  <c:v>50</c:v>
                </c:pt>
                <c:pt idx="490">
                  <c:v>50</c:v>
                </c:pt>
                <c:pt idx="491">
                  <c:v>50</c:v>
                </c:pt>
                <c:pt idx="492">
                  <c:v>50</c:v>
                </c:pt>
                <c:pt idx="493">
                  <c:v>50</c:v>
                </c:pt>
                <c:pt idx="494">
                  <c:v>50</c:v>
                </c:pt>
                <c:pt idx="495">
                  <c:v>50</c:v>
                </c:pt>
                <c:pt idx="496">
                  <c:v>50</c:v>
                </c:pt>
                <c:pt idx="497">
                  <c:v>50</c:v>
                </c:pt>
                <c:pt idx="498">
                  <c:v>50</c:v>
                </c:pt>
                <c:pt idx="499">
                  <c:v>50</c:v>
                </c:pt>
                <c:pt idx="500">
                  <c:v>50</c:v>
                </c:pt>
                <c:pt idx="501">
                  <c:v>50</c:v>
                </c:pt>
                <c:pt idx="502">
                  <c:v>50</c:v>
                </c:pt>
                <c:pt idx="503">
                  <c:v>50</c:v>
                </c:pt>
                <c:pt idx="504">
                  <c:v>50</c:v>
                </c:pt>
                <c:pt idx="505">
                  <c:v>50</c:v>
                </c:pt>
                <c:pt idx="506">
                  <c:v>50</c:v>
                </c:pt>
                <c:pt idx="507">
                  <c:v>50</c:v>
                </c:pt>
                <c:pt idx="508">
                  <c:v>50</c:v>
                </c:pt>
                <c:pt idx="509">
                  <c:v>50</c:v>
                </c:pt>
                <c:pt idx="510">
                  <c:v>50</c:v>
                </c:pt>
                <c:pt idx="511">
                  <c:v>50</c:v>
                </c:pt>
                <c:pt idx="512">
                  <c:v>50</c:v>
                </c:pt>
                <c:pt idx="513">
                  <c:v>50</c:v>
                </c:pt>
                <c:pt idx="514">
                  <c:v>50</c:v>
                </c:pt>
                <c:pt idx="515">
                  <c:v>50</c:v>
                </c:pt>
                <c:pt idx="516">
                  <c:v>50</c:v>
                </c:pt>
                <c:pt idx="517">
                  <c:v>50</c:v>
                </c:pt>
                <c:pt idx="518">
                  <c:v>50</c:v>
                </c:pt>
                <c:pt idx="519">
                  <c:v>50</c:v>
                </c:pt>
                <c:pt idx="520">
                  <c:v>50</c:v>
                </c:pt>
                <c:pt idx="521">
                  <c:v>50</c:v>
                </c:pt>
                <c:pt idx="522">
                  <c:v>50</c:v>
                </c:pt>
                <c:pt idx="523">
                  <c:v>50</c:v>
                </c:pt>
                <c:pt idx="524">
                  <c:v>50</c:v>
                </c:pt>
                <c:pt idx="525">
                  <c:v>50</c:v>
                </c:pt>
                <c:pt idx="526">
                  <c:v>50</c:v>
                </c:pt>
                <c:pt idx="527">
                  <c:v>50</c:v>
                </c:pt>
                <c:pt idx="528">
                  <c:v>50</c:v>
                </c:pt>
                <c:pt idx="529">
                  <c:v>50</c:v>
                </c:pt>
                <c:pt idx="530">
                  <c:v>50</c:v>
                </c:pt>
                <c:pt idx="531">
                  <c:v>50</c:v>
                </c:pt>
                <c:pt idx="532">
                  <c:v>50</c:v>
                </c:pt>
                <c:pt idx="533">
                  <c:v>50</c:v>
                </c:pt>
                <c:pt idx="534">
                  <c:v>50</c:v>
                </c:pt>
                <c:pt idx="535">
                  <c:v>50</c:v>
                </c:pt>
                <c:pt idx="536">
                  <c:v>50</c:v>
                </c:pt>
                <c:pt idx="537">
                  <c:v>50</c:v>
                </c:pt>
                <c:pt idx="538">
                  <c:v>50</c:v>
                </c:pt>
                <c:pt idx="539">
                  <c:v>50</c:v>
                </c:pt>
                <c:pt idx="540">
                  <c:v>49</c:v>
                </c:pt>
                <c:pt idx="541">
                  <c:v>49</c:v>
                </c:pt>
                <c:pt idx="542">
                  <c:v>49</c:v>
                </c:pt>
                <c:pt idx="543">
                  <c:v>49</c:v>
                </c:pt>
                <c:pt idx="544">
                  <c:v>49</c:v>
                </c:pt>
                <c:pt idx="545">
                  <c:v>49</c:v>
                </c:pt>
                <c:pt idx="546">
                  <c:v>49</c:v>
                </c:pt>
                <c:pt idx="547">
                  <c:v>49</c:v>
                </c:pt>
                <c:pt idx="548">
                  <c:v>49</c:v>
                </c:pt>
                <c:pt idx="549">
                  <c:v>49</c:v>
                </c:pt>
                <c:pt idx="550">
                  <c:v>49</c:v>
                </c:pt>
                <c:pt idx="551">
                  <c:v>49</c:v>
                </c:pt>
                <c:pt idx="552">
                  <c:v>49</c:v>
                </c:pt>
                <c:pt idx="553">
                  <c:v>49</c:v>
                </c:pt>
                <c:pt idx="554">
                  <c:v>49</c:v>
                </c:pt>
                <c:pt idx="555">
                  <c:v>49</c:v>
                </c:pt>
                <c:pt idx="556">
                  <c:v>49</c:v>
                </c:pt>
                <c:pt idx="557">
                  <c:v>49</c:v>
                </c:pt>
                <c:pt idx="558">
                  <c:v>49</c:v>
                </c:pt>
                <c:pt idx="559">
                  <c:v>49</c:v>
                </c:pt>
                <c:pt idx="560">
                  <c:v>49</c:v>
                </c:pt>
                <c:pt idx="561">
                  <c:v>49</c:v>
                </c:pt>
                <c:pt idx="562">
                  <c:v>49</c:v>
                </c:pt>
                <c:pt idx="563">
                  <c:v>49</c:v>
                </c:pt>
                <c:pt idx="564">
                  <c:v>49</c:v>
                </c:pt>
                <c:pt idx="565">
                  <c:v>49</c:v>
                </c:pt>
                <c:pt idx="566">
                  <c:v>49</c:v>
                </c:pt>
                <c:pt idx="567">
                  <c:v>49</c:v>
                </c:pt>
                <c:pt idx="568">
                  <c:v>49</c:v>
                </c:pt>
                <c:pt idx="569">
                  <c:v>49</c:v>
                </c:pt>
                <c:pt idx="570">
                  <c:v>49</c:v>
                </c:pt>
                <c:pt idx="571">
                  <c:v>49</c:v>
                </c:pt>
                <c:pt idx="572">
                  <c:v>49</c:v>
                </c:pt>
                <c:pt idx="573">
                  <c:v>49</c:v>
                </c:pt>
                <c:pt idx="574">
                  <c:v>49</c:v>
                </c:pt>
                <c:pt idx="575">
                  <c:v>49</c:v>
                </c:pt>
                <c:pt idx="576">
                  <c:v>49</c:v>
                </c:pt>
                <c:pt idx="577">
                  <c:v>49</c:v>
                </c:pt>
                <c:pt idx="578">
                  <c:v>49</c:v>
                </c:pt>
                <c:pt idx="579">
                  <c:v>49</c:v>
                </c:pt>
                <c:pt idx="580">
                  <c:v>49</c:v>
                </c:pt>
                <c:pt idx="581">
                  <c:v>49</c:v>
                </c:pt>
                <c:pt idx="582">
                  <c:v>49</c:v>
                </c:pt>
                <c:pt idx="583">
                  <c:v>49</c:v>
                </c:pt>
                <c:pt idx="584">
                  <c:v>49</c:v>
                </c:pt>
                <c:pt idx="585">
                  <c:v>49</c:v>
                </c:pt>
                <c:pt idx="586">
                  <c:v>49</c:v>
                </c:pt>
                <c:pt idx="587">
                  <c:v>49</c:v>
                </c:pt>
                <c:pt idx="588">
                  <c:v>49</c:v>
                </c:pt>
                <c:pt idx="589">
                  <c:v>49</c:v>
                </c:pt>
                <c:pt idx="590">
                  <c:v>49</c:v>
                </c:pt>
                <c:pt idx="591">
                  <c:v>49</c:v>
                </c:pt>
                <c:pt idx="592">
                  <c:v>49</c:v>
                </c:pt>
                <c:pt idx="593">
                  <c:v>49</c:v>
                </c:pt>
                <c:pt idx="594">
                  <c:v>48</c:v>
                </c:pt>
                <c:pt idx="595">
                  <c:v>48</c:v>
                </c:pt>
                <c:pt idx="596">
                  <c:v>48</c:v>
                </c:pt>
                <c:pt idx="597">
                  <c:v>48</c:v>
                </c:pt>
                <c:pt idx="598">
                  <c:v>48</c:v>
                </c:pt>
                <c:pt idx="599">
                  <c:v>48</c:v>
                </c:pt>
                <c:pt idx="600">
                  <c:v>48</c:v>
                </c:pt>
                <c:pt idx="601">
                  <c:v>48</c:v>
                </c:pt>
                <c:pt idx="602">
                  <c:v>48</c:v>
                </c:pt>
                <c:pt idx="603">
                  <c:v>48</c:v>
                </c:pt>
                <c:pt idx="604">
                  <c:v>48</c:v>
                </c:pt>
                <c:pt idx="605">
                  <c:v>48</c:v>
                </c:pt>
                <c:pt idx="606">
                  <c:v>48</c:v>
                </c:pt>
                <c:pt idx="607">
                  <c:v>48</c:v>
                </c:pt>
                <c:pt idx="608">
                  <c:v>48</c:v>
                </c:pt>
                <c:pt idx="609">
                  <c:v>48</c:v>
                </c:pt>
                <c:pt idx="610">
                  <c:v>48</c:v>
                </c:pt>
                <c:pt idx="611">
                  <c:v>48</c:v>
                </c:pt>
                <c:pt idx="612">
                  <c:v>48</c:v>
                </c:pt>
                <c:pt idx="613">
                  <c:v>48</c:v>
                </c:pt>
                <c:pt idx="614">
                  <c:v>48</c:v>
                </c:pt>
                <c:pt idx="615">
                  <c:v>48</c:v>
                </c:pt>
                <c:pt idx="616">
                  <c:v>48</c:v>
                </c:pt>
                <c:pt idx="617">
                  <c:v>48</c:v>
                </c:pt>
                <c:pt idx="618">
                  <c:v>48</c:v>
                </c:pt>
                <c:pt idx="619">
                  <c:v>48</c:v>
                </c:pt>
                <c:pt idx="620">
                  <c:v>48</c:v>
                </c:pt>
                <c:pt idx="621">
                  <c:v>48</c:v>
                </c:pt>
                <c:pt idx="622">
                  <c:v>48</c:v>
                </c:pt>
                <c:pt idx="623">
                  <c:v>48</c:v>
                </c:pt>
                <c:pt idx="624">
                  <c:v>48</c:v>
                </c:pt>
                <c:pt idx="625">
                  <c:v>48</c:v>
                </c:pt>
                <c:pt idx="626">
                  <c:v>48</c:v>
                </c:pt>
                <c:pt idx="627">
                  <c:v>48</c:v>
                </c:pt>
                <c:pt idx="628">
                  <c:v>48</c:v>
                </c:pt>
                <c:pt idx="629">
                  <c:v>48</c:v>
                </c:pt>
                <c:pt idx="630">
                  <c:v>48</c:v>
                </c:pt>
                <c:pt idx="631">
                  <c:v>48</c:v>
                </c:pt>
                <c:pt idx="632">
                  <c:v>48</c:v>
                </c:pt>
                <c:pt idx="633">
                  <c:v>48</c:v>
                </c:pt>
                <c:pt idx="634">
                  <c:v>48</c:v>
                </c:pt>
                <c:pt idx="635">
                  <c:v>48</c:v>
                </c:pt>
                <c:pt idx="636">
                  <c:v>48</c:v>
                </c:pt>
                <c:pt idx="637">
                  <c:v>48</c:v>
                </c:pt>
                <c:pt idx="638">
                  <c:v>48</c:v>
                </c:pt>
                <c:pt idx="639">
                  <c:v>48</c:v>
                </c:pt>
                <c:pt idx="640">
                  <c:v>48</c:v>
                </c:pt>
                <c:pt idx="641">
                  <c:v>48</c:v>
                </c:pt>
                <c:pt idx="642">
                  <c:v>48</c:v>
                </c:pt>
                <c:pt idx="643">
                  <c:v>48</c:v>
                </c:pt>
                <c:pt idx="644">
                  <c:v>48</c:v>
                </c:pt>
                <c:pt idx="645">
                  <c:v>48</c:v>
                </c:pt>
                <c:pt idx="646">
                  <c:v>48</c:v>
                </c:pt>
                <c:pt idx="647">
                  <c:v>48</c:v>
                </c:pt>
                <c:pt idx="648">
                  <c:v>48</c:v>
                </c:pt>
                <c:pt idx="649">
                  <c:v>48</c:v>
                </c:pt>
                <c:pt idx="650">
                  <c:v>48</c:v>
                </c:pt>
                <c:pt idx="651">
                  <c:v>48</c:v>
                </c:pt>
                <c:pt idx="652">
                  <c:v>48</c:v>
                </c:pt>
                <c:pt idx="653">
                  <c:v>48</c:v>
                </c:pt>
                <c:pt idx="654">
                  <c:v>47</c:v>
                </c:pt>
                <c:pt idx="655">
                  <c:v>47</c:v>
                </c:pt>
                <c:pt idx="656">
                  <c:v>47</c:v>
                </c:pt>
                <c:pt idx="657">
                  <c:v>47</c:v>
                </c:pt>
                <c:pt idx="658">
                  <c:v>47</c:v>
                </c:pt>
                <c:pt idx="659">
                  <c:v>47</c:v>
                </c:pt>
                <c:pt idx="660">
                  <c:v>47</c:v>
                </c:pt>
                <c:pt idx="661">
                  <c:v>47</c:v>
                </c:pt>
                <c:pt idx="662">
                  <c:v>47</c:v>
                </c:pt>
                <c:pt idx="663">
                  <c:v>47</c:v>
                </c:pt>
                <c:pt idx="664">
                  <c:v>47</c:v>
                </c:pt>
                <c:pt idx="665">
                  <c:v>47</c:v>
                </c:pt>
                <c:pt idx="666">
                  <c:v>47</c:v>
                </c:pt>
                <c:pt idx="667">
                  <c:v>47</c:v>
                </c:pt>
                <c:pt idx="668">
                  <c:v>47</c:v>
                </c:pt>
                <c:pt idx="669">
                  <c:v>47</c:v>
                </c:pt>
                <c:pt idx="670">
                  <c:v>47</c:v>
                </c:pt>
                <c:pt idx="671">
                  <c:v>47</c:v>
                </c:pt>
                <c:pt idx="672">
                  <c:v>47</c:v>
                </c:pt>
                <c:pt idx="673">
                  <c:v>47</c:v>
                </c:pt>
                <c:pt idx="674">
                  <c:v>47</c:v>
                </c:pt>
                <c:pt idx="675">
                  <c:v>47</c:v>
                </c:pt>
                <c:pt idx="676">
                  <c:v>47</c:v>
                </c:pt>
                <c:pt idx="677">
                  <c:v>47</c:v>
                </c:pt>
                <c:pt idx="678">
                  <c:v>47</c:v>
                </c:pt>
                <c:pt idx="679">
                  <c:v>47</c:v>
                </c:pt>
                <c:pt idx="680">
                  <c:v>47</c:v>
                </c:pt>
                <c:pt idx="681">
                  <c:v>47</c:v>
                </c:pt>
                <c:pt idx="682">
                  <c:v>47</c:v>
                </c:pt>
                <c:pt idx="683">
                  <c:v>47</c:v>
                </c:pt>
                <c:pt idx="684">
                  <c:v>47</c:v>
                </c:pt>
                <c:pt idx="685">
                  <c:v>47</c:v>
                </c:pt>
                <c:pt idx="686">
                  <c:v>47</c:v>
                </c:pt>
                <c:pt idx="687">
                  <c:v>47</c:v>
                </c:pt>
                <c:pt idx="688">
                  <c:v>47</c:v>
                </c:pt>
                <c:pt idx="689">
                  <c:v>47</c:v>
                </c:pt>
                <c:pt idx="690">
                  <c:v>47</c:v>
                </c:pt>
                <c:pt idx="691">
                  <c:v>47</c:v>
                </c:pt>
                <c:pt idx="692">
                  <c:v>47</c:v>
                </c:pt>
                <c:pt idx="693">
                  <c:v>47</c:v>
                </c:pt>
                <c:pt idx="694">
                  <c:v>47</c:v>
                </c:pt>
                <c:pt idx="695">
                  <c:v>47</c:v>
                </c:pt>
                <c:pt idx="696">
                  <c:v>47</c:v>
                </c:pt>
                <c:pt idx="697">
                  <c:v>47</c:v>
                </c:pt>
                <c:pt idx="698">
                  <c:v>47</c:v>
                </c:pt>
                <c:pt idx="699">
                  <c:v>47</c:v>
                </c:pt>
                <c:pt idx="700">
                  <c:v>47</c:v>
                </c:pt>
                <c:pt idx="701">
                  <c:v>47</c:v>
                </c:pt>
                <c:pt idx="702">
                  <c:v>47</c:v>
                </c:pt>
                <c:pt idx="703">
                  <c:v>47</c:v>
                </c:pt>
                <c:pt idx="704">
                  <c:v>47</c:v>
                </c:pt>
                <c:pt idx="705">
                  <c:v>47</c:v>
                </c:pt>
                <c:pt idx="706">
                  <c:v>46</c:v>
                </c:pt>
                <c:pt idx="707">
                  <c:v>46</c:v>
                </c:pt>
                <c:pt idx="708">
                  <c:v>46</c:v>
                </c:pt>
                <c:pt idx="709">
                  <c:v>46</c:v>
                </c:pt>
                <c:pt idx="710">
                  <c:v>46</c:v>
                </c:pt>
                <c:pt idx="711">
                  <c:v>46</c:v>
                </c:pt>
                <c:pt idx="712">
                  <c:v>46</c:v>
                </c:pt>
                <c:pt idx="713">
                  <c:v>46</c:v>
                </c:pt>
                <c:pt idx="714">
                  <c:v>46</c:v>
                </c:pt>
                <c:pt idx="715">
                  <c:v>46</c:v>
                </c:pt>
                <c:pt idx="716">
                  <c:v>46</c:v>
                </c:pt>
                <c:pt idx="717">
                  <c:v>46</c:v>
                </c:pt>
                <c:pt idx="718">
                  <c:v>46</c:v>
                </c:pt>
                <c:pt idx="719">
                  <c:v>46</c:v>
                </c:pt>
                <c:pt idx="720">
                  <c:v>46</c:v>
                </c:pt>
                <c:pt idx="721">
                  <c:v>46</c:v>
                </c:pt>
                <c:pt idx="722">
                  <c:v>46</c:v>
                </c:pt>
                <c:pt idx="723">
                  <c:v>46</c:v>
                </c:pt>
                <c:pt idx="724">
                  <c:v>46</c:v>
                </c:pt>
                <c:pt idx="725">
                  <c:v>46</c:v>
                </c:pt>
                <c:pt idx="726">
                  <c:v>46</c:v>
                </c:pt>
                <c:pt idx="727">
                  <c:v>46</c:v>
                </c:pt>
                <c:pt idx="728">
                  <c:v>46</c:v>
                </c:pt>
                <c:pt idx="729">
                  <c:v>46</c:v>
                </c:pt>
                <c:pt idx="730">
                  <c:v>46</c:v>
                </c:pt>
                <c:pt idx="731">
                  <c:v>46</c:v>
                </c:pt>
                <c:pt idx="732">
                  <c:v>46</c:v>
                </c:pt>
                <c:pt idx="733">
                  <c:v>46</c:v>
                </c:pt>
                <c:pt idx="734">
                  <c:v>46</c:v>
                </c:pt>
                <c:pt idx="735">
                  <c:v>46</c:v>
                </c:pt>
                <c:pt idx="736">
                  <c:v>46</c:v>
                </c:pt>
                <c:pt idx="737">
                  <c:v>46</c:v>
                </c:pt>
                <c:pt idx="738">
                  <c:v>46</c:v>
                </c:pt>
                <c:pt idx="739">
                  <c:v>46</c:v>
                </c:pt>
                <c:pt idx="740">
                  <c:v>46</c:v>
                </c:pt>
                <c:pt idx="741">
                  <c:v>46</c:v>
                </c:pt>
                <c:pt idx="742">
                  <c:v>46</c:v>
                </c:pt>
                <c:pt idx="743">
                  <c:v>46</c:v>
                </c:pt>
                <c:pt idx="744">
                  <c:v>46</c:v>
                </c:pt>
                <c:pt idx="745">
                  <c:v>46</c:v>
                </c:pt>
                <c:pt idx="746">
                  <c:v>46</c:v>
                </c:pt>
                <c:pt idx="747">
                  <c:v>46</c:v>
                </c:pt>
                <c:pt idx="748">
                  <c:v>46</c:v>
                </c:pt>
                <c:pt idx="749">
                  <c:v>46</c:v>
                </c:pt>
                <c:pt idx="750">
                  <c:v>46</c:v>
                </c:pt>
                <c:pt idx="751">
                  <c:v>46</c:v>
                </c:pt>
                <c:pt idx="752">
                  <c:v>45</c:v>
                </c:pt>
                <c:pt idx="753">
                  <c:v>45</c:v>
                </c:pt>
                <c:pt idx="754">
                  <c:v>45</c:v>
                </c:pt>
                <c:pt idx="755">
                  <c:v>45</c:v>
                </c:pt>
                <c:pt idx="756">
                  <c:v>45</c:v>
                </c:pt>
                <c:pt idx="757">
                  <c:v>45</c:v>
                </c:pt>
                <c:pt idx="758">
                  <c:v>45</c:v>
                </c:pt>
                <c:pt idx="759">
                  <c:v>45</c:v>
                </c:pt>
                <c:pt idx="760">
                  <c:v>45</c:v>
                </c:pt>
                <c:pt idx="761">
                  <c:v>45</c:v>
                </c:pt>
                <c:pt idx="762">
                  <c:v>45</c:v>
                </c:pt>
                <c:pt idx="763">
                  <c:v>45</c:v>
                </c:pt>
                <c:pt idx="764">
                  <c:v>45</c:v>
                </c:pt>
                <c:pt idx="765">
                  <c:v>45</c:v>
                </c:pt>
                <c:pt idx="766">
                  <c:v>45</c:v>
                </c:pt>
                <c:pt idx="767">
                  <c:v>45</c:v>
                </c:pt>
                <c:pt idx="768">
                  <c:v>45</c:v>
                </c:pt>
                <c:pt idx="769">
                  <c:v>45</c:v>
                </c:pt>
                <c:pt idx="770">
                  <c:v>45</c:v>
                </c:pt>
                <c:pt idx="771">
                  <c:v>45</c:v>
                </c:pt>
                <c:pt idx="772">
                  <c:v>45</c:v>
                </c:pt>
                <c:pt idx="773">
                  <c:v>45</c:v>
                </c:pt>
                <c:pt idx="774">
                  <c:v>45</c:v>
                </c:pt>
                <c:pt idx="775">
                  <c:v>45</c:v>
                </c:pt>
                <c:pt idx="776">
                  <c:v>45</c:v>
                </c:pt>
                <c:pt idx="777">
                  <c:v>45</c:v>
                </c:pt>
                <c:pt idx="778">
                  <c:v>45</c:v>
                </c:pt>
                <c:pt idx="779">
                  <c:v>45</c:v>
                </c:pt>
                <c:pt idx="780">
                  <c:v>45</c:v>
                </c:pt>
                <c:pt idx="781">
                  <c:v>45</c:v>
                </c:pt>
                <c:pt idx="782">
                  <c:v>45</c:v>
                </c:pt>
                <c:pt idx="783">
                  <c:v>45</c:v>
                </c:pt>
                <c:pt idx="784">
                  <c:v>45</c:v>
                </c:pt>
                <c:pt idx="785">
                  <c:v>45</c:v>
                </c:pt>
                <c:pt idx="786">
                  <c:v>45</c:v>
                </c:pt>
                <c:pt idx="787">
                  <c:v>45</c:v>
                </c:pt>
                <c:pt idx="788">
                  <c:v>45</c:v>
                </c:pt>
                <c:pt idx="789">
                  <c:v>45</c:v>
                </c:pt>
                <c:pt idx="790">
                  <c:v>45</c:v>
                </c:pt>
                <c:pt idx="791">
                  <c:v>45</c:v>
                </c:pt>
                <c:pt idx="792">
                  <c:v>45</c:v>
                </c:pt>
                <c:pt idx="793">
                  <c:v>45</c:v>
                </c:pt>
                <c:pt idx="794">
                  <c:v>45</c:v>
                </c:pt>
                <c:pt idx="795">
                  <c:v>45</c:v>
                </c:pt>
                <c:pt idx="796">
                  <c:v>45</c:v>
                </c:pt>
                <c:pt idx="797">
                  <c:v>45</c:v>
                </c:pt>
                <c:pt idx="798">
                  <c:v>45</c:v>
                </c:pt>
                <c:pt idx="799">
                  <c:v>45</c:v>
                </c:pt>
                <c:pt idx="800">
                  <c:v>45</c:v>
                </c:pt>
                <c:pt idx="801">
                  <c:v>45</c:v>
                </c:pt>
                <c:pt idx="802">
                  <c:v>45</c:v>
                </c:pt>
                <c:pt idx="803">
                  <c:v>45</c:v>
                </c:pt>
                <c:pt idx="804">
                  <c:v>45</c:v>
                </c:pt>
                <c:pt idx="805">
                  <c:v>45</c:v>
                </c:pt>
                <c:pt idx="806">
                  <c:v>45</c:v>
                </c:pt>
                <c:pt idx="807">
                  <c:v>45</c:v>
                </c:pt>
                <c:pt idx="808">
                  <c:v>45</c:v>
                </c:pt>
                <c:pt idx="809">
                  <c:v>44</c:v>
                </c:pt>
                <c:pt idx="810">
                  <c:v>44</c:v>
                </c:pt>
                <c:pt idx="811">
                  <c:v>44</c:v>
                </c:pt>
                <c:pt idx="812">
                  <c:v>44</c:v>
                </c:pt>
                <c:pt idx="813">
                  <c:v>44</c:v>
                </c:pt>
                <c:pt idx="814">
                  <c:v>44</c:v>
                </c:pt>
                <c:pt idx="815">
                  <c:v>44</c:v>
                </c:pt>
                <c:pt idx="816">
                  <c:v>44</c:v>
                </c:pt>
                <c:pt idx="817">
                  <c:v>44</c:v>
                </c:pt>
                <c:pt idx="818">
                  <c:v>44</c:v>
                </c:pt>
                <c:pt idx="819">
                  <c:v>44</c:v>
                </c:pt>
                <c:pt idx="820">
                  <c:v>44</c:v>
                </c:pt>
                <c:pt idx="821">
                  <c:v>44</c:v>
                </c:pt>
                <c:pt idx="822">
                  <c:v>44</c:v>
                </c:pt>
                <c:pt idx="823">
                  <c:v>44</c:v>
                </c:pt>
                <c:pt idx="824">
                  <c:v>44</c:v>
                </c:pt>
                <c:pt idx="825">
                  <c:v>44</c:v>
                </c:pt>
                <c:pt idx="826">
                  <c:v>44</c:v>
                </c:pt>
                <c:pt idx="827">
                  <c:v>44</c:v>
                </c:pt>
                <c:pt idx="828">
                  <c:v>44</c:v>
                </c:pt>
                <c:pt idx="829">
                  <c:v>44</c:v>
                </c:pt>
                <c:pt idx="830">
                  <c:v>44</c:v>
                </c:pt>
                <c:pt idx="831">
                  <c:v>44</c:v>
                </c:pt>
                <c:pt idx="832">
                  <c:v>44</c:v>
                </c:pt>
                <c:pt idx="833">
                  <c:v>44</c:v>
                </c:pt>
                <c:pt idx="834">
                  <c:v>44</c:v>
                </c:pt>
                <c:pt idx="835">
                  <c:v>44</c:v>
                </c:pt>
                <c:pt idx="836">
                  <c:v>44</c:v>
                </c:pt>
                <c:pt idx="837">
                  <c:v>44</c:v>
                </c:pt>
                <c:pt idx="838">
                  <c:v>44</c:v>
                </c:pt>
                <c:pt idx="839">
                  <c:v>44</c:v>
                </c:pt>
                <c:pt idx="840">
                  <c:v>44</c:v>
                </c:pt>
                <c:pt idx="841">
                  <c:v>44</c:v>
                </c:pt>
                <c:pt idx="842">
                  <c:v>44</c:v>
                </c:pt>
                <c:pt idx="843">
                  <c:v>44</c:v>
                </c:pt>
                <c:pt idx="844">
                  <c:v>44</c:v>
                </c:pt>
                <c:pt idx="845">
                  <c:v>44</c:v>
                </c:pt>
                <c:pt idx="846">
                  <c:v>44</c:v>
                </c:pt>
                <c:pt idx="847">
                  <c:v>44</c:v>
                </c:pt>
                <c:pt idx="848">
                  <c:v>44</c:v>
                </c:pt>
                <c:pt idx="849">
                  <c:v>44</c:v>
                </c:pt>
                <c:pt idx="850">
                  <c:v>44</c:v>
                </c:pt>
                <c:pt idx="851">
                  <c:v>44</c:v>
                </c:pt>
                <c:pt idx="852">
                  <c:v>44</c:v>
                </c:pt>
                <c:pt idx="853">
                  <c:v>44</c:v>
                </c:pt>
                <c:pt idx="854">
                  <c:v>44</c:v>
                </c:pt>
                <c:pt idx="855">
                  <c:v>44</c:v>
                </c:pt>
                <c:pt idx="856">
                  <c:v>44</c:v>
                </c:pt>
                <c:pt idx="857">
                  <c:v>43</c:v>
                </c:pt>
                <c:pt idx="858">
                  <c:v>43</c:v>
                </c:pt>
                <c:pt idx="859">
                  <c:v>43</c:v>
                </c:pt>
                <c:pt idx="860">
                  <c:v>43</c:v>
                </c:pt>
                <c:pt idx="861">
                  <c:v>43</c:v>
                </c:pt>
                <c:pt idx="862">
                  <c:v>43</c:v>
                </c:pt>
                <c:pt idx="863">
                  <c:v>43</c:v>
                </c:pt>
                <c:pt idx="864">
                  <c:v>43</c:v>
                </c:pt>
                <c:pt idx="865">
                  <c:v>43</c:v>
                </c:pt>
                <c:pt idx="866">
                  <c:v>43</c:v>
                </c:pt>
                <c:pt idx="867">
                  <c:v>43</c:v>
                </c:pt>
                <c:pt idx="868">
                  <c:v>43</c:v>
                </c:pt>
                <c:pt idx="869">
                  <c:v>43</c:v>
                </c:pt>
                <c:pt idx="870">
                  <c:v>43</c:v>
                </c:pt>
                <c:pt idx="871">
                  <c:v>43</c:v>
                </c:pt>
                <c:pt idx="872">
                  <c:v>43</c:v>
                </c:pt>
                <c:pt idx="873">
                  <c:v>43</c:v>
                </c:pt>
                <c:pt idx="874">
                  <c:v>43</c:v>
                </c:pt>
                <c:pt idx="875">
                  <c:v>43</c:v>
                </c:pt>
                <c:pt idx="876">
                  <c:v>43</c:v>
                </c:pt>
                <c:pt idx="877">
                  <c:v>43</c:v>
                </c:pt>
                <c:pt idx="878">
                  <c:v>43</c:v>
                </c:pt>
                <c:pt idx="879">
                  <c:v>43</c:v>
                </c:pt>
                <c:pt idx="880">
                  <c:v>43</c:v>
                </c:pt>
                <c:pt idx="881">
                  <c:v>43</c:v>
                </c:pt>
                <c:pt idx="882">
                  <c:v>43</c:v>
                </c:pt>
                <c:pt idx="883">
                  <c:v>43</c:v>
                </c:pt>
                <c:pt idx="884">
                  <c:v>43</c:v>
                </c:pt>
                <c:pt idx="885">
                  <c:v>43</c:v>
                </c:pt>
                <c:pt idx="886">
                  <c:v>43</c:v>
                </c:pt>
                <c:pt idx="887">
                  <c:v>43</c:v>
                </c:pt>
                <c:pt idx="888">
                  <c:v>43</c:v>
                </c:pt>
                <c:pt idx="889">
                  <c:v>43</c:v>
                </c:pt>
                <c:pt idx="890">
                  <c:v>43</c:v>
                </c:pt>
                <c:pt idx="891">
                  <c:v>43</c:v>
                </c:pt>
                <c:pt idx="892">
                  <c:v>43</c:v>
                </c:pt>
                <c:pt idx="893">
                  <c:v>43</c:v>
                </c:pt>
                <c:pt idx="894">
                  <c:v>43</c:v>
                </c:pt>
                <c:pt idx="895">
                  <c:v>43</c:v>
                </c:pt>
                <c:pt idx="896">
                  <c:v>43</c:v>
                </c:pt>
                <c:pt idx="897">
                  <c:v>43</c:v>
                </c:pt>
                <c:pt idx="898">
                  <c:v>42</c:v>
                </c:pt>
                <c:pt idx="899">
                  <c:v>42</c:v>
                </c:pt>
                <c:pt idx="900">
                  <c:v>42</c:v>
                </c:pt>
                <c:pt idx="901">
                  <c:v>42</c:v>
                </c:pt>
                <c:pt idx="902">
                  <c:v>42</c:v>
                </c:pt>
                <c:pt idx="903">
                  <c:v>42</c:v>
                </c:pt>
                <c:pt idx="904">
                  <c:v>42</c:v>
                </c:pt>
                <c:pt idx="905">
                  <c:v>42</c:v>
                </c:pt>
                <c:pt idx="906">
                  <c:v>42</c:v>
                </c:pt>
                <c:pt idx="907">
                  <c:v>42</c:v>
                </c:pt>
                <c:pt idx="908">
                  <c:v>42</c:v>
                </c:pt>
                <c:pt idx="909">
                  <c:v>42</c:v>
                </c:pt>
                <c:pt idx="910">
                  <c:v>42</c:v>
                </c:pt>
                <c:pt idx="911">
                  <c:v>42</c:v>
                </c:pt>
                <c:pt idx="912">
                  <c:v>42</c:v>
                </c:pt>
                <c:pt idx="913">
                  <c:v>42</c:v>
                </c:pt>
                <c:pt idx="914">
                  <c:v>42</c:v>
                </c:pt>
                <c:pt idx="915">
                  <c:v>42</c:v>
                </c:pt>
                <c:pt idx="916">
                  <c:v>42</c:v>
                </c:pt>
                <c:pt idx="917">
                  <c:v>42</c:v>
                </c:pt>
                <c:pt idx="918">
                  <c:v>42</c:v>
                </c:pt>
                <c:pt idx="919">
                  <c:v>42</c:v>
                </c:pt>
                <c:pt idx="920">
                  <c:v>42</c:v>
                </c:pt>
                <c:pt idx="921">
                  <c:v>42</c:v>
                </c:pt>
                <c:pt idx="922">
                  <c:v>42</c:v>
                </c:pt>
                <c:pt idx="923">
                  <c:v>42</c:v>
                </c:pt>
                <c:pt idx="924">
                  <c:v>42</c:v>
                </c:pt>
                <c:pt idx="925">
                  <c:v>42</c:v>
                </c:pt>
                <c:pt idx="926">
                  <c:v>42</c:v>
                </c:pt>
                <c:pt idx="927">
                  <c:v>42</c:v>
                </c:pt>
                <c:pt idx="928">
                  <c:v>42</c:v>
                </c:pt>
                <c:pt idx="929">
                  <c:v>42</c:v>
                </c:pt>
                <c:pt idx="930">
                  <c:v>41</c:v>
                </c:pt>
                <c:pt idx="931">
                  <c:v>41</c:v>
                </c:pt>
                <c:pt idx="932">
                  <c:v>41</c:v>
                </c:pt>
                <c:pt idx="933">
                  <c:v>41</c:v>
                </c:pt>
                <c:pt idx="934">
                  <c:v>41</c:v>
                </c:pt>
                <c:pt idx="935">
                  <c:v>41</c:v>
                </c:pt>
                <c:pt idx="936">
                  <c:v>41</c:v>
                </c:pt>
                <c:pt idx="937">
                  <c:v>41</c:v>
                </c:pt>
                <c:pt idx="938">
                  <c:v>41</c:v>
                </c:pt>
                <c:pt idx="939">
                  <c:v>41</c:v>
                </c:pt>
                <c:pt idx="940">
                  <c:v>41</c:v>
                </c:pt>
                <c:pt idx="941">
                  <c:v>41</c:v>
                </c:pt>
                <c:pt idx="942">
                  <c:v>41</c:v>
                </c:pt>
                <c:pt idx="943">
                  <c:v>41</c:v>
                </c:pt>
                <c:pt idx="944">
                  <c:v>41</c:v>
                </c:pt>
                <c:pt idx="945">
                  <c:v>41</c:v>
                </c:pt>
                <c:pt idx="946">
                  <c:v>41</c:v>
                </c:pt>
                <c:pt idx="947">
                  <c:v>41</c:v>
                </c:pt>
                <c:pt idx="948">
                  <c:v>41</c:v>
                </c:pt>
                <c:pt idx="949">
                  <c:v>41</c:v>
                </c:pt>
                <c:pt idx="950">
                  <c:v>41</c:v>
                </c:pt>
                <c:pt idx="951">
                  <c:v>41</c:v>
                </c:pt>
                <c:pt idx="952">
                  <c:v>41</c:v>
                </c:pt>
                <c:pt idx="953">
                  <c:v>40</c:v>
                </c:pt>
                <c:pt idx="954">
                  <c:v>40</c:v>
                </c:pt>
                <c:pt idx="955">
                  <c:v>40</c:v>
                </c:pt>
                <c:pt idx="956">
                  <c:v>40</c:v>
                </c:pt>
                <c:pt idx="957">
                  <c:v>40</c:v>
                </c:pt>
                <c:pt idx="958">
                  <c:v>40</c:v>
                </c:pt>
                <c:pt idx="959">
                  <c:v>40</c:v>
                </c:pt>
                <c:pt idx="960">
                  <c:v>40</c:v>
                </c:pt>
                <c:pt idx="961">
                  <c:v>40</c:v>
                </c:pt>
                <c:pt idx="962">
                  <c:v>40</c:v>
                </c:pt>
                <c:pt idx="963">
                  <c:v>40</c:v>
                </c:pt>
                <c:pt idx="964">
                  <c:v>40</c:v>
                </c:pt>
                <c:pt idx="965">
                  <c:v>40</c:v>
                </c:pt>
                <c:pt idx="966">
                  <c:v>40</c:v>
                </c:pt>
                <c:pt idx="967">
                  <c:v>40</c:v>
                </c:pt>
                <c:pt idx="968">
                  <c:v>40</c:v>
                </c:pt>
                <c:pt idx="969">
                  <c:v>40</c:v>
                </c:pt>
                <c:pt idx="970">
                  <c:v>40</c:v>
                </c:pt>
                <c:pt idx="971">
                  <c:v>40</c:v>
                </c:pt>
                <c:pt idx="972">
                  <c:v>40</c:v>
                </c:pt>
                <c:pt idx="973">
                  <c:v>40</c:v>
                </c:pt>
                <c:pt idx="974">
                  <c:v>40</c:v>
                </c:pt>
                <c:pt idx="975">
                  <c:v>40</c:v>
                </c:pt>
                <c:pt idx="976">
                  <c:v>40</c:v>
                </c:pt>
                <c:pt idx="977">
                  <c:v>40</c:v>
                </c:pt>
                <c:pt idx="978">
                  <c:v>39</c:v>
                </c:pt>
                <c:pt idx="979">
                  <c:v>39</c:v>
                </c:pt>
                <c:pt idx="980">
                  <c:v>39</c:v>
                </c:pt>
                <c:pt idx="981">
                  <c:v>39</c:v>
                </c:pt>
                <c:pt idx="982">
                  <c:v>39</c:v>
                </c:pt>
                <c:pt idx="983">
                  <c:v>39</c:v>
                </c:pt>
                <c:pt idx="984">
                  <c:v>39</c:v>
                </c:pt>
                <c:pt idx="985">
                  <c:v>39</c:v>
                </c:pt>
                <c:pt idx="986">
                  <c:v>39</c:v>
                </c:pt>
                <c:pt idx="987">
                  <c:v>39</c:v>
                </c:pt>
                <c:pt idx="988">
                  <c:v>39</c:v>
                </c:pt>
                <c:pt idx="989">
                  <c:v>39</c:v>
                </c:pt>
                <c:pt idx="990">
                  <c:v>39</c:v>
                </c:pt>
                <c:pt idx="991">
                  <c:v>39</c:v>
                </c:pt>
                <c:pt idx="992">
                  <c:v>39</c:v>
                </c:pt>
                <c:pt idx="993">
                  <c:v>39</c:v>
                </c:pt>
                <c:pt idx="994">
                  <c:v>39</c:v>
                </c:pt>
                <c:pt idx="995">
                  <c:v>39</c:v>
                </c:pt>
                <c:pt idx="996">
                  <c:v>39</c:v>
                </c:pt>
                <c:pt idx="997">
                  <c:v>39</c:v>
                </c:pt>
                <c:pt idx="998">
                  <c:v>39</c:v>
                </c:pt>
                <c:pt idx="999">
                  <c:v>39</c:v>
                </c:pt>
                <c:pt idx="1000">
                  <c:v>39</c:v>
                </c:pt>
                <c:pt idx="1001">
                  <c:v>39</c:v>
                </c:pt>
                <c:pt idx="1002">
                  <c:v>39</c:v>
                </c:pt>
                <c:pt idx="1003">
                  <c:v>39</c:v>
                </c:pt>
                <c:pt idx="1004">
                  <c:v>38</c:v>
                </c:pt>
                <c:pt idx="1005">
                  <c:v>38</c:v>
                </c:pt>
                <c:pt idx="1006">
                  <c:v>38</c:v>
                </c:pt>
                <c:pt idx="1007">
                  <c:v>38</c:v>
                </c:pt>
                <c:pt idx="1008">
                  <c:v>38</c:v>
                </c:pt>
                <c:pt idx="1009">
                  <c:v>38</c:v>
                </c:pt>
                <c:pt idx="1010">
                  <c:v>38</c:v>
                </c:pt>
                <c:pt idx="1011">
                  <c:v>38</c:v>
                </c:pt>
                <c:pt idx="1012">
                  <c:v>38</c:v>
                </c:pt>
                <c:pt idx="1013">
                  <c:v>38</c:v>
                </c:pt>
                <c:pt idx="1014">
                  <c:v>38</c:v>
                </c:pt>
                <c:pt idx="1015">
                  <c:v>38</c:v>
                </c:pt>
                <c:pt idx="1016">
                  <c:v>38</c:v>
                </c:pt>
                <c:pt idx="1017">
                  <c:v>38</c:v>
                </c:pt>
                <c:pt idx="1018">
                  <c:v>38</c:v>
                </c:pt>
                <c:pt idx="1019">
                  <c:v>38</c:v>
                </c:pt>
                <c:pt idx="1020">
                  <c:v>38</c:v>
                </c:pt>
                <c:pt idx="1021">
                  <c:v>38</c:v>
                </c:pt>
                <c:pt idx="1022">
                  <c:v>38</c:v>
                </c:pt>
                <c:pt idx="1023">
                  <c:v>38</c:v>
                </c:pt>
                <c:pt idx="1024">
                  <c:v>38</c:v>
                </c:pt>
                <c:pt idx="1025">
                  <c:v>38</c:v>
                </c:pt>
                <c:pt idx="1026">
                  <c:v>38</c:v>
                </c:pt>
                <c:pt idx="1027">
                  <c:v>38</c:v>
                </c:pt>
                <c:pt idx="1028">
                  <c:v>38</c:v>
                </c:pt>
                <c:pt idx="1029">
                  <c:v>38</c:v>
                </c:pt>
                <c:pt idx="1030">
                  <c:v>38</c:v>
                </c:pt>
                <c:pt idx="1031">
                  <c:v>37</c:v>
                </c:pt>
                <c:pt idx="1032">
                  <c:v>37</c:v>
                </c:pt>
                <c:pt idx="1033">
                  <c:v>37</c:v>
                </c:pt>
                <c:pt idx="1034">
                  <c:v>37</c:v>
                </c:pt>
                <c:pt idx="1035">
                  <c:v>37</c:v>
                </c:pt>
                <c:pt idx="1036">
                  <c:v>37</c:v>
                </c:pt>
                <c:pt idx="1037">
                  <c:v>37</c:v>
                </c:pt>
                <c:pt idx="1038">
                  <c:v>37</c:v>
                </c:pt>
                <c:pt idx="1039">
                  <c:v>37</c:v>
                </c:pt>
                <c:pt idx="1040">
                  <c:v>37</c:v>
                </c:pt>
                <c:pt idx="1041">
                  <c:v>37</c:v>
                </c:pt>
                <c:pt idx="1042">
                  <c:v>37</c:v>
                </c:pt>
                <c:pt idx="1043">
                  <c:v>37</c:v>
                </c:pt>
                <c:pt idx="1044">
                  <c:v>37</c:v>
                </c:pt>
                <c:pt idx="1045">
                  <c:v>37</c:v>
                </c:pt>
                <c:pt idx="1046">
                  <c:v>37</c:v>
                </c:pt>
                <c:pt idx="1047">
                  <c:v>37</c:v>
                </c:pt>
                <c:pt idx="1048">
                  <c:v>37</c:v>
                </c:pt>
                <c:pt idx="1049">
                  <c:v>37</c:v>
                </c:pt>
                <c:pt idx="1050">
                  <c:v>36</c:v>
                </c:pt>
                <c:pt idx="1051">
                  <c:v>36</c:v>
                </c:pt>
                <c:pt idx="1052">
                  <c:v>36</c:v>
                </c:pt>
                <c:pt idx="1053">
                  <c:v>36</c:v>
                </c:pt>
                <c:pt idx="1054">
                  <c:v>36</c:v>
                </c:pt>
                <c:pt idx="1055">
                  <c:v>36</c:v>
                </c:pt>
                <c:pt idx="1056">
                  <c:v>36</c:v>
                </c:pt>
                <c:pt idx="1057">
                  <c:v>36</c:v>
                </c:pt>
                <c:pt idx="1058">
                  <c:v>36</c:v>
                </c:pt>
                <c:pt idx="1059">
                  <c:v>35</c:v>
                </c:pt>
                <c:pt idx="1060">
                  <c:v>35</c:v>
                </c:pt>
                <c:pt idx="1061">
                  <c:v>35</c:v>
                </c:pt>
                <c:pt idx="1062">
                  <c:v>35</c:v>
                </c:pt>
                <c:pt idx="1063">
                  <c:v>35</c:v>
                </c:pt>
                <c:pt idx="1064">
                  <c:v>35</c:v>
                </c:pt>
                <c:pt idx="1065">
                  <c:v>34</c:v>
                </c:pt>
                <c:pt idx="1066">
                  <c:v>34</c:v>
                </c:pt>
                <c:pt idx="1067">
                  <c:v>34</c:v>
                </c:pt>
                <c:pt idx="1068">
                  <c:v>34</c:v>
                </c:pt>
                <c:pt idx="1069">
                  <c:v>34</c:v>
                </c:pt>
                <c:pt idx="1070">
                  <c:v>34</c:v>
                </c:pt>
                <c:pt idx="1071">
                  <c:v>34</c:v>
                </c:pt>
                <c:pt idx="1072">
                  <c:v>34</c:v>
                </c:pt>
                <c:pt idx="1073">
                  <c:v>33</c:v>
                </c:pt>
                <c:pt idx="1074">
                  <c:v>33</c:v>
                </c:pt>
                <c:pt idx="1075">
                  <c:v>33</c:v>
                </c:pt>
                <c:pt idx="1076">
                  <c:v>33</c:v>
                </c:pt>
                <c:pt idx="1077">
                  <c:v>33</c:v>
                </c:pt>
                <c:pt idx="1078">
                  <c:v>33</c:v>
                </c:pt>
                <c:pt idx="1079">
                  <c:v>33</c:v>
                </c:pt>
                <c:pt idx="1080">
                  <c:v>32</c:v>
                </c:pt>
                <c:pt idx="1081">
                  <c:v>32</c:v>
                </c:pt>
                <c:pt idx="1082">
                  <c:v>31</c:v>
                </c:pt>
                <c:pt idx="1083">
                  <c:v>31</c:v>
                </c:pt>
                <c:pt idx="1084">
                  <c:v>31</c:v>
                </c:pt>
                <c:pt idx="1085">
                  <c:v>31</c:v>
                </c:pt>
                <c:pt idx="1086">
                  <c:v>31</c:v>
                </c:pt>
                <c:pt idx="1087">
                  <c:v>30</c:v>
                </c:pt>
                <c:pt idx="1088">
                  <c:v>30</c:v>
                </c:pt>
                <c:pt idx="1089">
                  <c:v>30</c:v>
                </c:pt>
                <c:pt idx="1090">
                  <c:v>30</c:v>
                </c:pt>
                <c:pt idx="1091">
                  <c:v>30</c:v>
                </c:pt>
                <c:pt idx="1092">
                  <c:v>30</c:v>
                </c:pt>
                <c:pt idx="1093">
                  <c:v>29</c:v>
                </c:pt>
                <c:pt idx="1094">
                  <c:v>29</c:v>
                </c:pt>
                <c:pt idx="1095">
                  <c:v>29</c:v>
                </c:pt>
                <c:pt idx="1096">
                  <c:v>29</c:v>
                </c:pt>
                <c:pt idx="1097">
                  <c:v>29</c:v>
                </c:pt>
                <c:pt idx="1098">
                  <c:v>28</c:v>
                </c:pt>
                <c:pt idx="1099">
                  <c:v>28</c:v>
                </c:pt>
                <c:pt idx="1100">
                  <c:v>28</c:v>
                </c:pt>
                <c:pt idx="1101">
                  <c:v>28</c:v>
                </c:pt>
                <c:pt idx="1102">
                  <c:v>28</c:v>
                </c:pt>
                <c:pt idx="1103">
                  <c:v>27</c:v>
                </c:pt>
                <c:pt idx="1104">
                  <c:v>27</c:v>
                </c:pt>
                <c:pt idx="1105">
                  <c:v>25</c:v>
                </c:pt>
                <c:pt idx="1106">
                  <c:v>22</c:v>
                </c:pt>
              </c:numCache>
            </c:numRef>
          </c:yVal>
          <c:smooth val="0"/>
        </c:ser>
        <c:dLbls>
          <c:showLegendKey val="0"/>
          <c:showVal val="0"/>
          <c:showCatName val="0"/>
          <c:showSerName val="0"/>
          <c:showPercent val="0"/>
          <c:showBubbleSize val="0"/>
        </c:dLbls>
        <c:axId val="661080896"/>
        <c:axId val="661081472"/>
      </c:scatterChart>
      <c:valAx>
        <c:axId val="661080896"/>
        <c:scaling>
          <c:orientation val="minMax"/>
          <c:max val="14"/>
          <c:min val="6"/>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0" vert="horz"/>
          <a:lstStyle/>
          <a:p>
            <a:pPr>
              <a:defRPr sz="1200" b="0" i="0" u="none" strike="noStrike" baseline="0">
                <a:solidFill>
                  <a:srgbClr val="808080"/>
                </a:solidFill>
                <a:latin typeface="Calibri"/>
                <a:ea typeface="Calibri"/>
                <a:cs typeface="Calibri"/>
              </a:defRPr>
            </a:pPr>
            <a:endParaRPr lang="sr-Latn-RS"/>
          </a:p>
        </c:txPr>
        <c:crossAx val="661081472"/>
        <c:crosses val="autoZero"/>
        <c:crossBetween val="midCat"/>
      </c:valAx>
      <c:valAx>
        <c:axId val="661081472"/>
        <c:scaling>
          <c:orientation val="minMax"/>
          <c:max val="80"/>
          <c:min val="2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0" vert="horz"/>
          <a:lstStyle/>
          <a:p>
            <a:pPr>
              <a:defRPr sz="1200" b="0" i="0" u="none" strike="noStrike" baseline="0">
                <a:solidFill>
                  <a:srgbClr val="808080"/>
                </a:solidFill>
                <a:latin typeface="Calibri"/>
                <a:ea typeface="Calibri"/>
                <a:cs typeface="Calibri"/>
              </a:defRPr>
            </a:pPr>
            <a:endParaRPr lang="sr-Latn-RS"/>
          </a:p>
        </c:txPr>
        <c:crossAx val="661080896"/>
        <c:crosses val="autoZero"/>
        <c:crossBetween val="midCat"/>
      </c:valAx>
      <c:spPr>
        <a:noFill/>
        <a:ln w="25400">
          <a:noFill/>
        </a:ln>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sz="1000" b="0" i="0" u="none" strike="noStrike" baseline="0">
          <a:solidFill>
            <a:srgbClr val="000000"/>
          </a:solidFill>
          <a:latin typeface="Calibri"/>
          <a:ea typeface="Calibri"/>
          <a:cs typeface="Calibri"/>
        </a:defRPr>
      </a:pPr>
      <a:endParaRPr lang="sr-Latn-R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215913B-7DAC-D845-BC1D-1E8B40EE75FD}" type="datetimeFigureOut">
              <a:t>6.7.2020.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BF664EA-9666-8E46-AD63-5B48980F3D2F}" type="slidenum">
              <a:t>‹#›</a:t>
            </a:fld>
            <a:endParaRPr lang="en-US"/>
          </a:p>
        </p:txBody>
      </p:sp>
    </p:spTree>
    <p:extLst>
      <p:ext uri="{BB962C8B-B14F-4D97-AF65-F5344CB8AC3E}">
        <p14:creationId xmlns:p14="http://schemas.microsoft.com/office/powerpoint/2010/main" val="41797155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Lato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Lato Light"/>
              </a:defRPr>
            </a:lvl1pPr>
          </a:lstStyle>
          <a:p>
            <a:fld id="{EFC10EE1-B198-C942-8235-326C972CBB30}" type="datetimeFigureOut">
              <a:rPr lang="en-US" smtClean="0"/>
              <a:pPr/>
              <a:t>7/6/2020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Lato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Lato Light"/>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Lato Light"/>
        <a:ea typeface="+mn-ea"/>
        <a:cs typeface="+mn-cs"/>
      </a:defRPr>
    </a:lvl1pPr>
    <a:lvl2pPr marL="914217" algn="l" defTabSz="914217" rtl="0" eaLnBrk="1" latinLnBrk="0" hangingPunct="1">
      <a:defRPr sz="2400" kern="1200">
        <a:solidFill>
          <a:schemeClr val="tx1"/>
        </a:solidFill>
        <a:latin typeface="Lato Light"/>
        <a:ea typeface="+mn-ea"/>
        <a:cs typeface="+mn-cs"/>
      </a:defRPr>
    </a:lvl2pPr>
    <a:lvl3pPr marL="1828434" algn="l" defTabSz="914217" rtl="0" eaLnBrk="1" latinLnBrk="0" hangingPunct="1">
      <a:defRPr sz="2400" kern="1200">
        <a:solidFill>
          <a:schemeClr val="tx1"/>
        </a:solidFill>
        <a:latin typeface="Lato Light"/>
        <a:ea typeface="+mn-ea"/>
        <a:cs typeface="+mn-cs"/>
      </a:defRPr>
    </a:lvl3pPr>
    <a:lvl4pPr marL="2742651" algn="l" defTabSz="914217" rtl="0" eaLnBrk="1" latinLnBrk="0" hangingPunct="1">
      <a:defRPr sz="2400" kern="1200">
        <a:solidFill>
          <a:schemeClr val="tx1"/>
        </a:solidFill>
        <a:latin typeface="Lato Light"/>
        <a:ea typeface="+mn-ea"/>
        <a:cs typeface="+mn-cs"/>
      </a:defRPr>
    </a:lvl4pPr>
    <a:lvl5pPr marL="3656868" algn="l" defTabSz="914217" rtl="0" eaLnBrk="1" latinLnBrk="0" hangingPunct="1">
      <a:defRPr sz="2400" kern="1200">
        <a:solidFill>
          <a:schemeClr val="tx1"/>
        </a:solidFill>
        <a:latin typeface="Lato Light"/>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C73934-D492-4443-9427-018DE5D6DDA5}" type="slidenum">
              <a:rPr lang="en-US" smtClean="0"/>
              <a:t>2</a:t>
            </a:fld>
            <a:endParaRPr lang="en-US" dirty="0"/>
          </a:p>
        </p:txBody>
      </p:sp>
    </p:spTree>
    <p:extLst>
      <p:ext uri="{BB962C8B-B14F-4D97-AF65-F5344CB8AC3E}">
        <p14:creationId xmlns:p14="http://schemas.microsoft.com/office/powerpoint/2010/main" val="37183708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a:t>
            </a:r>
            <a:r>
              <a:rPr lang="en-US" baseline="0" dirty="0" smtClean="0"/>
              <a:t> this slide there is a background placeholder. Click to the small icon on the center of the slide and choose an image from computer. </a:t>
            </a:r>
            <a:r>
              <a:rPr lang="en-US" dirty="0" smtClean="0"/>
              <a:t>When </a:t>
            </a:r>
            <a:r>
              <a:rPr lang="en-US" baseline="0" dirty="0" smtClean="0"/>
              <a:t>add an image, you must sent it to back with </a:t>
            </a:r>
            <a:r>
              <a:rPr lang="en-US" b="1" baseline="0" dirty="0" smtClean="0"/>
              <a:t>Right Click on Image </a:t>
            </a:r>
            <a:r>
              <a:rPr lang="en-US" b="0" baseline="0" dirty="0" smtClean="0"/>
              <a:t>-&gt; </a:t>
            </a:r>
            <a:r>
              <a:rPr lang="en-US" b="1" baseline="0" dirty="0" smtClean="0"/>
              <a:t>Send to Back</a:t>
            </a:r>
            <a:r>
              <a:rPr lang="en-US" b="0" baseline="0" dirty="0" smtClean="0"/>
              <a:t> -&gt; </a:t>
            </a:r>
            <a:r>
              <a:rPr lang="en-US" b="1" baseline="0" dirty="0" smtClean="0"/>
              <a:t>Send to Back.</a:t>
            </a:r>
            <a:endParaRPr lang="bg-BG" b="0" dirty="0" smtClean="0"/>
          </a:p>
          <a:p>
            <a:endParaRPr lang="bg-BG" dirty="0"/>
          </a:p>
        </p:txBody>
      </p:sp>
      <p:sp>
        <p:nvSpPr>
          <p:cNvPr id="4" name="Slide Number Placeholder 3"/>
          <p:cNvSpPr>
            <a:spLocks noGrp="1"/>
          </p:cNvSpPr>
          <p:nvPr>
            <p:ph type="sldNum" sz="quarter" idx="10"/>
          </p:nvPr>
        </p:nvSpPr>
        <p:spPr/>
        <p:txBody>
          <a:bodyPr/>
          <a:lstStyle/>
          <a:p>
            <a:fld id="{51FA003C-ACE2-4EF7-AF62-71758D32E637}" type="slidenum">
              <a:rPr lang="bg-BG" smtClean="0"/>
              <a:t>4</a:t>
            </a:fld>
            <a:endParaRPr lang="bg-BG"/>
          </a:p>
        </p:txBody>
      </p:sp>
    </p:spTree>
    <p:extLst>
      <p:ext uri="{BB962C8B-B14F-4D97-AF65-F5344CB8AC3E}">
        <p14:creationId xmlns:p14="http://schemas.microsoft.com/office/powerpoint/2010/main" val="3767629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13</a:t>
            </a:fld>
            <a:endParaRPr lang="en-US"/>
          </a:p>
        </p:txBody>
      </p:sp>
    </p:spTree>
    <p:extLst>
      <p:ext uri="{BB962C8B-B14F-4D97-AF65-F5344CB8AC3E}">
        <p14:creationId xmlns:p14="http://schemas.microsoft.com/office/powerpoint/2010/main" val="463072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17</a:t>
            </a:fld>
            <a:endParaRPr lang="en-US" dirty="0"/>
          </a:p>
        </p:txBody>
      </p:sp>
    </p:spTree>
    <p:extLst>
      <p:ext uri="{BB962C8B-B14F-4D97-AF65-F5344CB8AC3E}">
        <p14:creationId xmlns:p14="http://schemas.microsoft.com/office/powerpoint/2010/main" val="16202959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23</a:t>
            </a:fld>
            <a:endParaRPr lang="en-US" dirty="0"/>
          </a:p>
        </p:txBody>
      </p:sp>
    </p:spTree>
    <p:extLst>
      <p:ext uri="{BB962C8B-B14F-4D97-AF65-F5344CB8AC3E}">
        <p14:creationId xmlns:p14="http://schemas.microsoft.com/office/powerpoint/2010/main" val="12000960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amsung Galaxy S6 Features">
    <p:spTree>
      <p:nvGrpSpPr>
        <p:cNvPr id="1" name=""/>
        <p:cNvGrpSpPr/>
        <p:nvPr/>
      </p:nvGrpSpPr>
      <p:grpSpPr>
        <a:xfrm>
          <a:off x="0" y="0"/>
          <a:ext cx="0" cy="0"/>
          <a:chOff x="0" y="0"/>
          <a:chExt cx="0" cy="0"/>
        </a:xfrm>
      </p:grpSpPr>
      <p:sp>
        <p:nvSpPr>
          <p:cNvPr id="9" name="Picture Placeholder 4"/>
          <p:cNvSpPr>
            <a:spLocks noGrp="1"/>
          </p:cNvSpPr>
          <p:nvPr>
            <p:ph type="pic" sz="quarter" idx="10"/>
          </p:nvPr>
        </p:nvSpPr>
        <p:spPr>
          <a:xfrm>
            <a:off x="15393212" y="3512612"/>
            <a:ext cx="4636956" cy="8206561"/>
          </a:xfrm>
        </p:spPr>
        <p:txBody>
          <a:bodyPr>
            <a:normAutofit/>
          </a:bodyPr>
          <a:lstStyle>
            <a:lvl1pPr>
              <a:defRPr sz="3600"/>
            </a:lvl1pPr>
          </a:lstStyle>
          <a:p>
            <a:endParaRPr lang="en-US" dirty="0"/>
          </a:p>
        </p:txBody>
      </p:sp>
    </p:spTree>
    <p:extLst>
      <p:ext uri="{BB962C8B-B14F-4D97-AF65-F5344CB8AC3E}">
        <p14:creationId xmlns:p14="http://schemas.microsoft.com/office/powerpoint/2010/main" val="268506171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Break">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24377650" cy="8229600"/>
          </a:xfrm>
        </p:spPr>
        <p:txBody>
          <a:bodyPr>
            <a:normAutofit/>
          </a:bodyPr>
          <a:lstStyle>
            <a:lvl1pPr>
              <a:defRPr sz="3600"/>
            </a:lvl1pPr>
          </a:lstStyle>
          <a:p>
            <a:endParaRPr lang="en-US" dirty="0"/>
          </a:p>
        </p:txBody>
      </p:sp>
    </p:spTree>
    <p:extLst>
      <p:ext uri="{BB962C8B-B14F-4D97-AF65-F5344CB8AC3E}">
        <p14:creationId xmlns:p14="http://schemas.microsoft.com/office/powerpoint/2010/main" val="2725020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eam-layout">
    <p:spTree>
      <p:nvGrpSpPr>
        <p:cNvPr id="1" name=""/>
        <p:cNvGrpSpPr/>
        <p:nvPr/>
      </p:nvGrpSpPr>
      <p:grpSpPr>
        <a:xfrm>
          <a:off x="0" y="0"/>
          <a:ext cx="0" cy="0"/>
          <a:chOff x="0" y="0"/>
          <a:chExt cx="0" cy="0"/>
        </a:xfrm>
      </p:grpSpPr>
      <p:sp>
        <p:nvSpPr>
          <p:cNvPr id="10" name="Picture Placeholder 13"/>
          <p:cNvSpPr>
            <a:spLocks noGrp="1" noChangeAspect="1"/>
          </p:cNvSpPr>
          <p:nvPr>
            <p:ph type="pic" sz="quarter" idx="10" hasCustomPrompt="1"/>
          </p:nvPr>
        </p:nvSpPr>
        <p:spPr>
          <a:xfrm>
            <a:off x="6545582" y="3673902"/>
            <a:ext cx="2519228" cy="2517622"/>
          </a:xfrm>
          <a:prstGeom prst="ellipse">
            <a:avLst/>
          </a:prstGeom>
        </p:spPr>
        <p:txBody>
          <a:bodyPr>
            <a:noAutofit/>
          </a:bodyPr>
          <a:lstStyle>
            <a:lvl1pPr marL="0" indent="0">
              <a:lnSpc>
                <a:spcPct val="130000"/>
              </a:lnSpc>
              <a:buNone/>
              <a:defRPr sz="2400" baseline="0"/>
            </a:lvl1pPr>
          </a:lstStyle>
          <a:p>
            <a:r>
              <a:rPr lang="en-US" dirty="0" smtClean="0"/>
              <a:t>Drag  Your Picture Here</a:t>
            </a:r>
            <a:endParaRPr lang="en-US" dirty="0"/>
          </a:p>
        </p:txBody>
      </p:sp>
      <p:sp>
        <p:nvSpPr>
          <p:cNvPr id="20" name="Picture Placeholder 13"/>
          <p:cNvSpPr>
            <a:spLocks noGrp="1" noChangeAspect="1"/>
          </p:cNvSpPr>
          <p:nvPr>
            <p:ph type="pic" sz="quarter" idx="11" hasCustomPrompt="1"/>
          </p:nvPr>
        </p:nvSpPr>
        <p:spPr>
          <a:xfrm>
            <a:off x="10932386" y="3673902"/>
            <a:ext cx="2519228" cy="2517622"/>
          </a:xfrm>
          <a:prstGeom prst="ellipse">
            <a:avLst/>
          </a:prstGeom>
        </p:spPr>
        <p:txBody>
          <a:bodyPr>
            <a:noAutofit/>
          </a:bodyPr>
          <a:lstStyle>
            <a:lvl1pPr marL="0" indent="0">
              <a:lnSpc>
                <a:spcPct val="130000"/>
              </a:lnSpc>
              <a:buNone/>
              <a:defRPr sz="2400" baseline="0"/>
            </a:lvl1pPr>
          </a:lstStyle>
          <a:p>
            <a:r>
              <a:rPr lang="en-US" dirty="0" smtClean="0"/>
              <a:t>Drag  Your Picture Here</a:t>
            </a:r>
            <a:endParaRPr lang="en-US" dirty="0"/>
          </a:p>
        </p:txBody>
      </p:sp>
      <p:sp>
        <p:nvSpPr>
          <p:cNvPr id="21" name="Picture Placeholder 13"/>
          <p:cNvSpPr>
            <a:spLocks noGrp="1" noChangeAspect="1"/>
          </p:cNvSpPr>
          <p:nvPr>
            <p:ph type="pic" sz="quarter" idx="12" hasCustomPrompt="1"/>
          </p:nvPr>
        </p:nvSpPr>
        <p:spPr>
          <a:xfrm>
            <a:off x="15279538" y="3673902"/>
            <a:ext cx="2519228" cy="2517622"/>
          </a:xfrm>
          <a:prstGeom prst="ellipse">
            <a:avLst/>
          </a:prstGeom>
        </p:spPr>
        <p:txBody>
          <a:bodyPr>
            <a:noAutofit/>
          </a:bodyPr>
          <a:lstStyle>
            <a:lvl1pPr marL="0" indent="0">
              <a:lnSpc>
                <a:spcPct val="130000"/>
              </a:lnSpc>
              <a:buNone/>
              <a:defRPr sz="2400" baseline="0"/>
            </a:lvl1pPr>
          </a:lstStyle>
          <a:p>
            <a:r>
              <a:rPr lang="en-US" dirty="0" smtClean="0"/>
              <a:t>Drag  Your Picture Here</a:t>
            </a:r>
            <a:endParaRPr lang="en-US" dirty="0"/>
          </a:p>
        </p:txBody>
      </p:sp>
      <p:sp>
        <p:nvSpPr>
          <p:cNvPr id="22" name="Picture Placeholder 13"/>
          <p:cNvSpPr>
            <a:spLocks noGrp="1" noChangeAspect="1"/>
          </p:cNvSpPr>
          <p:nvPr>
            <p:ph type="pic" sz="quarter" idx="13" hasCustomPrompt="1"/>
          </p:nvPr>
        </p:nvSpPr>
        <p:spPr>
          <a:xfrm>
            <a:off x="19691076" y="3673902"/>
            <a:ext cx="2519228" cy="2517622"/>
          </a:xfrm>
          <a:prstGeom prst="ellipse">
            <a:avLst/>
          </a:prstGeom>
        </p:spPr>
        <p:txBody>
          <a:bodyPr>
            <a:noAutofit/>
          </a:bodyPr>
          <a:lstStyle>
            <a:lvl1pPr marL="0" indent="0">
              <a:lnSpc>
                <a:spcPct val="130000"/>
              </a:lnSpc>
              <a:buNone/>
              <a:defRPr sz="2400" baseline="0"/>
            </a:lvl1pPr>
          </a:lstStyle>
          <a:p>
            <a:r>
              <a:rPr lang="en-US" dirty="0" smtClean="0"/>
              <a:t>Drag  Your Picture Here</a:t>
            </a:r>
            <a:endParaRPr lang="en-US" dirty="0"/>
          </a:p>
        </p:txBody>
      </p:sp>
      <p:sp>
        <p:nvSpPr>
          <p:cNvPr id="23" name="Picture Placeholder 13"/>
          <p:cNvSpPr>
            <a:spLocks noGrp="1" noChangeAspect="1"/>
          </p:cNvSpPr>
          <p:nvPr>
            <p:ph type="pic" sz="quarter" idx="14" hasCustomPrompt="1"/>
          </p:nvPr>
        </p:nvSpPr>
        <p:spPr>
          <a:xfrm>
            <a:off x="2156324" y="3673902"/>
            <a:ext cx="2519228" cy="2517622"/>
          </a:xfrm>
          <a:prstGeom prst="ellipse">
            <a:avLst/>
          </a:prstGeom>
        </p:spPr>
        <p:txBody>
          <a:bodyPr>
            <a:noAutofit/>
          </a:bodyPr>
          <a:lstStyle>
            <a:lvl1pPr marL="0" indent="0">
              <a:lnSpc>
                <a:spcPct val="130000"/>
              </a:lnSpc>
              <a:buNone/>
              <a:defRPr sz="2400" baseline="0"/>
            </a:lvl1pPr>
          </a:lstStyle>
          <a:p>
            <a:r>
              <a:rPr lang="en-US" dirty="0" smtClean="0"/>
              <a:t>Drag  Your Picture Here</a:t>
            </a:r>
            <a:endParaRPr lang="en-US" dirty="0"/>
          </a:p>
        </p:txBody>
      </p:sp>
      <p:sp>
        <p:nvSpPr>
          <p:cNvPr id="24" name="Picture Placeholder 13"/>
          <p:cNvSpPr>
            <a:spLocks noGrp="1" noChangeAspect="1"/>
          </p:cNvSpPr>
          <p:nvPr>
            <p:ph type="pic" sz="quarter" idx="15" hasCustomPrompt="1"/>
          </p:nvPr>
        </p:nvSpPr>
        <p:spPr>
          <a:xfrm>
            <a:off x="6545582" y="7751105"/>
            <a:ext cx="2519228" cy="2517622"/>
          </a:xfrm>
          <a:prstGeom prst="ellipse">
            <a:avLst/>
          </a:prstGeom>
        </p:spPr>
        <p:txBody>
          <a:bodyPr>
            <a:noAutofit/>
          </a:bodyPr>
          <a:lstStyle>
            <a:lvl1pPr marL="0" indent="0">
              <a:lnSpc>
                <a:spcPct val="130000"/>
              </a:lnSpc>
              <a:buNone/>
              <a:defRPr sz="2400" baseline="0"/>
            </a:lvl1pPr>
          </a:lstStyle>
          <a:p>
            <a:r>
              <a:rPr lang="en-US" dirty="0" smtClean="0"/>
              <a:t>Drag  Your Picture Here</a:t>
            </a:r>
            <a:endParaRPr lang="en-US" dirty="0"/>
          </a:p>
        </p:txBody>
      </p:sp>
      <p:sp>
        <p:nvSpPr>
          <p:cNvPr id="25" name="Picture Placeholder 13"/>
          <p:cNvSpPr>
            <a:spLocks noGrp="1" noChangeAspect="1"/>
          </p:cNvSpPr>
          <p:nvPr>
            <p:ph type="pic" sz="quarter" idx="16" hasCustomPrompt="1"/>
          </p:nvPr>
        </p:nvSpPr>
        <p:spPr>
          <a:xfrm>
            <a:off x="10932386" y="7751105"/>
            <a:ext cx="2519228" cy="2517622"/>
          </a:xfrm>
          <a:prstGeom prst="ellipse">
            <a:avLst/>
          </a:prstGeom>
        </p:spPr>
        <p:txBody>
          <a:bodyPr>
            <a:noAutofit/>
          </a:bodyPr>
          <a:lstStyle>
            <a:lvl1pPr marL="0" indent="0">
              <a:lnSpc>
                <a:spcPct val="130000"/>
              </a:lnSpc>
              <a:buNone/>
              <a:defRPr sz="2400" baseline="0"/>
            </a:lvl1pPr>
          </a:lstStyle>
          <a:p>
            <a:r>
              <a:rPr lang="en-US" dirty="0" smtClean="0"/>
              <a:t>Drag  Your Picture Here</a:t>
            </a:r>
            <a:endParaRPr lang="en-US" dirty="0"/>
          </a:p>
        </p:txBody>
      </p:sp>
      <p:sp>
        <p:nvSpPr>
          <p:cNvPr id="26" name="Picture Placeholder 13"/>
          <p:cNvSpPr>
            <a:spLocks noGrp="1" noChangeAspect="1"/>
          </p:cNvSpPr>
          <p:nvPr>
            <p:ph type="pic" sz="quarter" idx="17" hasCustomPrompt="1"/>
          </p:nvPr>
        </p:nvSpPr>
        <p:spPr>
          <a:xfrm>
            <a:off x="15279538" y="7751105"/>
            <a:ext cx="2519228" cy="2517622"/>
          </a:xfrm>
          <a:prstGeom prst="ellipse">
            <a:avLst/>
          </a:prstGeom>
        </p:spPr>
        <p:txBody>
          <a:bodyPr>
            <a:noAutofit/>
          </a:bodyPr>
          <a:lstStyle>
            <a:lvl1pPr marL="0" indent="0">
              <a:lnSpc>
                <a:spcPct val="130000"/>
              </a:lnSpc>
              <a:buNone/>
              <a:defRPr sz="2400" baseline="0"/>
            </a:lvl1pPr>
          </a:lstStyle>
          <a:p>
            <a:r>
              <a:rPr lang="en-US" dirty="0" smtClean="0"/>
              <a:t>Drag  Your Picture Here</a:t>
            </a:r>
            <a:endParaRPr lang="en-US" dirty="0"/>
          </a:p>
        </p:txBody>
      </p:sp>
      <p:sp>
        <p:nvSpPr>
          <p:cNvPr id="27" name="Picture Placeholder 13"/>
          <p:cNvSpPr>
            <a:spLocks noGrp="1" noChangeAspect="1"/>
          </p:cNvSpPr>
          <p:nvPr>
            <p:ph type="pic" sz="quarter" idx="18" hasCustomPrompt="1"/>
          </p:nvPr>
        </p:nvSpPr>
        <p:spPr>
          <a:xfrm>
            <a:off x="19691076" y="7751105"/>
            <a:ext cx="2519228" cy="2517622"/>
          </a:xfrm>
          <a:prstGeom prst="ellipse">
            <a:avLst/>
          </a:prstGeom>
        </p:spPr>
        <p:txBody>
          <a:bodyPr>
            <a:noAutofit/>
          </a:bodyPr>
          <a:lstStyle>
            <a:lvl1pPr marL="0" indent="0">
              <a:lnSpc>
                <a:spcPct val="130000"/>
              </a:lnSpc>
              <a:buNone/>
              <a:defRPr sz="2400" baseline="0"/>
            </a:lvl1pPr>
          </a:lstStyle>
          <a:p>
            <a:r>
              <a:rPr lang="en-US" dirty="0" smtClean="0"/>
              <a:t>Drag  Your Picture Here</a:t>
            </a:r>
            <a:endParaRPr lang="en-US" dirty="0"/>
          </a:p>
        </p:txBody>
      </p:sp>
      <p:sp>
        <p:nvSpPr>
          <p:cNvPr id="28" name="Picture Placeholder 13"/>
          <p:cNvSpPr>
            <a:spLocks noGrp="1" noChangeAspect="1"/>
          </p:cNvSpPr>
          <p:nvPr>
            <p:ph type="pic" sz="quarter" idx="19" hasCustomPrompt="1"/>
          </p:nvPr>
        </p:nvSpPr>
        <p:spPr>
          <a:xfrm>
            <a:off x="2156324" y="7751105"/>
            <a:ext cx="2519228" cy="2517622"/>
          </a:xfrm>
          <a:prstGeom prst="ellipse">
            <a:avLst/>
          </a:prstGeom>
        </p:spPr>
        <p:txBody>
          <a:bodyPr>
            <a:noAutofit/>
          </a:bodyPr>
          <a:lstStyle>
            <a:lvl1pPr marL="0" indent="0">
              <a:lnSpc>
                <a:spcPct val="130000"/>
              </a:lnSpc>
              <a:buNone/>
              <a:defRPr sz="2400" baseline="0"/>
            </a:lvl1pPr>
          </a:lstStyle>
          <a:p>
            <a:r>
              <a:rPr lang="en-US" dirty="0" smtClean="0"/>
              <a:t>Drag  Your Picture Here</a:t>
            </a:r>
            <a:endParaRPr lang="en-US" dirty="0"/>
          </a:p>
        </p:txBody>
      </p:sp>
    </p:spTree>
    <p:extLst>
      <p:ext uri="{BB962C8B-B14F-4D97-AF65-F5344CB8AC3E}">
        <p14:creationId xmlns:p14="http://schemas.microsoft.com/office/powerpoint/2010/main" val="32091293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xmlns:p14="http://schemas.microsoft.com/office/powerpoint/2010/main" spd="slow" advClick="0" advTm="3000"/>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ipad_mockup2">
    <p:spTree>
      <p:nvGrpSpPr>
        <p:cNvPr id="1" name=""/>
        <p:cNvGrpSpPr/>
        <p:nvPr/>
      </p:nvGrpSpPr>
      <p:grpSpPr>
        <a:xfrm>
          <a:off x="0" y="0"/>
          <a:ext cx="0" cy="0"/>
          <a:chOff x="0" y="0"/>
          <a:chExt cx="0" cy="0"/>
        </a:xfrm>
      </p:grpSpPr>
      <p:sp>
        <p:nvSpPr>
          <p:cNvPr id="8" name="Picture Placeholder 4"/>
          <p:cNvSpPr>
            <a:spLocks noGrp="1"/>
          </p:cNvSpPr>
          <p:nvPr>
            <p:ph type="pic" sz="quarter" idx="10"/>
          </p:nvPr>
        </p:nvSpPr>
        <p:spPr>
          <a:xfrm>
            <a:off x="8404364" y="4348336"/>
            <a:ext cx="7581067" cy="5633968"/>
          </a:xfrm>
        </p:spPr>
        <p:txBody>
          <a:bodyPr>
            <a:normAutofit/>
          </a:bodyPr>
          <a:lstStyle>
            <a:lvl1pPr>
              <a:defRPr sz="3600"/>
            </a:lvl1pPr>
          </a:lstStyle>
          <a:p>
            <a:endParaRPr lang="en-US" dirty="0"/>
          </a:p>
        </p:txBody>
      </p:sp>
    </p:spTree>
    <p:extLst>
      <p:ext uri="{BB962C8B-B14F-4D97-AF65-F5344CB8AC3E}">
        <p14:creationId xmlns:p14="http://schemas.microsoft.com/office/powerpoint/2010/main" val="100445558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ull Image BG">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24377650" cy="13716000"/>
          </a:xfrm>
        </p:spPr>
        <p:txBody>
          <a:bodyPr>
            <a:normAutofit/>
          </a:bodyPr>
          <a:lstStyle>
            <a:lvl1pPr marL="0" indent="0">
              <a:buNone/>
              <a:defRPr sz="3200"/>
            </a:lvl1pPr>
          </a:lstStyle>
          <a:p>
            <a:endParaRPr lang="en-US" dirty="0"/>
          </a:p>
        </p:txBody>
      </p:sp>
    </p:spTree>
    <p:extLst>
      <p:ext uri="{BB962C8B-B14F-4D97-AF65-F5344CB8AC3E}">
        <p14:creationId xmlns:p14="http://schemas.microsoft.com/office/powerpoint/2010/main" val="343404584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Big_Picture_place-holder">
    <p:spTree>
      <p:nvGrpSpPr>
        <p:cNvPr id="1" name=""/>
        <p:cNvGrpSpPr/>
        <p:nvPr/>
      </p:nvGrpSpPr>
      <p:grpSpPr>
        <a:xfrm>
          <a:off x="0" y="0"/>
          <a:ext cx="0" cy="0"/>
          <a:chOff x="0" y="0"/>
          <a:chExt cx="0" cy="0"/>
        </a:xfrm>
      </p:grpSpPr>
      <p:sp>
        <p:nvSpPr>
          <p:cNvPr id="9" name="Picture Placeholder 22"/>
          <p:cNvSpPr>
            <a:spLocks noGrp="1" noChangeAspect="1"/>
          </p:cNvSpPr>
          <p:nvPr>
            <p:ph type="pic" sz="quarter" idx="13"/>
          </p:nvPr>
        </p:nvSpPr>
        <p:spPr>
          <a:xfrm>
            <a:off x="0" y="-1"/>
            <a:ext cx="24399929" cy="13716000"/>
          </a:xfrm>
        </p:spPr>
        <p:txBody>
          <a:bodyPr>
            <a:normAutofit/>
          </a:bodyPr>
          <a:lstStyle>
            <a:lvl1pPr marL="0" indent="0">
              <a:buNone/>
              <a:defRPr sz="3200">
                <a:latin typeface="Lato Light"/>
                <a:cs typeface="Lato Light"/>
              </a:defRPr>
            </a:lvl1pPr>
          </a:lstStyle>
          <a:p>
            <a:endParaRPr lang="id-ID" dirty="0"/>
          </a:p>
        </p:txBody>
      </p:sp>
    </p:spTree>
    <p:extLst>
      <p:ext uri="{BB962C8B-B14F-4D97-AF65-F5344CB8AC3E}">
        <p14:creationId xmlns:p14="http://schemas.microsoft.com/office/powerpoint/2010/main" val="8302310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Web Data Traffic">
    <p:spTree>
      <p:nvGrpSpPr>
        <p:cNvPr id="1" name=""/>
        <p:cNvGrpSpPr/>
        <p:nvPr/>
      </p:nvGrpSpPr>
      <p:grpSpPr>
        <a:xfrm>
          <a:off x="0" y="0"/>
          <a:ext cx="0" cy="0"/>
          <a:chOff x="0" y="0"/>
          <a:chExt cx="0" cy="0"/>
        </a:xfrm>
      </p:grpSpPr>
      <p:sp>
        <p:nvSpPr>
          <p:cNvPr id="12" name="Picture Placeholder 3"/>
          <p:cNvSpPr>
            <a:spLocks noGrp="1" noChangeAspect="1"/>
          </p:cNvSpPr>
          <p:nvPr>
            <p:ph type="pic" sz="quarter" idx="11"/>
          </p:nvPr>
        </p:nvSpPr>
        <p:spPr>
          <a:xfrm>
            <a:off x="10069568" y="4569329"/>
            <a:ext cx="12590795" cy="7051881"/>
          </a:xfrm>
        </p:spPr>
        <p:txBody>
          <a:bodyPr>
            <a:normAutofit/>
          </a:bodyPr>
          <a:lstStyle>
            <a:lvl1pPr>
              <a:defRPr sz="3600">
                <a:solidFill>
                  <a:schemeClr val="accent2"/>
                </a:solidFill>
              </a:defRPr>
            </a:lvl1pPr>
          </a:lstStyle>
          <a:p>
            <a:endParaRPr lang="id-ID" dirty="0"/>
          </a:p>
        </p:txBody>
      </p:sp>
    </p:spTree>
    <p:extLst>
      <p:ext uri="{BB962C8B-B14F-4D97-AF65-F5344CB8AC3E}">
        <p14:creationId xmlns:p14="http://schemas.microsoft.com/office/powerpoint/2010/main" val="66218858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Individual of the Team">
    <p:spTree>
      <p:nvGrpSpPr>
        <p:cNvPr id="1" name=""/>
        <p:cNvGrpSpPr/>
        <p:nvPr/>
      </p:nvGrpSpPr>
      <p:grpSpPr>
        <a:xfrm>
          <a:off x="0" y="0"/>
          <a:ext cx="0" cy="0"/>
          <a:chOff x="0" y="0"/>
          <a:chExt cx="0" cy="0"/>
        </a:xfrm>
      </p:grpSpPr>
      <p:sp>
        <p:nvSpPr>
          <p:cNvPr id="23" name="Picture Placeholder 22"/>
          <p:cNvSpPr>
            <a:spLocks noGrp="1"/>
          </p:cNvSpPr>
          <p:nvPr>
            <p:ph type="pic" sz="quarter" idx="15"/>
          </p:nvPr>
        </p:nvSpPr>
        <p:spPr>
          <a:xfrm>
            <a:off x="0" y="0"/>
            <a:ext cx="12188825" cy="13870508"/>
          </a:xfrm>
          <a:prstGeom prst="rect">
            <a:avLst/>
          </a:prstGeom>
        </p:spPr>
        <p:txBody>
          <a:bodyPr>
            <a:normAutofit/>
          </a:bodyPr>
          <a:lstStyle>
            <a:lvl1pPr>
              <a:defRPr sz="3200"/>
            </a:lvl1pPr>
          </a:lstStyle>
          <a:p>
            <a:endParaRPr lang="en-US"/>
          </a:p>
        </p:txBody>
      </p:sp>
    </p:spTree>
    <p:extLst>
      <p:ext uri="{BB962C8B-B14F-4D97-AF65-F5344CB8AC3E}">
        <p14:creationId xmlns:p14="http://schemas.microsoft.com/office/powerpoint/2010/main" val="294595844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Portfolio-2">
    <p:spTree>
      <p:nvGrpSpPr>
        <p:cNvPr id="1" name=""/>
        <p:cNvGrpSpPr/>
        <p:nvPr/>
      </p:nvGrpSpPr>
      <p:grpSpPr>
        <a:xfrm>
          <a:off x="0" y="0"/>
          <a:ext cx="0" cy="0"/>
          <a:chOff x="0" y="0"/>
          <a:chExt cx="0" cy="0"/>
        </a:xfrm>
      </p:grpSpPr>
      <p:sp>
        <p:nvSpPr>
          <p:cNvPr id="15" name="Picture Placeholder 13"/>
          <p:cNvSpPr>
            <a:spLocks noGrp="1" noChangeAspect="1"/>
          </p:cNvSpPr>
          <p:nvPr>
            <p:ph type="pic" sz="quarter" idx="11"/>
          </p:nvPr>
        </p:nvSpPr>
        <p:spPr>
          <a:xfrm>
            <a:off x="7569342" y="2716079"/>
            <a:ext cx="4633615" cy="4630586"/>
          </a:xfrm>
          <a:effectLst/>
        </p:spPr>
        <p:txBody>
          <a:bodyPr rtlCol="0">
            <a:normAutofit/>
          </a:bodyPr>
          <a:lstStyle>
            <a:lvl1pPr marL="0" indent="0">
              <a:buNone/>
              <a:defRPr sz="4200">
                <a:ln>
                  <a:noFill/>
                </a:ln>
                <a:solidFill>
                  <a:schemeClr val="tx2"/>
                </a:solidFill>
                <a:latin typeface="Lato Light"/>
                <a:cs typeface="Lato Light"/>
              </a:defRPr>
            </a:lvl1pPr>
          </a:lstStyle>
          <a:p>
            <a:pPr lvl="0"/>
            <a:endParaRPr lang="en-US" noProof="0" dirty="0"/>
          </a:p>
        </p:txBody>
      </p:sp>
      <p:sp>
        <p:nvSpPr>
          <p:cNvPr id="17" name="Picture Placeholder 13"/>
          <p:cNvSpPr>
            <a:spLocks noGrp="1" noChangeAspect="1"/>
          </p:cNvSpPr>
          <p:nvPr>
            <p:ph type="pic" sz="quarter" idx="13"/>
          </p:nvPr>
        </p:nvSpPr>
        <p:spPr>
          <a:xfrm>
            <a:off x="12224824" y="2714324"/>
            <a:ext cx="9387888" cy="9381753"/>
          </a:xfrm>
          <a:effectLst/>
        </p:spPr>
        <p:txBody>
          <a:bodyPr rtlCol="0">
            <a:normAutofit/>
          </a:bodyPr>
          <a:lstStyle>
            <a:lvl1pPr marL="0" indent="0">
              <a:buNone/>
              <a:defRPr sz="4200">
                <a:ln>
                  <a:noFill/>
                </a:ln>
                <a:solidFill>
                  <a:schemeClr val="tx2"/>
                </a:solidFill>
                <a:latin typeface="Lato Light"/>
                <a:cs typeface="Lato Light"/>
              </a:defRPr>
            </a:lvl1pPr>
          </a:lstStyle>
          <a:p>
            <a:pPr lvl="0"/>
            <a:endParaRPr lang="en-US" noProof="0" dirty="0"/>
          </a:p>
        </p:txBody>
      </p:sp>
      <p:sp>
        <p:nvSpPr>
          <p:cNvPr id="13" name="Picture Placeholder 13"/>
          <p:cNvSpPr>
            <a:spLocks noGrp="1" noChangeAspect="1"/>
          </p:cNvSpPr>
          <p:nvPr>
            <p:ph type="pic" sz="quarter" idx="16"/>
          </p:nvPr>
        </p:nvSpPr>
        <p:spPr>
          <a:xfrm>
            <a:off x="2928337" y="7376373"/>
            <a:ext cx="4633615" cy="4630590"/>
          </a:xfrm>
          <a:effectLst/>
        </p:spPr>
        <p:txBody>
          <a:bodyPr rtlCol="0">
            <a:normAutofit/>
          </a:bodyPr>
          <a:lstStyle>
            <a:lvl1pPr marL="0" indent="0">
              <a:buNone/>
              <a:defRPr sz="4200">
                <a:ln>
                  <a:noFill/>
                </a:ln>
                <a:solidFill>
                  <a:schemeClr val="tx2"/>
                </a:solidFill>
                <a:latin typeface="Lato Light"/>
                <a:cs typeface="Lato Light"/>
              </a:defRPr>
            </a:lvl1pPr>
          </a:lstStyle>
          <a:p>
            <a:pPr lvl="0"/>
            <a:endParaRPr lang="en-US" noProof="0" dirty="0"/>
          </a:p>
        </p:txBody>
      </p:sp>
    </p:spTree>
    <p:extLst>
      <p:ext uri="{BB962C8B-B14F-4D97-AF65-F5344CB8AC3E}">
        <p14:creationId xmlns:p14="http://schemas.microsoft.com/office/powerpoint/2010/main" val="292365816"/>
      </p:ext>
    </p:extLst>
  </p:cSld>
  <p:clrMapOvr>
    <a:masterClrMapping/>
  </p:clrMapOvr>
  <p:transition spd="med" advClick="0" advTm="2000">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14" name="Picture Placeholder 12"/>
          <p:cNvSpPr>
            <a:spLocks noGrp="1"/>
          </p:cNvSpPr>
          <p:nvPr>
            <p:ph type="pic" sz="quarter" idx="11"/>
          </p:nvPr>
        </p:nvSpPr>
        <p:spPr>
          <a:xfrm>
            <a:off x="9202987" y="3521405"/>
            <a:ext cx="6094413" cy="6096000"/>
          </a:xfrm>
          <a:prstGeom prst="rect">
            <a:avLst/>
          </a:prstGeom>
        </p:spPr>
        <p:txBody>
          <a:bodyPr>
            <a:normAutofit/>
          </a:bodyPr>
          <a:lstStyle>
            <a:lvl1pPr>
              <a:defRPr sz="2800"/>
            </a:lvl1pPr>
          </a:lstStyle>
          <a:p>
            <a:endParaRPr lang="en-US" dirty="0"/>
          </a:p>
        </p:txBody>
      </p:sp>
      <p:sp>
        <p:nvSpPr>
          <p:cNvPr id="17" name="Picture Placeholder 12"/>
          <p:cNvSpPr>
            <a:spLocks noGrp="1"/>
          </p:cNvSpPr>
          <p:nvPr>
            <p:ph type="pic" sz="quarter" idx="14"/>
          </p:nvPr>
        </p:nvSpPr>
        <p:spPr>
          <a:xfrm>
            <a:off x="2310641" y="3556069"/>
            <a:ext cx="6094413" cy="6096000"/>
          </a:xfrm>
          <a:prstGeom prst="rect">
            <a:avLst/>
          </a:prstGeom>
        </p:spPr>
        <p:txBody>
          <a:bodyPr>
            <a:normAutofit/>
          </a:bodyPr>
          <a:lstStyle>
            <a:lvl1pPr>
              <a:defRPr sz="2800"/>
            </a:lvl1pPr>
          </a:lstStyle>
          <a:p>
            <a:endParaRPr lang="en-US" dirty="0"/>
          </a:p>
        </p:txBody>
      </p:sp>
      <p:sp>
        <p:nvSpPr>
          <p:cNvPr id="19" name="Picture Placeholder 12"/>
          <p:cNvSpPr>
            <a:spLocks noGrp="1"/>
          </p:cNvSpPr>
          <p:nvPr>
            <p:ph type="pic" sz="quarter" idx="16"/>
          </p:nvPr>
        </p:nvSpPr>
        <p:spPr>
          <a:xfrm>
            <a:off x="16105557" y="3556069"/>
            <a:ext cx="6094413" cy="6096000"/>
          </a:xfrm>
          <a:prstGeom prst="rect">
            <a:avLst/>
          </a:prstGeom>
        </p:spPr>
        <p:txBody>
          <a:bodyPr>
            <a:normAutofit/>
          </a:bodyPr>
          <a:lstStyle>
            <a:lvl1pPr>
              <a:defRPr sz="2800"/>
            </a:lvl1pPr>
          </a:lstStyle>
          <a:p>
            <a:endParaRPr lang="en-US" dirty="0"/>
          </a:p>
        </p:txBody>
      </p:sp>
    </p:spTree>
    <p:extLst>
      <p:ext uri="{BB962C8B-B14F-4D97-AF65-F5344CB8AC3E}">
        <p14:creationId xmlns:p14="http://schemas.microsoft.com/office/powerpoint/2010/main" val="106768905"/>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Section Header">
    <p:spTree>
      <p:nvGrpSpPr>
        <p:cNvPr id="1" name=""/>
        <p:cNvGrpSpPr/>
        <p:nvPr/>
      </p:nvGrpSpPr>
      <p:grpSpPr>
        <a:xfrm>
          <a:off x="0" y="0"/>
          <a:ext cx="0" cy="0"/>
          <a:chOff x="0" y="0"/>
          <a:chExt cx="0" cy="0"/>
        </a:xfrm>
      </p:grpSpPr>
      <p:sp>
        <p:nvSpPr>
          <p:cNvPr id="17" name="Picture Placeholder 12"/>
          <p:cNvSpPr>
            <a:spLocks noGrp="1"/>
          </p:cNvSpPr>
          <p:nvPr>
            <p:ph type="pic" sz="quarter" idx="14"/>
          </p:nvPr>
        </p:nvSpPr>
        <p:spPr>
          <a:xfrm>
            <a:off x="1459105" y="4279828"/>
            <a:ext cx="8575691" cy="7649275"/>
          </a:xfrm>
          <a:prstGeom prst="rect">
            <a:avLst/>
          </a:prstGeom>
        </p:spPr>
        <p:txBody>
          <a:bodyPr>
            <a:normAutofit/>
          </a:bodyPr>
          <a:lstStyle>
            <a:lvl1pPr>
              <a:defRPr sz="2800"/>
            </a:lvl1pPr>
          </a:lstStyle>
          <a:p>
            <a:endParaRPr lang="en-US" dirty="0"/>
          </a:p>
        </p:txBody>
      </p:sp>
      <p:sp>
        <p:nvSpPr>
          <p:cNvPr id="18" name="Picture Placeholder 12"/>
          <p:cNvSpPr>
            <a:spLocks noGrp="1"/>
          </p:cNvSpPr>
          <p:nvPr>
            <p:ph type="pic" sz="quarter" idx="15"/>
          </p:nvPr>
        </p:nvSpPr>
        <p:spPr>
          <a:xfrm>
            <a:off x="10072417" y="8104467"/>
            <a:ext cx="4287846" cy="3824637"/>
          </a:xfrm>
          <a:prstGeom prst="rect">
            <a:avLst/>
          </a:prstGeom>
        </p:spPr>
        <p:txBody>
          <a:bodyPr>
            <a:normAutofit/>
          </a:bodyPr>
          <a:lstStyle>
            <a:lvl1pPr>
              <a:defRPr sz="2800"/>
            </a:lvl1pPr>
          </a:lstStyle>
          <a:p>
            <a:endParaRPr lang="en-US" dirty="0"/>
          </a:p>
        </p:txBody>
      </p:sp>
      <p:sp>
        <p:nvSpPr>
          <p:cNvPr id="19" name="Picture Placeholder 12"/>
          <p:cNvSpPr>
            <a:spLocks noGrp="1"/>
          </p:cNvSpPr>
          <p:nvPr>
            <p:ph type="pic" sz="quarter" idx="16"/>
          </p:nvPr>
        </p:nvSpPr>
        <p:spPr>
          <a:xfrm>
            <a:off x="14410423" y="8104467"/>
            <a:ext cx="4287846" cy="3824637"/>
          </a:xfrm>
          <a:prstGeom prst="rect">
            <a:avLst/>
          </a:prstGeom>
        </p:spPr>
        <p:txBody>
          <a:bodyPr>
            <a:normAutofit/>
          </a:bodyPr>
          <a:lstStyle>
            <a:lvl1pPr>
              <a:defRPr sz="2800"/>
            </a:lvl1pPr>
          </a:lstStyle>
          <a:p>
            <a:endParaRPr lang="en-US" dirty="0"/>
          </a:p>
        </p:txBody>
      </p:sp>
      <p:sp>
        <p:nvSpPr>
          <p:cNvPr id="20" name="Picture Placeholder 12"/>
          <p:cNvSpPr>
            <a:spLocks noGrp="1"/>
          </p:cNvSpPr>
          <p:nvPr>
            <p:ph type="pic" sz="quarter" idx="17"/>
          </p:nvPr>
        </p:nvSpPr>
        <p:spPr>
          <a:xfrm>
            <a:off x="18735888" y="8104467"/>
            <a:ext cx="4287846" cy="3824637"/>
          </a:xfrm>
          <a:prstGeom prst="rect">
            <a:avLst/>
          </a:prstGeom>
        </p:spPr>
        <p:txBody>
          <a:bodyPr>
            <a:normAutofit/>
          </a:bodyPr>
          <a:lstStyle>
            <a:lvl1pPr>
              <a:defRPr sz="2800"/>
            </a:lvl1pPr>
          </a:lstStyle>
          <a:p>
            <a:endParaRPr lang="en-US" dirty="0"/>
          </a:p>
        </p:txBody>
      </p:sp>
    </p:spTree>
    <p:extLst>
      <p:ext uri="{BB962C8B-B14F-4D97-AF65-F5344CB8AC3E}">
        <p14:creationId xmlns:p14="http://schemas.microsoft.com/office/powerpoint/2010/main" val="77667474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ster Slid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797723"/>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xmlns:p14="http://schemas.microsoft.com/office/powerpoint/2010/main" advClick="0" advTm="3000"/>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Individual Project">
    <p:spTree>
      <p:nvGrpSpPr>
        <p:cNvPr id="1" name=""/>
        <p:cNvGrpSpPr/>
        <p:nvPr/>
      </p:nvGrpSpPr>
      <p:grpSpPr>
        <a:xfrm>
          <a:off x="0" y="0"/>
          <a:ext cx="0" cy="0"/>
          <a:chOff x="0" y="0"/>
          <a:chExt cx="0" cy="0"/>
        </a:xfrm>
      </p:grpSpPr>
      <p:sp>
        <p:nvSpPr>
          <p:cNvPr id="5" name="Picture Placeholder 2"/>
          <p:cNvSpPr>
            <a:spLocks noGrp="1"/>
          </p:cNvSpPr>
          <p:nvPr>
            <p:ph type="pic" sz="quarter" idx="11"/>
          </p:nvPr>
        </p:nvSpPr>
        <p:spPr>
          <a:xfrm>
            <a:off x="1721765" y="3190890"/>
            <a:ext cx="9481299" cy="6858000"/>
          </a:xfrm>
        </p:spPr>
        <p:txBody>
          <a:bodyPr>
            <a:normAutofit/>
          </a:bodyPr>
          <a:lstStyle>
            <a:lvl1pPr>
              <a:defRPr sz="2400"/>
            </a:lvl1pPr>
          </a:lstStyle>
          <a:p>
            <a:endParaRPr lang="en-US"/>
          </a:p>
        </p:txBody>
      </p:sp>
    </p:spTree>
    <p:extLst>
      <p:ext uri="{BB962C8B-B14F-4D97-AF65-F5344CB8AC3E}">
        <p14:creationId xmlns:p14="http://schemas.microsoft.com/office/powerpoint/2010/main" val="86127117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6_Section Header">
    <p:spTree>
      <p:nvGrpSpPr>
        <p:cNvPr id="1" name=""/>
        <p:cNvGrpSpPr/>
        <p:nvPr/>
      </p:nvGrpSpPr>
      <p:grpSpPr>
        <a:xfrm>
          <a:off x="0" y="0"/>
          <a:ext cx="0" cy="0"/>
          <a:chOff x="0" y="0"/>
          <a:chExt cx="0" cy="0"/>
        </a:xfrm>
      </p:grpSpPr>
      <p:sp>
        <p:nvSpPr>
          <p:cNvPr id="17" name="Picture Placeholder 12"/>
          <p:cNvSpPr>
            <a:spLocks noGrp="1"/>
          </p:cNvSpPr>
          <p:nvPr>
            <p:ph type="pic" sz="quarter" idx="14"/>
          </p:nvPr>
        </p:nvSpPr>
        <p:spPr>
          <a:xfrm>
            <a:off x="2339272" y="3305815"/>
            <a:ext cx="5880249" cy="7494546"/>
          </a:xfrm>
          <a:prstGeom prst="rect">
            <a:avLst/>
          </a:prstGeom>
        </p:spPr>
        <p:txBody>
          <a:bodyPr>
            <a:normAutofit/>
          </a:bodyPr>
          <a:lstStyle>
            <a:lvl1pPr>
              <a:defRPr sz="2800"/>
            </a:lvl1pPr>
          </a:lstStyle>
          <a:p>
            <a:endParaRPr lang="en-US" dirty="0"/>
          </a:p>
        </p:txBody>
      </p:sp>
    </p:spTree>
    <p:extLst>
      <p:ext uri="{BB962C8B-B14F-4D97-AF65-F5344CB8AC3E}">
        <p14:creationId xmlns:p14="http://schemas.microsoft.com/office/powerpoint/2010/main" val="3042379415"/>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Apple Watch">
    <p:spTree>
      <p:nvGrpSpPr>
        <p:cNvPr id="1" name=""/>
        <p:cNvGrpSpPr/>
        <p:nvPr/>
      </p:nvGrpSpPr>
      <p:grpSpPr>
        <a:xfrm>
          <a:off x="0" y="0"/>
          <a:ext cx="0" cy="0"/>
          <a:chOff x="0" y="0"/>
          <a:chExt cx="0" cy="0"/>
        </a:xfrm>
      </p:grpSpPr>
      <p:sp>
        <p:nvSpPr>
          <p:cNvPr id="12" name="Picture Placeholder 5"/>
          <p:cNvSpPr>
            <a:spLocks noGrp="1"/>
          </p:cNvSpPr>
          <p:nvPr>
            <p:ph type="pic" sz="quarter" idx="16"/>
          </p:nvPr>
        </p:nvSpPr>
        <p:spPr>
          <a:xfrm>
            <a:off x="3425457" y="4800127"/>
            <a:ext cx="7307183" cy="4525454"/>
          </a:xfrm>
        </p:spPr>
        <p:txBody>
          <a:bodyPr>
            <a:normAutofit/>
          </a:bodyPr>
          <a:lstStyle>
            <a:lvl1pPr>
              <a:defRPr sz="1800"/>
            </a:lvl1pPr>
          </a:lstStyle>
          <a:p>
            <a:endParaRPr lang="en-US" dirty="0"/>
          </a:p>
        </p:txBody>
      </p:sp>
    </p:spTree>
    <p:extLst>
      <p:ext uri="{BB962C8B-B14F-4D97-AF65-F5344CB8AC3E}">
        <p14:creationId xmlns:p14="http://schemas.microsoft.com/office/powerpoint/2010/main" val="40642520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Mission_2">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1" y="3986492"/>
            <a:ext cx="8114560" cy="5270632"/>
          </a:xfrm>
        </p:spPr>
      </p:sp>
      <p:sp>
        <p:nvSpPr>
          <p:cNvPr id="4" name="Picture Placeholder 3"/>
          <p:cNvSpPr>
            <a:spLocks noGrp="1"/>
          </p:cNvSpPr>
          <p:nvPr>
            <p:ph type="pic" sz="quarter" idx="11"/>
          </p:nvPr>
        </p:nvSpPr>
        <p:spPr>
          <a:xfrm>
            <a:off x="16229118" y="3986492"/>
            <a:ext cx="8116418" cy="5270632"/>
          </a:xfrm>
        </p:spPr>
      </p:sp>
    </p:spTree>
    <p:extLst>
      <p:ext uri="{BB962C8B-B14F-4D97-AF65-F5344CB8AC3E}">
        <p14:creationId xmlns:p14="http://schemas.microsoft.com/office/powerpoint/2010/main" val="9435078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Galaxy S6 - 3 Phones">
    <p:spTree>
      <p:nvGrpSpPr>
        <p:cNvPr id="1" name=""/>
        <p:cNvGrpSpPr/>
        <p:nvPr/>
      </p:nvGrpSpPr>
      <p:grpSpPr>
        <a:xfrm>
          <a:off x="0" y="0"/>
          <a:ext cx="0" cy="0"/>
          <a:chOff x="0" y="0"/>
          <a:chExt cx="0" cy="0"/>
        </a:xfrm>
      </p:grpSpPr>
      <p:sp>
        <p:nvSpPr>
          <p:cNvPr id="23" name="Picture Placeholder 16"/>
          <p:cNvSpPr>
            <a:spLocks noGrp="1" noChangeAspect="1"/>
          </p:cNvSpPr>
          <p:nvPr userDrawn="1">
            <p:ph type="pic" sz="quarter" idx="13"/>
          </p:nvPr>
        </p:nvSpPr>
        <p:spPr>
          <a:xfrm>
            <a:off x="8652934" y="4245482"/>
            <a:ext cx="2620998" cy="5891825"/>
          </a:xfrm>
        </p:spPr>
        <p:txBody>
          <a:bodyPr>
            <a:normAutofit/>
          </a:bodyPr>
          <a:lstStyle>
            <a:lvl1pPr marL="0" indent="0">
              <a:buNone/>
              <a:defRPr sz="1400"/>
            </a:lvl1pPr>
          </a:lstStyle>
          <a:p>
            <a:endParaRPr lang="en-US" dirty="0"/>
          </a:p>
        </p:txBody>
      </p:sp>
      <p:sp>
        <p:nvSpPr>
          <p:cNvPr id="24" name="Picture Placeholder 16"/>
          <p:cNvSpPr>
            <a:spLocks noGrp="1" noChangeAspect="1"/>
          </p:cNvSpPr>
          <p:nvPr userDrawn="1">
            <p:ph type="pic" sz="quarter" idx="14"/>
          </p:nvPr>
        </p:nvSpPr>
        <p:spPr>
          <a:xfrm>
            <a:off x="2194259" y="4245482"/>
            <a:ext cx="1835873" cy="5891825"/>
          </a:xfrm>
        </p:spPr>
        <p:txBody>
          <a:bodyPr>
            <a:normAutofit/>
          </a:bodyPr>
          <a:lstStyle>
            <a:lvl1pPr marL="0" indent="0">
              <a:buNone/>
              <a:defRPr sz="1400"/>
            </a:lvl1pPr>
          </a:lstStyle>
          <a:p>
            <a:endParaRPr lang="en-US" dirty="0"/>
          </a:p>
        </p:txBody>
      </p:sp>
      <p:sp>
        <p:nvSpPr>
          <p:cNvPr id="25" name="Picture Placeholder 16"/>
          <p:cNvSpPr>
            <a:spLocks noGrp="1" noChangeAspect="1"/>
          </p:cNvSpPr>
          <p:nvPr>
            <p:ph type="pic" sz="quarter" idx="10"/>
          </p:nvPr>
        </p:nvSpPr>
        <p:spPr>
          <a:xfrm>
            <a:off x="4241765" y="3600086"/>
            <a:ext cx="4247105" cy="7516647"/>
          </a:xfrm>
        </p:spPr>
        <p:txBody>
          <a:bodyPr>
            <a:normAutofit/>
          </a:bodyPr>
          <a:lstStyle>
            <a:lvl1pPr marL="0" indent="0">
              <a:buNone/>
              <a:defRPr sz="1400"/>
            </a:lvl1pPr>
          </a:lstStyle>
          <a:p>
            <a:endParaRPr lang="en-US" dirty="0"/>
          </a:p>
        </p:txBody>
      </p:sp>
    </p:spTree>
    <p:extLst>
      <p:ext uri="{BB962C8B-B14F-4D97-AF65-F5344CB8AC3E}">
        <p14:creationId xmlns:p14="http://schemas.microsoft.com/office/powerpoint/2010/main" val="610746462"/>
      </p:ext>
    </p:extLst>
  </p:cSld>
  <p:clrMapOvr>
    <a:masterClrMapping/>
  </p:clrMapOvr>
  <mc:AlternateContent xmlns:mc="http://schemas.openxmlformats.org/markup-compatibility/2006" xmlns:p14="http://schemas.microsoft.com/office/powerpoint/2010/main">
    <mc:Choice Requires="p14">
      <p:transition spd="slow" p14:dur="1500" advClick="0" advTm="3000">
        <p14:reveal/>
      </p:transition>
    </mc:Choice>
    <mc:Fallback xmlns="">
      <p:transition xmlns:p14="http://schemas.microsoft.com/office/powerpoint/2010/main" spd="slow" advClick="0" advTm="3000">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amsung - 3 Galaxy S6">
    <p:spTree>
      <p:nvGrpSpPr>
        <p:cNvPr id="1" name=""/>
        <p:cNvGrpSpPr/>
        <p:nvPr/>
      </p:nvGrpSpPr>
      <p:grpSpPr>
        <a:xfrm>
          <a:off x="0" y="0"/>
          <a:ext cx="0" cy="0"/>
          <a:chOff x="0" y="0"/>
          <a:chExt cx="0" cy="0"/>
        </a:xfrm>
      </p:grpSpPr>
      <p:sp>
        <p:nvSpPr>
          <p:cNvPr id="26" name="Picture Placeholder 9"/>
          <p:cNvSpPr>
            <a:spLocks noGrp="1" noChangeAspect="1"/>
          </p:cNvSpPr>
          <p:nvPr>
            <p:ph type="pic" sz="quarter" idx="10"/>
          </p:nvPr>
        </p:nvSpPr>
        <p:spPr>
          <a:xfrm>
            <a:off x="3830784" y="3649628"/>
            <a:ext cx="3744585" cy="6665914"/>
          </a:xfrm>
        </p:spPr>
        <p:txBody>
          <a:bodyPr>
            <a:normAutofit/>
          </a:bodyPr>
          <a:lstStyle>
            <a:lvl1pPr marL="0" indent="0">
              <a:buNone/>
              <a:defRPr sz="2200">
                <a:solidFill>
                  <a:schemeClr val="tx1">
                    <a:lumMod val="50000"/>
                    <a:lumOff val="50000"/>
                  </a:schemeClr>
                </a:solidFill>
              </a:defRPr>
            </a:lvl1pPr>
          </a:lstStyle>
          <a:p>
            <a:endParaRPr lang="en-US" dirty="0"/>
          </a:p>
        </p:txBody>
      </p:sp>
      <p:sp>
        <p:nvSpPr>
          <p:cNvPr id="30" name="Picture Placeholder 9"/>
          <p:cNvSpPr>
            <a:spLocks noGrp="1" noChangeAspect="1"/>
          </p:cNvSpPr>
          <p:nvPr>
            <p:ph type="pic" sz="quarter" idx="11"/>
          </p:nvPr>
        </p:nvSpPr>
        <p:spPr>
          <a:xfrm>
            <a:off x="10310677" y="3649628"/>
            <a:ext cx="3748317" cy="6665914"/>
          </a:xfrm>
        </p:spPr>
        <p:txBody>
          <a:bodyPr>
            <a:normAutofit/>
          </a:bodyPr>
          <a:lstStyle>
            <a:lvl1pPr marL="0" indent="0">
              <a:buNone/>
              <a:defRPr sz="2200">
                <a:solidFill>
                  <a:schemeClr val="tx1">
                    <a:lumMod val="50000"/>
                    <a:lumOff val="50000"/>
                  </a:schemeClr>
                </a:solidFill>
              </a:defRPr>
            </a:lvl1pPr>
          </a:lstStyle>
          <a:p>
            <a:endParaRPr lang="en-US" dirty="0"/>
          </a:p>
        </p:txBody>
      </p:sp>
      <p:sp>
        <p:nvSpPr>
          <p:cNvPr id="34" name="Picture Placeholder 9"/>
          <p:cNvSpPr>
            <a:spLocks noGrp="1" noChangeAspect="1"/>
          </p:cNvSpPr>
          <p:nvPr>
            <p:ph type="pic" sz="quarter" idx="12"/>
          </p:nvPr>
        </p:nvSpPr>
        <p:spPr>
          <a:xfrm>
            <a:off x="16924859" y="3649628"/>
            <a:ext cx="3796004" cy="6665914"/>
          </a:xfrm>
        </p:spPr>
        <p:txBody>
          <a:bodyPr>
            <a:normAutofit/>
          </a:bodyPr>
          <a:lstStyle>
            <a:lvl1pPr marL="0" indent="0">
              <a:buNone/>
              <a:defRPr sz="2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10002967"/>
      </p:ext>
    </p:extLst>
  </p:cSld>
  <p:clrMapOvr>
    <a:masterClrMapping/>
  </p:clrMapOvr>
  <mc:AlternateContent xmlns:mc="http://schemas.openxmlformats.org/markup-compatibility/2006" xmlns:p14="http://schemas.microsoft.com/office/powerpoint/2010/main">
    <mc:Choice Requires="p14">
      <p:transition spd="slow" p14:dur="1500" advClick="0" advTm="3000">
        <p14:reveal/>
      </p:transition>
    </mc:Choice>
    <mc:Fallback xmlns="">
      <p:transition xmlns:p14="http://schemas.microsoft.com/office/powerpoint/2010/main" spd="slow" advClick="0" advTm="3000">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6" name="Picture Placeholder 7"/>
          <p:cNvSpPr>
            <a:spLocks noGrp="1"/>
          </p:cNvSpPr>
          <p:nvPr>
            <p:ph type="pic" sz="quarter" idx="10"/>
          </p:nvPr>
        </p:nvSpPr>
        <p:spPr>
          <a:xfrm>
            <a:off x="0" y="0"/>
            <a:ext cx="24377650" cy="13716000"/>
          </a:xfrm>
        </p:spPr>
        <p:txBody>
          <a:bodyPr>
            <a:normAutofit/>
          </a:bodyPr>
          <a:lstStyle>
            <a:lvl1pPr marL="0" indent="0">
              <a:buNone/>
              <a:defRPr sz="3200"/>
            </a:lvl1pPr>
          </a:lstStyle>
          <a:p>
            <a:endParaRPr lang="en-US" dirty="0"/>
          </a:p>
        </p:txBody>
      </p:sp>
    </p:spTree>
    <p:extLst>
      <p:ext uri="{BB962C8B-B14F-4D97-AF65-F5344CB8AC3E}">
        <p14:creationId xmlns:p14="http://schemas.microsoft.com/office/powerpoint/2010/main" val="19527221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Sta_clients">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4" y="3517900"/>
            <a:ext cx="22852068" cy="6680200"/>
          </a:xfrm>
        </p:spPr>
        <p:txBody>
          <a:bodyPr rtlCol="0">
            <a:normAutofit/>
          </a:bodyPr>
          <a:lstStyle>
            <a:lvl1pPr marL="0" indent="0">
              <a:buNone/>
              <a:defRPr sz="2000">
                <a:latin typeface="Calibri Light"/>
                <a:cs typeface="Calibri Light"/>
              </a:defRPr>
            </a:lvl1pPr>
          </a:lstStyle>
          <a:p>
            <a:pPr lvl="0"/>
            <a:endParaRPr lang="en-US" noProof="0" dirty="0"/>
          </a:p>
        </p:txBody>
      </p:sp>
    </p:spTree>
    <p:extLst>
      <p:ext uri="{BB962C8B-B14F-4D97-AF65-F5344CB8AC3E}">
        <p14:creationId xmlns:p14="http://schemas.microsoft.com/office/powerpoint/2010/main" val="83316483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Coffee Break">
    <p:spTree>
      <p:nvGrpSpPr>
        <p:cNvPr id="1" name=""/>
        <p:cNvGrpSpPr/>
        <p:nvPr/>
      </p:nvGrpSpPr>
      <p:grpSpPr>
        <a:xfrm>
          <a:off x="0" y="0"/>
          <a:ext cx="0" cy="0"/>
          <a:chOff x="0" y="0"/>
          <a:chExt cx="0" cy="0"/>
        </a:xfrm>
      </p:grpSpPr>
      <p:sp>
        <p:nvSpPr>
          <p:cNvPr id="9" name="Picture Placeholder 7"/>
          <p:cNvSpPr>
            <a:spLocks noGrp="1"/>
          </p:cNvSpPr>
          <p:nvPr>
            <p:ph type="pic" sz="quarter" idx="13"/>
          </p:nvPr>
        </p:nvSpPr>
        <p:spPr>
          <a:xfrm>
            <a:off x="0" y="0"/>
            <a:ext cx="24377650" cy="13716000"/>
          </a:xfrm>
        </p:spPr>
        <p:txBody>
          <a:bodyPr>
            <a:normAutofit/>
          </a:bodyPr>
          <a:lstStyle>
            <a:lvl1pPr marL="0" indent="0">
              <a:buNone/>
              <a:defRPr sz="3200">
                <a:solidFill>
                  <a:schemeClr val="bg2"/>
                </a:solidFill>
              </a:defRPr>
            </a:lvl1pPr>
          </a:lstStyle>
          <a:p>
            <a:endParaRPr lang="en-US" dirty="0"/>
          </a:p>
        </p:txBody>
      </p:sp>
    </p:spTree>
    <p:extLst>
      <p:ext uri="{BB962C8B-B14F-4D97-AF65-F5344CB8AC3E}">
        <p14:creationId xmlns:p14="http://schemas.microsoft.com/office/powerpoint/2010/main" val="2466118359"/>
      </p:ext>
    </p:extLst>
  </p:cSld>
  <p:clrMapOvr>
    <a:masterClrMapping/>
  </p:clrMapOvr>
  <mc:AlternateContent xmlns:mc="http://schemas.openxmlformats.org/markup-compatibility/2006" xmlns:p14="http://schemas.microsoft.com/office/powerpoint/2010/main">
    <mc:Choice Requires="p14">
      <p:transition spd="slow" p14:dur="1500" advClick="0" advTm="3000">
        <p14:reveal/>
      </p:transition>
    </mc:Choice>
    <mc:Fallback xmlns="">
      <p:transition xmlns:p14="http://schemas.microsoft.com/office/powerpoint/2010/main" spd="slow" advClick="0" advTm="3000">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lides for Breaks">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2728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tart-Company">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8675533"/>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xmlns:p14="http://schemas.microsoft.com/office/powerpoint/2010/main" advClick="0" advTm="3000"/>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Slides for Breaks">
    <p:bg>
      <p:bgPr>
        <a:solidFill>
          <a:srgbClr val="19232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30966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MasterSlide For Breaks">
    <p:bg>
      <p:bgPr>
        <a:solidFill>
          <a:srgbClr val="1C283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8678265"/>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Picture Placeholder 7"/>
          <p:cNvSpPr>
            <a:spLocks noGrp="1"/>
          </p:cNvSpPr>
          <p:nvPr>
            <p:ph type="pic" sz="quarter" idx="10"/>
          </p:nvPr>
        </p:nvSpPr>
        <p:spPr>
          <a:xfrm>
            <a:off x="0" y="0"/>
            <a:ext cx="24377650" cy="13716000"/>
          </a:xfrm>
        </p:spPr>
        <p:txBody>
          <a:bodyPr>
            <a:normAutofit/>
          </a:bodyPr>
          <a:lstStyle>
            <a:lvl1pPr marL="0" indent="0">
              <a:buNone/>
              <a:defRPr sz="3200"/>
            </a:lvl1pPr>
          </a:lstStyle>
          <a:p>
            <a:endParaRPr lang="en-US" dirty="0"/>
          </a:p>
        </p:txBody>
      </p:sp>
    </p:spTree>
    <p:extLst>
      <p:ext uri="{BB962C8B-B14F-4D97-AF65-F5344CB8AC3E}">
        <p14:creationId xmlns:p14="http://schemas.microsoft.com/office/powerpoint/2010/main" val="33886930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10" name="Picture Placeholder 7"/>
          <p:cNvSpPr>
            <a:spLocks noGrp="1"/>
          </p:cNvSpPr>
          <p:nvPr>
            <p:ph type="pic" sz="quarter" idx="10"/>
          </p:nvPr>
        </p:nvSpPr>
        <p:spPr>
          <a:xfrm>
            <a:off x="0" y="0"/>
            <a:ext cx="12179300" cy="13716000"/>
          </a:xfrm>
        </p:spPr>
        <p:txBody>
          <a:bodyPr>
            <a:normAutofit/>
          </a:bodyPr>
          <a:lstStyle>
            <a:lvl1pPr marL="0" indent="0">
              <a:buNone/>
              <a:defRPr sz="3200"/>
            </a:lvl1pPr>
          </a:lstStyle>
          <a:p>
            <a:endParaRPr lang="en-US" dirty="0"/>
          </a:p>
        </p:txBody>
      </p:sp>
    </p:spTree>
    <p:extLst>
      <p:ext uri="{BB962C8B-B14F-4D97-AF65-F5344CB8AC3E}">
        <p14:creationId xmlns:p14="http://schemas.microsoft.com/office/powerpoint/2010/main" val="5857045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1520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2043448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xmlns:p14="http://schemas.microsoft.com/office/powerpoint/2010/main" spd="slow" advClick="0" advTm="300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vices_3_iPhones_vs">
    <p:spTree>
      <p:nvGrpSpPr>
        <p:cNvPr id="1" name=""/>
        <p:cNvGrpSpPr/>
        <p:nvPr/>
      </p:nvGrpSpPr>
      <p:grpSpPr>
        <a:xfrm>
          <a:off x="0" y="0"/>
          <a:ext cx="0" cy="0"/>
          <a:chOff x="0" y="0"/>
          <a:chExt cx="0" cy="0"/>
        </a:xfrm>
      </p:grpSpPr>
      <p:sp>
        <p:nvSpPr>
          <p:cNvPr id="11" name="Picture Placeholder 9"/>
          <p:cNvSpPr>
            <a:spLocks noGrp="1"/>
          </p:cNvSpPr>
          <p:nvPr>
            <p:ph type="pic" sz="quarter" idx="10"/>
          </p:nvPr>
        </p:nvSpPr>
        <p:spPr>
          <a:xfrm>
            <a:off x="2406295" y="5008698"/>
            <a:ext cx="2762781" cy="4905812"/>
          </a:xfrm>
        </p:spPr>
        <p:txBody>
          <a:bodyPr>
            <a:normAutofit/>
          </a:bodyPr>
          <a:lstStyle>
            <a:lvl1pPr marL="0" indent="0">
              <a:buNone/>
              <a:defRPr sz="2200">
                <a:solidFill>
                  <a:schemeClr val="tx1">
                    <a:lumMod val="50000"/>
                    <a:lumOff val="50000"/>
                  </a:schemeClr>
                </a:solidFill>
              </a:defRPr>
            </a:lvl1pPr>
          </a:lstStyle>
          <a:p>
            <a:endParaRPr lang="en-US" dirty="0"/>
          </a:p>
        </p:txBody>
      </p:sp>
      <p:sp>
        <p:nvSpPr>
          <p:cNvPr id="12" name="Picture Placeholder 9"/>
          <p:cNvSpPr>
            <a:spLocks noGrp="1"/>
          </p:cNvSpPr>
          <p:nvPr>
            <p:ph type="pic" sz="quarter" idx="11"/>
          </p:nvPr>
        </p:nvSpPr>
        <p:spPr>
          <a:xfrm>
            <a:off x="9666174" y="5008698"/>
            <a:ext cx="2762781" cy="4905812"/>
          </a:xfrm>
        </p:spPr>
        <p:txBody>
          <a:bodyPr>
            <a:normAutofit/>
          </a:bodyPr>
          <a:lstStyle>
            <a:lvl1pPr marL="0" indent="0">
              <a:buNone/>
              <a:defRPr sz="2200">
                <a:solidFill>
                  <a:schemeClr val="tx1">
                    <a:lumMod val="50000"/>
                    <a:lumOff val="50000"/>
                  </a:schemeClr>
                </a:solidFill>
              </a:defRPr>
            </a:lvl1pPr>
          </a:lstStyle>
          <a:p>
            <a:endParaRPr lang="en-US" dirty="0"/>
          </a:p>
        </p:txBody>
      </p:sp>
      <p:sp>
        <p:nvSpPr>
          <p:cNvPr id="15" name="Picture Placeholder 9"/>
          <p:cNvSpPr>
            <a:spLocks noGrp="1"/>
          </p:cNvSpPr>
          <p:nvPr>
            <p:ph type="pic" sz="quarter" idx="12"/>
          </p:nvPr>
        </p:nvSpPr>
        <p:spPr>
          <a:xfrm>
            <a:off x="17037455" y="5008698"/>
            <a:ext cx="2762781" cy="4905812"/>
          </a:xfrm>
        </p:spPr>
        <p:txBody>
          <a:bodyPr>
            <a:normAutofit/>
          </a:bodyPr>
          <a:lstStyle>
            <a:lvl1pPr marL="0" indent="0">
              <a:buNone/>
              <a:defRPr sz="22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81636876"/>
      </p:ext>
    </p:extLst>
  </p:cSld>
  <p:clrMapOvr>
    <a:masterClrMapping/>
  </p:clrMapOvr>
  <mc:AlternateContent xmlns:mc="http://schemas.openxmlformats.org/markup-compatibility/2006" xmlns:p14="http://schemas.microsoft.com/office/powerpoint/2010/main">
    <mc:Choice Requires="p14">
      <p:transition spd="slow" p14:dur="1500" advClick="0" advTm="3000">
        <p14:reveal/>
      </p:transition>
    </mc:Choice>
    <mc:Fallback xmlns="">
      <p:transition xmlns:p14="http://schemas.microsoft.com/office/powerpoint/2010/main" spd="slow" advClick="0" advTm="3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pp_features">
    <p:spTree>
      <p:nvGrpSpPr>
        <p:cNvPr id="1" name=""/>
        <p:cNvGrpSpPr/>
        <p:nvPr/>
      </p:nvGrpSpPr>
      <p:grpSpPr>
        <a:xfrm>
          <a:off x="0" y="0"/>
          <a:ext cx="0" cy="0"/>
          <a:chOff x="0" y="0"/>
          <a:chExt cx="0" cy="0"/>
        </a:xfrm>
      </p:grpSpPr>
      <p:sp>
        <p:nvSpPr>
          <p:cNvPr id="27" name="Picture Placeholder 2"/>
          <p:cNvSpPr>
            <a:spLocks noGrp="1"/>
          </p:cNvSpPr>
          <p:nvPr>
            <p:ph type="pic" sz="quarter" idx="13"/>
          </p:nvPr>
        </p:nvSpPr>
        <p:spPr>
          <a:xfrm>
            <a:off x="-5" y="-1"/>
            <a:ext cx="24377655" cy="6460437"/>
          </a:xfrm>
        </p:spPr>
        <p:txBody>
          <a:bodyPr rtlCol="0">
            <a:normAutofit/>
          </a:bodyPr>
          <a:lstStyle>
            <a:lvl1pPr marL="0" indent="0">
              <a:buNone/>
              <a:defRPr sz="2000">
                <a:latin typeface="Lato Light"/>
                <a:cs typeface="Lato Light"/>
              </a:defRPr>
            </a:lvl1pPr>
          </a:lstStyle>
          <a:p>
            <a:pPr lvl="0"/>
            <a:endParaRPr lang="en-US" noProof="0" dirty="0"/>
          </a:p>
        </p:txBody>
      </p:sp>
      <p:sp>
        <p:nvSpPr>
          <p:cNvPr id="31" name="Picture Placeholder 2"/>
          <p:cNvSpPr>
            <a:spLocks noGrp="1" noChangeAspect="1"/>
          </p:cNvSpPr>
          <p:nvPr>
            <p:ph type="pic" sz="quarter" idx="11"/>
          </p:nvPr>
        </p:nvSpPr>
        <p:spPr>
          <a:xfrm>
            <a:off x="3070977" y="2466755"/>
            <a:ext cx="4720487" cy="8450345"/>
          </a:xfrm>
        </p:spPr>
        <p:txBody>
          <a:bodyPr rtlCol="0">
            <a:normAutofit/>
          </a:bodyPr>
          <a:lstStyle>
            <a:lvl1pPr marL="0" indent="0">
              <a:buNone/>
              <a:defRPr sz="2000">
                <a:latin typeface="Lato Light"/>
                <a:cs typeface="Lato Light"/>
              </a:defRPr>
            </a:lvl1pPr>
          </a:lstStyle>
          <a:p>
            <a:pPr lvl="0"/>
            <a:endParaRPr lang="en-US" noProof="0" dirty="0"/>
          </a:p>
        </p:txBody>
      </p:sp>
    </p:spTree>
    <p:extLst>
      <p:ext uri="{BB962C8B-B14F-4D97-AF65-F5344CB8AC3E}">
        <p14:creationId xmlns:p14="http://schemas.microsoft.com/office/powerpoint/2010/main" val="3665903197"/>
      </p:ext>
    </p:extLst>
  </p:cSld>
  <p:clrMapOvr>
    <a:masterClrMapping/>
  </p:clrMapOvr>
  <p:transition advClick="0" advTm="3000"/>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ne_vs_app">
    <p:spTree>
      <p:nvGrpSpPr>
        <p:cNvPr id="1" name=""/>
        <p:cNvGrpSpPr/>
        <p:nvPr/>
      </p:nvGrpSpPr>
      <p:grpSpPr>
        <a:xfrm>
          <a:off x="0" y="0"/>
          <a:ext cx="0" cy="0"/>
          <a:chOff x="0" y="0"/>
          <a:chExt cx="0" cy="0"/>
        </a:xfrm>
      </p:grpSpPr>
      <p:sp>
        <p:nvSpPr>
          <p:cNvPr id="8" name="Picture Placeholder 9"/>
          <p:cNvSpPr>
            <a:spLocks noGrp="1"/>
          </p:cNvSpPr>
          <p:nvPr>
            <p:ph type="pic" sz="quarter" idx="10"/>
          </p:nvPr>
        </p:nvSpPr>
        <p:spPr>
          <a:xfrm>
            <a:off x="7995777" y="4057984"/>
            <a:ext cx="2810265" cy="4965334"/>
          </a:xfrm>
        </p:spPr>
        <p:txBody>
          <a:bodyPr>
            <a:normAutofit/>
          </a:bodyPr>
          <a:lstStyle>
            <a:lvl1pPr marL="0" indent="0">
              <a:buNone/>
              <a:defRPr sz="2800">
                <a:solidFill>
                  <a:schemeClr val="tx1">
                    <a:lumMod val="50000"/>
                    <a:lumOff val="50000"/>
                  </a:schemeClr>
                </a:solidFill>
              </a:defRPr>
            </a:lvl1pPr>
          </a:lstStyle>
          <a:p>
            <a:endParaRPr lang="en-US" dirty="0"/>
          </a:p>
        </p:txBody>
      </p:sp>
      <p:sp>
        <p:nvSpPr>
          <p:cNvPr id="9" name="Picture Placeholder 9"/>
          <p:cNvSpPr>
            <a:spLocks noGrp="1"/>
          </p:cNvSpPr>
          <p:nvPr>
            <p:ph type="pic" sz="quarter" idx="11"/>
          </p:nvPr>
        </p:nvSpPr>
        <p:spPr>
          <a:xfrm>
            <a:off x="13632752" y="4102544"/>
            <a:ext cx="2810265" cy="4965334"/>
          </a:xfrm>
        </p:spPr>
        <p:txBody>
          <a:bodyPr>
            <a:normAutofit/>
          </a:bodyPr>
          <a:lstStyle>
            <a:lvl1pPr marL="0" indent="0">
              <a:buNone/>
              <a:defRPr sz="2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4719038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Phone Vs Galaxy">
    <p:spTree>
      <p:nvGrpSpPr>
        <p:cNvPr id="1" name=""/>
        <p:cNvGrpSpPr/>
        <p:nvPr/>
      </p:nvGrpSpPr>
      <p:grpSpPr>
        <a:xfrm>
          <a:off x="0" y="0"/>
          <a:ext cx="0" cy="0"/>
          <a:chOff x="0" y="0"/>
          <a:chExt cx="0" cy="0"/>
        </a:xfrm>
      </p:grpSpPr>
      <p:sp>
        <p:nvSpPr>
          <p:cNvPr id="8" name="Picture Placeholder 9"/>
          <p:cNvSpPr>
            <a:spLocks noGrp="1"/>
          </p:cNvSpPr>
          <p:nvPr>
            <p:ph type="pic" sz="quarter" idx="10"/>
          </p:nvPr>
        </p:nvSpPr>
        <p:spPr>
          <a:xfrm>
            <a:off x="7995777" y="4057984"/>
            <a:ext cx="2810265" cy="4965334"/>
          </a:xfrm>
        </p:spPr>
        <p:txBody>
          <a:bodyPr>
            <a:normAutofit/>
          </a:bodyPr>
          <a:lstStyle>
            <a:lvl1pPr marL="0" indent="0">
              <a:buNone/>
              <a:defRPr sz="2800">
                <a:solidFill>
                  <a:schemeClr val="tx1">
                    <a:lumMod val="50000"/>
                    <a:lumOff val="50000"/>
                  </a:schemeClr>
                </a:solidFill>
              </a:defRPr>
            </a:lvl1pPr>
          </a:lstStyle>
          <a:p>
            <a:endParaRPr lang="en-US" dirty="0"/>
          </a:p>
        </p:txBody>
      </p:sp>
      <p:sp>
        <p:nvSpPr>
          <p:cNvPr id="9" name="Picture Placeholder 9"/>
          <p:cNvSpPr>
            <a:spLocks noGrp="1"/>
          </p:cNvSpPr>
          <p:nvPr>
            <p:ph type="pic" sz="quarter" idx="11"/>
          </p:nvPr>
        </p:nvSpPr>
        <p:spPr>
          <a:xfrm>
            <a:off x="13610472" y="3720725"/>
            <a:ext cx="3189024" cy="5659069"/>
          </a:xfrm>
        </p:spPr>
        <p:txBody>
          <a:bodyPr>
            <a:normAutofit/>
          </a:bodyPr>
          <a:lstStyle>
            <a:lvl1pPr marL="0" indent="0">
              <a:buNone/>
              <a:defRPr sz="2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1064802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placeholder to table products">
    <p:spTree>
      <p:nvGrpSpPr>
        <p:cNvPr id="1" name=""/>
        <p:cNvGrpSpPr/>
        <p:nvPr/>
      </p:nvGrpSpPr>
      <p:grpSpPr>
        <a:xfrm>
          <a:off x="0" y="0"/>
          <a:ext cx="0" cy="0"/>
          <a:chOff x="0" y="0"/>
          <a:chExt cx="0" cy="0"/>
        </a:xfrm>
      </p:grpSpPr>
      <p:sp>
        <p:nvSpPr>
          <p:cNvPr id="12" name="Picture Placeholder 2"/>
          <p:cNvSpPr>
            <a:spLocks noGrp="1" noChangeAspect="1"/>
          </p:cNvSpPr>
          <p:nvPr>
            <p:ph type="pic" sz="quarter" idx="11"/>
          </p:nvPr>
        </p:nvSpPr>
        <p:spPr>
          <a:xfrm>
            <a:off x="6997609" y="3103928"/>
            <a:ext cx="1261872" cy="1261872"/>
          </a:xfrm>
        </p:spPr>
        <p:txBody>
          <a:bodyPr>
            <a:normAutofit/>
          </a:bodyPr>
          <a:lstStyle>
            <a:lvl1pPr marL="0" indent="0">
              <a:buNone/>
              <a:defRPr sz="1200">
                <a:latin typeface="Lato Light"/>
                <a:cs typeface="Lato Light"/>
              </a:defRPr>
            </a:lvl1pPr>
          </a:lstStyle>
          <a:p>
            <a:endParaRPr lang="en-US" dirty="0"/>
          </a:p>
        </p:txBody>
      </p:sp>
      <p:sp>
        <p:nvSpPr>
          <p:cNvPr id="14" name="Picture Placeholder 2"/>
          <p:cNvSpPr>
            <a:spLocks noGrp="1" noChangeAspect="1"/>
          </p:cNvSpPr>
          <p:nvPr>
            <p:ph type="pic" sz="quarter" idx="12"/>
          </p:nvPr>
        </p:nvSpPr>
        <p:spPr>
          <a:xfrm>
            <a:off x="10585516" y="3099321"/>
            <a:ext cx="1261872" cy="1261872"/>
          </a:xfrm>
        </p:spPr>
        <p:txBody>
          <a:bodyPr>
            <a:normAutofit/>
          </a:bodyPr>
          <a:lstStyle>
            <a:lvl1pPr marL="0" indent="0">
              <a:buNone/>
              <a:defRPr sz="1200">
                <a:latin typeface="Lato Light"/>
                <a:cs typeface="Lato Light"/>
              </a:defRPr>
            </a:lvl1pPr>
          </a:lstStyle>
          <a:p>
            <a:endParaRPr lang="en-US" dirty="0"/>
          </a:p>
        </p:txBody>
      </p:sp>
      <p:sp>
        <p:nvSpPr>
          <p:cNvPr id="18" name="Picture Placeholder 2"/>
          <p:cNvSpPr>
            <a:spLocks noGrp="1" noChangeAspect="1"/>
          </p:cNvSpPr>
          <p:nvPr>
            <p:ph type="pic" sz="quarter" idx="13"/>
          </p:nvPr>
        </p:nvSpPr>
        <p:spPr>
          <a:xfrm>
            <a:off x="13778261" y="3103928"/>
            <a:ext cx="1261872" cy="1261872"/>
          </a:xfrm>
        </p:spPr>
        <p:txBody>
          <a:bodyPr>
            <a:normAutofit/>
          </a:bodyPr>
          <a:lstStyle>
            <a:lvl1pPr marL="0" indent="0">
              <a:buNone/>
              <a:defRPr sz="1200">
                <a:latin typeface="Lato Light"/>
                <a:cs typeface="Lato Light"/>
              </a:defRPr>
            </a:lvl1pPr>
          </a:lstStyle>
          <a:p>
            <a:endParaRPr lang="en-US" dirty="0"/>
          </a:p>
        </p:txBody>
      </p:sp>
      <p:sp>
        <p:nvSpPr>
          <p:cNvPr id="19" name="Picture Placeholder 2"/>
          <p:cNvSpPr>
            <a:spLocks noGrp="1" noChangeAspect="1"/>
          </p:cNvSpPr>
          <p:nvPr>
            <p:ph type="pic" sz="quarter" idx="14"/>
          </p:nvPr>
        </p:nvSpPr>
        <p:spPr>
          <a:xfrm>
            <a:off x="16888617" y="3099321"/>
            <a:ext cx="1261872" cy="1261872"/>
          </a:xfrm>
        </p:spPr>
        <p:txBody>
          <a:bodyPr>
            <a:normAutofit/>
          </a:bodyPr>
          <a:lstStyle>
            <a:lvl1pPr marL="0" indent="0">
              <a:buNone/>
              <a:defRPr sz="1200">
                <a:latin typeface="Lato Light"/>
                <a:cs typeface="Lato Light"/>
              </a:defRPr>
            </a:lvl1pPr>
          </a:lstStyle>
          <a:p>
            <a:endParaRPr lang="en-US" dirty="0"/>
          </a:p>
        </p:txBody>
      </p:sp>
      <p:sp>
        <p:nvSpPr>
          <p:cNvPr id="20" name="Picture Placeholder 2"/>
          <p:cNvSpPr>
            <a:spLocks noGrp="1" noChangeAspect="1"/>
          </p:cNvSpPr>
          <p:nvPr>
            <p:ph type="pic" sz="quarter" idx="15"/>
          </p:nvPr>
        </p:nvSpPr>
        <p:spPr>
          <a:xfrm>
            <a:off x="19793958" y="3103928"/>
            <a:ext cx="1261872" cy="1261872"/>
          </a:xfrm>
        </p:spPr>
        <p:txBody>
          <a:bodyPr>
            <a:normAutofit/>
          </a:bodyPr>
          <a:lstStyle>
            <a:lvl1pPr marL="0" indent="0">
              <a:buNone/>
              <a:defRPr sz="1200">
                <a:latin typeface="Lato Light"/>
                <a:cs typeface="Lato Light"/>
              </a:defRPr>
            </a:lvl1pPr>
          </a:lstStyle>
          <a:p>
            <a:endParaRPr lang="en-US" dirty="0"/>
          </a:p>
        </p:txBody>
      </p:sp>
    </p:spTree>
    <p:extLst>
      <p:ext uri="{BB962C8B-B14F-4D97-AF65-F5344CB8AC3E}">
        <p14:creationId xmlns:p14="http://schemas.microsoft.com/office/powerpoint/2010/main" val="327757966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0.xml"/><Relationship Id="rId1"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5" Type="http://schemas.openxmlformats.org/officeDocument/2006/relationships/theme" Target="../theme/theme3.xml"/><Relationship Id="rId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5964" y="730259"/>
            <a:ext cx="21025723" cy="2651126"/>
          </a:xfrm>
          <a:prstGeom prst="rect">
            <a:avLst/>
          </a:prstGeom>
        </p:spPr>
        <p:txBody>
          <a:bodyPr vert="horz" lIns="182843" tIns="91422" rIns="182843" bIns="91422"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1675964" y="3651250"/>
            <a:ext cx="21025723" cy="8702676"/>
          </a:xfrm>
          <a:prstGeom prst="rect">
            <a:avLst/>
          </a:prstGeom>
        </p:spPr>
        <p:txBody>
          <a:bodyPr vert="horz" lIns="182843" tIns="91422" rIns="182843" bIns="9142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675964" y="12712709"/>
            <a:ext cx="5484971" cy="730250"/>
          </a:xfrm>
          <a:prstGeom prst="rect">
            <a:avLst/>
          </a:prstGeom>
        </p:spPr>
        <p:txBody>
          <a:bodyPr vert="horz" lIns="182843" tIns="91422" rIns="182843" bIns="91422" rtlCol="0" anchor="ctr"/>
          <a:lstStyle>
            <a:lvl1pPr algn="l">
              <a:defRPr sz="2400">
                <a:solidFill>
                  <a:schemeClr val="tx1">
                    <a:tint val="75000"/>
                  </a:schemeClr>
                </a:solidFill>
                <a:latin typeface="Lato Regular"/>
              </a:defRPr>
            </a:lvl1pPr>
          </a:lstStyle>
          <a:p>
            <a:endParaRPr lang="en-US" dirty="0"/>
          </a:p>
        </p:txBody>
      </p:sp>
      <p:sp>
        <p:nvSpPr>
          <p:cNvPr id="5" name="Footer Placeholder 4"/>
          <p:cNvSpPr>
            <a:spLocks noGrp="1"/>
          </p:cNvSpPr>
          <p:nvPr>
            <p:ph type="ftr" sz="quarter" idx="3"/>
          </p:nvPr>
        </p:nvSpPr>
        <p:spPr>
          <a:xfrm>
            <a:off x="8075097" y="12712709"/>
            <a:ext cx="8227457" cy="730250"/>
          </a:xfrm>
          <a:prstGeom prst="rect">
            <a:avLst/>
          </a:prstGeom>
        </p:spPr>
        <p:txBody>
          <a:bodyPr vert="horz" lIns="182843" tIns="91422" rIns="182843" bIns="91422" rtlCol="0" anchor="ctr"/>
          <a:lstStyle>
            <a:lvl1pPr algn="ctr">
              <a:defRPr sz="2400">
                <a:solidFill>
                  <a:schemeClr val="tx1">
                    <a:tint val="75000"/>
                  </a:schemeClr>
                </a:solidFill>
                <a:latin typeface="Lato Regular"/>
              </a:defRPr>
            </a:lvl1pPr>
          </a:lstStyle>
          <a:p>
            <a:endParaRPr lang="en-US" dirty="0"/>
          </a:p>
        </p:txBody>
      </p:sp>
      <p:sp>
        <p:nvSpPr>
          <p:cNvPr id="6" name="Slide Number Placeholder 5"/>
          <p:cNvSpPr>
            <a:spLocks noGrp="1"/>
          </p:cNvSpPr>
          <p:nvPr>
            <p:ph type="sldNum" sz="quarter" idx="4"/>
          </p:nvPr>
        </p:nvSpPr>
        <p:spPr>
          <a:xfrm>
            <a:off x="17216715" y="12712709"/>
            <a:ext cx="5484971" cy="730250"/>
          </a:xfrm>
          <a:prstGeom prst="rect">
            <a:avLst/>
          </a:prstGeom>
        </p:spPr>
        <p:txBody>
          <a:bodyPr vert="horz" lIns="182843" tIns="91422" rIns="182843" bIns="91422" rtlCol="0" anchor="ctr"/>
          <a:lstStyle>
            <a:lvl1pPr algn="r">
              <a:defRPr sz="2400">
                <a:solidFill>
                  <a:schemeClr val="tx1">
                    <a:tint val="75000"/>
                  </a:schemeClr>
                </a:solidFill>
                <a:latin typeface="Lato Regular"/>
              </a:defRPr>
            </a:lvl1pPr>
          </a:lstStyle>
          <a:p>
            <a:fld id="{FCEE2C88-6C8F-484D-AF69-578F576B1F44}" type="slidenum">
              <a:rPr lang="en-US" smtClean="0"/>
              <a:pPr/>
              <a:t>‹#›</a:t>
            </a:fld>
            <a:endParaRPr lang="en-US" dirty="0"/>
          </a:p>
        </p:txBody>
      </p:sp>
      <p:sp>
        <p:nvSpPr>
          <p:cNvPr id="22" name="TextBox 21"/>
          <p:cNvSpPr txBox="1"/>
          <p:nvPr userDrawn="1"/>
        </p:nvSpPr>
        <p:spPr>
          <a:xfrm>
            <a:off x="3102761" y="12486774"/>
            <a:ext cx="986167" cy="523220"/>
          </a:xfrm>
          <a:prstGeom prst="rect">
            <a:avLst/>
          </a:prstGeom>
          <a:noFill/>
        </p:spPr>
        <p:txBody>
          <a:bodyPr wrap="none" rtlCol="0">
            <a:spAutoFit/>
          </a:bodyPr>
          <a:lstStyle/>
          <a:p>
            <a:r>
              <a:rPr lang="hr-HR" sz="2800" b="1" i="1" dirty="0" smtClean="0">
                <a:solidFill>
                  <a:schemeClr val="accent3">
                    <a:lumMod val="60000"/>
                    <a:lumOff val="40000"/>
                  </a:schemeClr>
                </a:solidFill>
                <a:latin typeface="Lato Regular"/>
                <a:cs typeface="Lato Regular"/>
              </a:rPr>
              <a:t>2017</a:t>
            </a:r>
            <a:endParaRPr lang="id-ID" sz="2800" b="1" i="1" dirty="0">
              <a:solidFill>
                <a:schemeClr val="accent3">
                  <a:lumMod val="60000"/>
                  <a:lumOff val="40000"/>
                </a:schemeClr>
              </a:solidFill>
              <a:latin typeface="Lato Regular"/>
              <a:cs typeface="Lato Regular"/>
            </a:endParaRPr>
          </a:p>
        </p:txBody>
      </p:sp>
      <p:sp>
        <p:nvSpPr>
          <p:cNvPr id="23" name="Oval 22"/>
          <p:cNvSpPr>
            <a:spLocks noChangeAspect="1"/>
          </p:cNvSpPr>
          <p:nvPr userDrawn="1"/>
        </p:nvSpPr>
        <p:spPr>
          <a:xfrm>
            <a:off x="23154007" y="647605"/>
            <a:ext cx="496722" cy="49672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dirty="0"/>
          </a:p>
        </p:txBody>
      </p:sp>
      <p:sp>
        <p:nvSpPr>
          <p:cNvPr id="24" name="TextBox 23"/>
          <p:cNvSpPr txBox="1">
            <a:spLocks noChangeAspect="1"/>
          </p:cNvSpPr>
          <p:nvPr userDrawn="1"/>
        </p:nvSpPr>
        <p:spPr>
          <a:xfrm>
            <a:off x="23031267" y="619004"/>
            <a:ext cx="742202" cy="553925"/>
          </a:xfrm>
          <a:prstGeom prst="rect">
            <a:avLst/>
          </a:prstGeom>
          <a:noFill/>
        </p:spPr>
        <p:txBody>
          <a:bodyPr wrap="none" lIns="182807" tIns="91404" rIns="182807" bIns="91404" rtlCol="0">
            <a:spAutoFit/>
          </a:bodyPr>
          <a:lstStyle/>
          <a:p>
            <a:pPr algn="ctr"/>
            <a:fld id="{260E2A6B-A809-4840-BF14-8648BC0BDF87}" type="slidenum">
              <a:rPr lang="id-ID" sz="2400" b="0" smtClean="0">
                <a:solidFill>
                  <a:schemeClr val="bg1"/>
                </a:solidFill>
                <a:latin typeface="Lato Regular"/>
                <a:cs typeface="Lato Regular"/>
              </a:rPr>
              <a:pPr algn="ctr"/>
              <a:t>‹#›</a:t>
            </a:fld>
            <a:endParaRPr lang="id-ID" sz="2400" b="0" dirty="0">
              <a:solidFill>
                <a:schemeClr val="bg1"/>
              </a:solidFill>
              <a:latin typeface="Lato Regular"/>
              <a:cs typeface="Lato Regular"/>
            </a:endParaRPr>
          </a:p>
        </p:txBody>
      </p:sp>
      <p:pic>
        <p:nvPicPr>
          <p:cNvPr id="7" name="Picture 6"/>
          <p:cNvPicPr>
            <a:picLocks noChangeAspect="1"/>
          </p:cNvPicPr>
          <p:nvPr userDrawn="1"/>
        </p:nvPicPr>
        <p:blipFill>
          <a:blip r:embed="rId30" cstate="email">
            <a:extLst>
              <a:ext uri="{28A0092B-C50C-407E-A947-70E740481C1C}">
                <a14:useLocalDpi xmlns:a14="http://schemas.microsoft.com/office/drawing/2010/main" val="0"/>
              </a:ext>
            </a:extLst>
          </a:blip>
          <a:stretch>
            <a:fillRect/>
          </a:stretch>
        </p:blipFill>
        <p:spPr>
          <a:xfrm>
            <a:off x="21246184" y="11984175"/>
            <a:ext cx="2473448" cy="1505070"/>
          </a:xfrm>
          <a:prstGeom prst="rect">
            <a:avLst/>
          </a:prstGeom>
        </p:spPr>
      </p:pic>
      <p:pic>
        <p:nvPicPr>
          <p:cNvPr id="15" name="Picture 2"/>
          <p:cNvPicPr>
            <a:picLocks noChangeAspect="1" noChangeArrowheads="1"/>
          </p:cNvPicPr>
          <p:nvPr userDrawn="1"/>
        </p:nvPicPr>
        <p:blipFill>
          <a:blip r:embed="rId31" cstate="email">
            <a:extLst>
              <a:ext uri="{28A0092B-C50C-407E-A947-70E740481C1C}">
                <a14:useLocalDpi xmlns:a14="http://schemas.microsoft.com/office/drawing/2010/main" val="0"/>
              </a:ext>
            </a:extLst>
          </a:blip>
          <a:stretch>
            <a:fillRect/>
          </a:stretch>
        </p:blipFill>
        <p:spPr bwMode="auto">
          <a:xfrm>
            <a:off x="712465" y="12547622"/>
            <a:ext cx="2372383" cy="3779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938" r:id="rId1"/>
    <p:sldLayoutId id="2147483747" r:id="rId2"/>
    <p:sldLayoutId id="2147483801" r:id="rId3"/>
    <p:sldLayoutId id="2147483657" r:id="rId4"/>
    <p:sldLayoutId id="2147483821" r:id="rId5"/>
    <p:sldLayoutId id="2147483780" r:id="rId6"/>
    <p:sldLayoutId id="2147483809" r:id="rId7"/>
    <p:sldLayoutId id="2147483936" r:id="rId8"/>
    <p:sldLayoutId id="2147483844" r:id="rId9"/>
    <p:sldLayoutId id="2147483842" r:id="rId10"/>
    <p:sldLayoutId id="2147483935" r:id="rId11"/>
    <p:sldLayoutId id="2147483857" r:id="rId12"/>
    <p:sldLayoutId id="2147483877" r:id="rId13"/>
    <p:sldLayoutId id="2147483881" r:id="rId14"/>
    <p:sldLayoutId id="2147483886" r:id="rId15"/>
    <p:sldLayoutId id="2147483888" r:id="rId16"/>
    <p:sldLayoutId id="2147483894" r:id="rId17"/>
    <p:sldLayoutId id="2147483896" r:id="rId18"/>
    <p:sldLayoutId id="2147483898" r:id="rId19"/>
    <p:sldLayoutId id="2147483905" r:id="rId20"/>
    <p:sldLayoutId id="2147483906" r:id="rId21"/>
    <p:sldLayoutId id="2147483912" r:id="rId22"/>
    <p:sldLayoutId id="2147483917" r:id="rId23"/>
    <p:sldLayoutId id="2147483939" r:id="rId24"/>
    <p:sldLayoutId id="2147483937" r:id="rId25"/>
    <p:sldLayoutId id="2147483942" r:id="rId26"/>
    <p:sldLayoutId id="2147483956" r:id="rId27"/>
    <p:sldLayoutId id="2147483964" r:id="rId28"/>
  </p:sldLayoutIdLst>
  <mc:AlternateContent xmlns:mc="http://schemas.openxmlformats.org/markup-compatibility/2006" xmlns:p14="http://schemas.microsoft.com/office/powerpoint/2010/main">
    <mc:Choice Requires="p14">
      <p:transition spd="slow" p14:dur="2000" advClick="0" advTm="3000"/>
    </mc:Choice>
    <mc:Fallback xmlns="">
      <p:transition xmlns:p14="http://schemas.microsoft.com/office/powerpoint/2010/main" spd="slow" advClick="0" advTm="3000"/>
    </mc:Fallback>
  </mc:AlternateContent>
  <p:timing>
    <p:tnLst>
      <p:par>
        <p:cTn id="1" dur="indefinite" restart="never" nodeType="tmRoot"/>
      </p:par>
    </p:tnLst>
  </p:timing>
  <p:hf hdr="0" ftr="0" dt="0"/>
  <p:txStyles>
    <p:titleStyle>
      <a:lvl1pPr algn="l" defTabSz="1828434" rtl="0" eaLnBrk="1" latinLnBrk="0" hangingPunct="1">
        <a:lnSpc>
          <a:spcPct val="90000"/>
        </a:lnSpc>
        <a:spcBef>
          <a:spcPct val="0"/>
        </a:spcBef>
        <a:buNone/>
        <a:defRPr lang="en-US" sz="6000" kern="1200">
          <a:solidFill>
            <a:schemeClr val="tx1"/>
          </a:solidFill>
          <a:latin typeface="Lato" panose="020F0502020204030203" pitchFamily="34" charset="0"/>
          <a:ea typeface="+mj-ea"/>
          <a:cs typeface="+mj-cs"/>
        </a:defRPr>
      </a:lvl1pPr>
    </p:titleStyle>
    <p:bodyStyle>
      <a:lvl1pPr marL="457109" indent="-457109" algn="l" defTabSz="1828434" rtl="0" eaLnBrk="1" latinLnBrk="0" hangingPunct="1">
        <a:lnSpc>
          <a:spcPct val="90000"/>
        </a:lnSpc>
        <a:spcBef>
          <a:spcPts val="2000"/>
        </a:spcBef>
        <a:buFont typeface="Arial" panose="020B0604020202020204" pitchFamily="34" charset="0"/>
        <a:buChar char="•"/>
        <a:defRPr lang="en-US" sz="4800" kern="1200" dirty="0" smtClean="0">
          <a:solidFill>
            <a:schemeClr val="tx1"/>
          </a:solidFill>
          <a:effectLst/>
          <a:latin typeface="Lato" panose="020F0502020204030203" pitchFamily="34" charset="0"/>
          <a:ea typeface="+mn-ea"/>
          <a:cs typeface="+mn-cs"/>
        </a:defRPr>
      </a:lvl1pPr>
      <a:lvl2pPr marL="1371326" indent="-457109" algn="l" defTabSz="1828434" rtl="0" eaLnBrk="1" latinLnBrk="0" hangingPunct="1">
        <a:lnSpc>
          <a:spcPct val="90000"/>
        </a:lnSpc>
        <a:spcBef>
          <a:spcPts val="1000"/>
        </a:spcBef>
        <a:buFont typeface="Arial" panose="020B0604020202020204" pitchFamily="34" charset="0"/>
        <a:buChar char="•"/>
        <a:defRPr lang="en-US" sz="4000" kern="1200" dirty="0" smtClean="0">
          <a:solidFill>
            <a:schemeClr val="tx1"/>
          </a:solidFill>
          <a:effectLst/>
          <a:latin typeface="Lato" panose="020F0502020204030203" pitchFamily="34" charset="0"/>
          <a:ea typeface="+mn-ea"/>
          <a:cs typeface="+mn-cs"/>
        </a:defRPr>
      </a:lvl2pPr>
      <a:lvl3pPr marL="2285543" indent="-457109" algn="l" defTabSz="1828434" rtl="0" eaLnBrk="1" latinLnBrk="0" hangingPunct="1">
        <a:lnSpc>
          <a:spcPct val="90000"/>
        </a:lnSpc>
        <a:spcBef>
          <a:spcPts val="1000"/>
        </a:spcBef>
        <a:buFont typeface="Arial" panose="020B0604020202020204" pitchFamily="34" charset="0"/>
        <a:buChar char="•"/>
        <a:defRPr lang="en-US" sz="3600" kern="1200" dirty="0" smtClean="0">
          <a:solidFill>
            <a:schemeClr val="tx1"/>
          </a:solidFill>
          <a:effectLst/>
          <a:latin typeface="Lato" panose="020F0502020204030203" pitchFamily="34" charset="0"/>
          <a:ea typeface="+mn-ea"/>
          <a:cs typeface="+mn-cs"/>
        </a:defRPr>
      </a:lvl3pPr>
      <a:lvl4pPr marL="3199760" indent="-457109" algn="l" defTabSz="1828434" rtl="0" eaLnBrk="1" latinLnBrk="0" hangingPunct="1">
        <a:lnSpc>
          <a:spcPct val="90000"/>
        </a:lnSpc>
        <a:spcBef>
          <a:spcPts val="1000"/>
        </a:spcBef>
        <a:buFont typeface="Arial" panose="020B0604020202020204" pitchFamily="34" charset="0"/>
        <a:buChar char="•"/>
        <a:defRPr lang="en-US" sz="3200" kern="1200" dirty="0" smtClean="0">
          <a:solidFill>
            <a:schemeClr val="tx1"/>
          </a:solidFill>
          <a:effectLst/>
          <a:latin typeface="Lato" panose="020F0502020204030203" pitchFamily="34" charset="0"/>
          <a:ea typeface="+mn-ea"/>
          <a:cs typeface="+mn-cs"/>
        </a:defRPr>
      </a:lvl4pPr>
      <a:lvl5pPr marL="4113977" indent="-457109" algn="l" defTabSz="1828434" rtl="0" eaLnBrk="1" latinLnBrk="0" hangingPunct="1">
        <a:lnSpc>
          <a:spcPct val="90000"/>
        </a:lnSpc>
        <a:spcBef>
          <a:spcPts val="1000"/>
        </a:spcBef>
        <a:buFont typeface="Arial" panose="020B0604020202020204" pitchFamily="34" charset="0"/>
        <a:buChar char="•"/>
        <a:defRPr lang="en-US" sz="3200" kern="1200" dirty="0">
          <a:solidFill>
            <a:schemeClr val="tx1"/>
          </a:solidFill>
          <a:effectLst/>
          <a:latin typeface="Lato" panose="020F0502020204030203" pitchFamily="34" charset="0"/>
          <a:ea typeface="+mn-ea"/>
          <a:cs typeface="+mn-cs"/>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49275"/>
            <a:ext cx="21939250" cy="2286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219200" y="3200400"/>
            <a:ext cx="21939250" cy="905192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219200" y="12712700"/>
            <a:ext cx="5688013" cy="730250"/>
          </a:xfrm>
          <a:prstGeom prst="rect">
            <a:avLst/>
          </a:prstGeom>
        </p:spPr>
        <p:txBody>
          <a:bodyPr vert="horz" lIns="91440" tIns="45720" rIns="91440" bIns="45720" rtlCol="0" anchor="ctr"/>
          <a:lstStyle>
            <a:lvl1pPr algn="l">
              <a:defRPr sz="1200">
                <a:solidFill>
                  <a:schemeClr val="tx1">
                    <a:tint val="75000"/>
                  </a:schemeClr>
                </a:solidFill>
              </a:defRPr>
            </a:lvl1pPr>
          </a:lstStyle>
          <a:p>
            <a:fld id="{06DEB76D-A519-EB4D-B435-64BA2FAB294F}" type="datetimeFigureOut">
              <a:t>6.7.2020.</a:t>
            </a:fld>
            <a:endParaRPr lang="en-US"/>
          </a:p>
        </p:txBody>
      </p:sp>
      <p:sp>
        <p:nvSpPr>
          <p:cNvPr id="5" name="Footer Placeholder 4"/>
          <p:cNvSpPr>
            <a:spLocks noGrp="1"/>
          </p:cNvSpPr>
          <p:nvPr>
            <p:ph type="ftr" sz="quarter" idx="3"/>
          </p:nvPr>
        </p:nvSpPr>
        <p:spPr>
          <a:xfrm>
            <a:off x="8329613" y="12712700"/>
            <a:ext cx="7718425" cy="7302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7470438" y="12712700"/>
            <a:ext cx="5688012" cy="730250"/>
          </a:xfrm>
          <a:prstGeom prst="rect">
            <a:avLst/>
          </a:prstGeom>
        </p:spPr>
        <p:txBody>
          <a:bodyPr vert="horz" lIns="91440" tIns="45720" rIns="91440" bIns="45720" rtlCol="0" anchor="ctr"/>
          <a:lstStyle>
            <a:lvl1pPr algn="r">
              <a:defRPr sz="1200">
                <a:solidFill>
                  <a:schemeClr val="tx1">
                    <a:tint val="75000"/>
                  </a:schemeClr>
                </a:solidFill>
              </a:defRPr>
            </a:lvl1pPr>
          </a:lstStyle>
          <a:p>
            <a:fld id="{064961FF-5FE8-EB4D-989B-E161B1A2E7CF}" type="slidenum">
              <a:t>‹#›</a:t>
            </a:fld>
            <a:endParaRPr lang="en-US"/>
          </a:p>
        </p:txBody>
      </p:sp>
    </p:spTree>
    <p:extLst>
      <p:ext uri="{BB962C8B-B14F-4D97-AF65-F5344CB8AC3E}">
        <p14:creationId xmlns:p14="http://schemas.microsoft.com/office/powerpoint/2010/main" val="932998773"/>
      </p:ext>
    </p:extLst>
  </p:cSld>
  <p:clrMap bg1="lt1" tx1="dk1" bg2="lt2" tx2="dk2" accent1="accent1" accent2="accent2" accent3="accent3" accent4="accent4" accent5="accent5" accent6="accent6" hlink="hlink" folHlink="folHlink"/>
  <p:sldLayoutIdLst>
    <p:sldLayoutId id="2147483953" r:id="rId1"/>
    <p:sldLayoutId id="2147483954"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49275"/>
            <a:ext cx="21939250" cy="2286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219200" y="3200400"/>
            <a:ext cx="21939250" cy="905192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219200" y="12712700"/>
            <a:ext cx="5688013" cy="730250"/>
          </a:xfrm>
          <a:prstGeom prst="rect">
            <a:avLst/>
          </a:prstGeom>
        </p:spPr>
        <p:txBody>
          <a:bodyPr vert="horz" lIns="91440" tIns="45720" rIns="91440" bIns="45720" rtlCol="0" anchor="ctr"/>
          <a:lstStyle>
            <a:lvl1pPr algn="l">
              <a:defRPr sz="1200">
                <a:solidFill>
                  <a:schemeClr val="tx1">
                    <a:tint val="75000"/>
                  </a:schemeClr>
                </a:solidFill>
              </a:defRPr>
            </a:lvl1pPr>
          </a:lstStyle>
          <a:p>
            <a:fld id="{4F860B8A-C768-5F40-B5C4-9D6E49859A70}" type="datetimeFigureOut">
              <a:t>6.7.2020.</a:t>
            </a:fld>
            <a:endParaRPr lang="en-US"/>
          </a:p>
        </p:txBody>
      </p:sp>
      <p:sp>
        <p:nvSpPr>
          <p:cNvPr id="5" name="Footer Placeholder 4"/>
          <p:cNvSpPr>
            <a:spLocks noGrp="1"/>
          </p:cNvSpPr>
          <p:nvPr>
            <p:ph type="ftr" sz="quarter" idx="3"/>
          </p:nvPr>
        </p:nvSpPr>
        <p:spPr>
          <a:xfrm>
            <a:off x="8329613" y="12712700"/>
            <a:ext cx="7718425" cy="7302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7470438" y="12712700"/>
            <a:ext cx="5688012" cy="730250"/>
          </a:xfrm>
          <a:prstGeom prst="rect">
            <a:avLst/>
          </a:prstGeom>
        </p:spPr>
        <p:txBody>
          <a:bodyPr vert="horz" lIns="91440" tIns="45720" rIns="91440" bIns="45720" rtlCol="0" anchor="ctr"/>
          <a:lstStyle>
            <a:lvl1pPr algn="r">
              <a:defRPr sz="1200">
                <a:solidFill>
                  <a:schemeClr val="tx1">
                    <a:tint val="75000"/>
                  </a:schemeClr>
                </a:solidFill>
              </a:defRPr>
            </a:lvl1pPr>
          </a:lstStyle>
          <a:p>
            <a:fld id="{73B39DA8-C465-9E4F-B88A-1C86D678B1F2}" type="slidenum">
              <a:t>‹#›</a:t>
            </a:fld>
            <a:endParaRPr lang="en-US"/>
          </a:p>
        </p:txBody>
      </p:sp>
    </p:spTree>
    <p:extLst>
      <p:ext uri="{BB962C8B-B14F-4D97-AF65-F5344CB8AC3E}">
        <p14:creationId xmlns:p14="http://schemas.microsoft.com/office/powerpoint/2010/main" val="1200507566"/>
      </p:ext>
    </p:extLst>
  </p:cSld>
  <p:clrMap bg1="lt1" tx1="dk1" bg2="lt2" tx2="dk2" accent1="accent1" accent2="accent2" accent3="accent3" accent4="accent4" accent5="accent5" accent6="accent6" hlink="hlink" folHlink="folHlink"/>
  <p:sldLayoutIdLst>
    <p:sldLayoutId id="2147483874" r:id="rId1"/>
    <p:sldLayoutId id="2147483941" r:id="rId2"/>
    <p:sldLayoutId id="2147483958" r:id="rId3"/>
    <p:sldLayoutId id="2147483959" r:id="rId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Layout" Target="../slideLayouts/slideLayout26.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19.xml"/><Relationship Id="rId5" Type="http://schemas.openxmlformats.org/officeDocument/2006/relationships/chart" Target="../charts/chart11.xml"/><Relationship Id="rId4" Type="http://schemas.openxmlformats.org/officeDocument/2006/relationships/chart" Target="../charts/char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1.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png"/><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8.xml"/><Relationship Id="rId5" Type="http://schemas.openxmlformats.org/officeDocument/2006/relationships/image" Target="../media/image28.png"/><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xml"/><Relationship Id="rId1" Type="http://schemas.openxmlformats.org/officeDocument/2006/relationships/slideLayout" Target="../slideLayouts/slideLayout28.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7" Type="http://schemas.openxmlformats.org/officeDocument/2006/relationships/chart" Target="../charts/chart7.xml"/><Relationship Id="rId2" Type="http://schemas.openxmlformats.org/officeDocument/2006/relationships/chart" Target="../charts/chart2.xml"/><Relationship Id="rId1" Type="http://schemas.openxmlformats.org/officeDocument/2006/relationships/slideLayout" Target="../slideLayouts/slideLayout17.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tretch>
            <a:fillRect/>
          </a:stretch>
        </p:blipFill>
        <p:spPr>
          <a:xfrm>
            <a:off x="0" y="0"/>
            <a:ext cx="24377650" cy="13716000"/>
          </a:xfrm>
        </p:spPr>
      </p:pic>
      <p:sp>
        <p:nvSpPr>
          <p:cNvPr id="9" name="Rectangle 8"/>
          <p:cNvSpPr>
            <a:spLocks noChangeAspect="1"/>
          </p:cNvSpPr>
          <p:nvPr/>
        </p:nvSpPr>
        <p:spPr>
          <a:xfrm>
            <a:off x="1625" y="0"/>
            <a:ext cx="24399930" cy="13716000"/>
          </a:xfrm>
          <a:prstGeom prst="rect">
            <a:avLst/>
          </a:prstGeom>
          <a:solidFill>
            <a:schemeClr val="accent2">
              <a:lumMod val="50000"/>
              <a:alpha val="6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pic>
        <p:nvPicPr>
          <p:cNvPr id="6" name="Picture 5"/>
          <p:cNvPicPr>
            <a:picLocks noChangeAspect="1"/>
          </p:cNvPicPr>
          <p:nvPr/>
        </p:nvPicPr>
        <p:blipFill>
          <a:blip r:embed="rId3" cstate="email">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1246184" y="599895"/>
            <a:ext cx="2473448" cy="1505070"/>
          </a:xfrm>
          <a:prstGeom prst="rect">
            <a:avLst/>
          </a:prstGeom>
        </p:spPr>
      </p:pic>
      <p:sp>
        <p:nvSpPr>
          <p:cNvPr id="146" name="TextBox 145"/>
          <p:cNvSpPr txBox="1"/>
          <p:nvPr/>
        </p:nvSpPr>
        <p:spPr>
          <a:xfrm>
            <a:off x="4370825" y="9917973"/>
            <a:ext cx="15661531" cy="1726627"/>
          </a:xfrm>
          <a:prstGeom prst="rect">
            <a:avLst/>
          </a:prstGeom>
          <a:noFill/>
        </p:spPr>
        <p:txBody>
          <a:bodyPr wrap="none" rtlCol="0">
            <a:spAutoFit/>
          </a:bodyPr>
          <a:lstStyle/>
          <a:p>
            <a:pPr algn="ctr">
              <a:lnSpc>
                <a:spcPct val="90000"/>
              </a:lnSpc>
            </a:pPr>
            <a:r>
              <a:rPr lang="en-US" sz="11800" dirty="0" smtClean="0">
                <a:solidFill>
                  <a:schemeClr val="bg1">
                    <a:lumMod val="85000"/>
                  </a:schemeClr>
                </a:solidFill>
                <a:latin typeface="Lato Regular"/>
                <a:cs typeface="Lato Regular"/>
              </a:rPr>
              <a:t>SkyTrack </a:t>
            </a:r>
            <a:r>
              <a:rPr lang="en-US" sz="11800" b="1" dirty="0" smtClean="0">
                <a:solidFill>
                  <a:srgbClr val="3BD73F"/>
                </a:solidFill>
                <a:latin typeface="Lato Regular"/>
                <a:cs typeface="Lato Regular"/>
              </a:rPr>
              <a:t>ECO</a:t>
            </a:r>
            <a:r>
              <a:rPr lang="en-US" sz="11800" b="1" dirty="0" smtClean="0">
                <a:solidFill>
                  <a:schemeClr val="accent4"/>
                </a:solidFill>
                <a:latin typeface="Lato Regular"/>
                <a:cs typeface="Lato Regular"/>
              </a:rPr>
              <a:t> </a:t>
            </a:r>
            <a:r>
              <a:rPr lang="en-US" sz="11800" dirty="0" smtClean="0">
                <a:solidFill>
                  <a:schemeClr val="bg1">
                    <a:lumMod val="85000"/>
                  </a:schemeClr>
                </a:solidFill>
                <a:latin typeface="Lato Regular"/>
                <a:cs typeface="Lato Regular"/>
              </a:rPr>
              <a:t>Driving</a:t>
            </a:r>
          </a:p>
        </p:txBody>
      </p:sp>
      <p:sp>
        <p:nvSpPr>
          <p:cNvPr id="204" name="TextBox 203"/>
          <p:cNvSpPr txBox="1"/>
          <p:nvPr/>
        </p:nvSpPr>
        <p:spPr>
          <a:xfrm>
            <a:off x="9376939" y="11879558"/>
            <a:ext cx="5649303" cy="535531"/>
          </a:xfrm>
          <a:prstGeom prst="rect">
            <a:avLst/>
          </a:prstGeom>
          <a:noFill/>
        </p:spPr>
        <p:txBody>
          <a:bodyPr wrap="none" rtlCol="0">
            <a:spAutoFit/>
          </a:bodyPr>
          <a:lstStyle/>
          <a:p>
            <a:pPr algn="ctr">
              <a:lnSpc>
                <a:spcPct val="90000"/>
              </a:lnSpc>
            </a:pPr>
            <a:r>
              <a:rPr lang="en-US" sz="3200" dirty="0" smtClean="0">
                <a:solidFill>
                  <a:schemeClr val="bg1">
                    <a:lumMod val="85000"/>
                  </a:schemeClr>
                </a:solidFill>
                <a:latin typeface="Lato Light"/>
                <a:cs typeface="Lato Light"/>
              </a:rPr>
              <a:t>Managing Driver Performance</a:t>
            </a:r>
          </a:p>
        </p:txBody>
      </p:sp>
      <p:pic>
        <p:nvPicPr>
          <p:cNvPr id="4" name="Picture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rot="18942695">
            <a:off x="10360025" y="5361652"/>
            <a:ext cx="3657600" cy="2611755"/>
          </a:xfrm>
          <a:prstGeom prst="rect">
            <a:avLst/>
          </a:prstGeom>
          <a:noFill/>
        </p:spPr>
      </p:pic>
      <p:sp>
        <p:nvSpPr>
          <p:cNvPr id="13" name="Freeform 21"/>
          <p:cNvSpPr>
            <a:spLocks noChangeAspect="1" noEditPoints="1"/>
          </p:cNvSpPr>
          <p:nvPr/>
        </p:nvSpPr>
        <p:spPr bwMode="auto">
          <a:xfrm>
            <a:off x="11762636" y="6303743"/>
            <a:ext cx="852379" cy="692208"/>
          </a:xfrm>
          <a:custGeom>
            <a:avLst/>
            <a:gdLst>
              <a:gd name="T0" fmla="*/ 236538 w 69"/>
              <a:gd name="T1" fmla="*/ 147496 h 56"/>
              <a:gd name="T2" fmla="*/ 219398 w 69"/>
              <a:gd name="T3" fmla="*/ 157787 h 56"/>
              <a:gd name="T4" fmla="*/ 185117 w 69"/>
              <a:gd name="T5" fmla="*/ 192088 h 56"/>
              <a:gd name="T6" fmla="*/ 150836 w 69"/>
              <a:gd name="T7" fmla="*/ 157787 h 56"/>
              <a:gd name="T8" fmla="*/ 95986 w 69"/>
              <a:gd name="T9" fmla="*/ 157787 h 56"/>
              <a:gd name="T10" fmla="*/ 61706 w 69"/>
              <a:gd name="T11" fmla="*/ 192088 h 56"/>
              <a:gd name="T12" fmla="*/ 27425 w 69"/>
              <a:gd name="T13" fmla="*/ 157787 h 56"/>
              <a:gd name="T14" fmla="*/ 17140 w 69"/>
              <a:gd name="T15" fmla="*/ 157787 h 56"/>
              <a:gd name="T16" fmla="*/ 0 w 69"/>
              <a:gd name="T17" fmla="*/ 147496 h 56"/>
              <a:gd name="T18" fmla="*/ 10284 w 69"/>
              <a:gd name="T19" fmla="*/ 140636 h 56"/>
              <a:gd name="T20" fmla="*/ 10284 w 69"/>
              <a:gd name="T21" fmla="*/ 96044 h 56"/>
              <a:gd name="T22" fmla="*/ 13712 w 69"/>
              <a:gd name="T23" fmla="*/ 68603 h 56"/>
              <a:gd name="T24" fmla="*/ 41137 w 69"/>
              <a:gd name="T25" fmla="*/ 41162 h 56"/>
              <a:gd name="T26" fmla="*/ 58277 w 69"/>
              <a:gd name="T27" fmla="*/ 34301 h 56"/>
              <a:gd name="T28" fmla="*/ 78846 w 69"/>
              <a:gd name="T29" fmla="*/ 34301 h 56"/>
              <a:gd name="T30" fmla="*/ 78846 w 69"/>
              <a:gd name="T31" fmla="*/ 6860 h 56"/>
              <a:gd name="T32" fmla="*/ 89130 w 69"/>
              <a:gd name="T33" fmla="*/ 0 h 56"/>
              <a:gd name="T34" fmla="*/ 229682 w 69"/>
              <a:gd name="T35" fmla="*/ 0 h 56"/>
              <a:gd name="T36" fmla="*/ 236538 w 69"/>
              <a:gd name="T37" fmla="*/ 6860 h 56"/>
              <a:gd name="T38" fmla="*/ 236538 w 69"/>
              <a:gd name="T39" fmla="*/ 147496 h 56"/>
              <a:gd name="T40" fmla="*/ 78846 w 69"/>
              <a:gd name="T41" fmla="*/ 85754 h 56"/>
              <a:gd name="T42" fmla="*/ 78846 w 69"/>
              <a:gd name="T43" fmla="*/ 51452 h 56"/>
              <a:gd name="T44" fmla="*/ 58277 w 69"/>
              <a:gd name="T45" fmla="*/ 51452 h 56"/>
              <a:gd name="T46" fmla="*/ 54849 w 69"/>
              <a:gd name="T47" fmla="*/ 51452 h 56"/>
              <a:gd name="T48" fmla="*/ 27425 w 69"/>
              <a:gd name="T49" fmla="*/ 78893 h 56"/>
              <a:gd name="T50" fmla="*/ 27425 w 69"/>
              <a:gd name="T51" fmla="*/ 82323 h 56"/>
              <a:gd name="T52" fmla="*/ 27425 w 69"/>
              <a:gd name="T53" fmla="*/ 85754 h 56"/>
              <a:gd name="T54" fmla="*/ 78846 w 69"/>
              <a:gd name="T55" fmla="*/ 85754 h 56"/>
              <a:gd name="T56" fmla="*/ 61706 w 69"/>
              <a:gd name="T57" fmla="*/ 140636 h 56"/>
              <a:gd name="T58" fmla="*/ 44565 w 69"/>
              <a:gd name="T59" fmla="*/ 157787 h 56"/>
              <a:gd name="T60" fmla="*/ 61706 w 69"/>
              <a:gd name="T61" fmla="*/ 174937 h 56"/>
              <a:gd name="T62" fmla="*/ 78846 w 69"/>
              <a:gd name="T63" fmla="*/ 157787 h 56"/>
              <a:gd name="T64" fmla="*/ 61706 w 69"/>
              <a:gd name="T65" fmla="*/ 140636 h 56"/>
              <a:gd name="T66" fmla="*/ 185117 w 69"/>
              <a:gd name="T67" fmla="*/ 140636 h 56"/>
              <a:gd name="T68" fmla="*/ 167976 w 69"/>
              <a:gd name="T69" fmla="*/ 157787 h 56"/>
              <a:gd name="T70" fmla="*/ 185117 w 69"/>
              <a:gd name="T71" fmla="*/ 174937 h 56"/>
              <a:gd name="T72" fmla="*/ 202257 w 69"/>
              <a:gd name="T73" fmla="*/ 157787 h 56"/>
              <a:gd name="T74" fmla="*/ 185117 w 69"/>
              <a:gd name="T75" fmla="*/ 140636 h 5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9" h="56">
                <a:moveTo>
                  <a:pt x="69" y="43"/>
                </a:moveTo>
                <a:cubicBezTo>
                  <a:pt x="69" y="46"/>
                  <a:pt x="66" y="46"/>
                  <a:pt x="64" y="46"/>
                </a:cubicBezTo>
                <a:cubicBezTo>
                  <a:pt x="64" y="52"/>
                  <a:pt x="60" y="56"/>
                  <a:pt x="54" y="56"/>
                </a:cubicBezTo>
                <a:cubicBezTo>
                  <a:pt x="48" y="56"/>
                  <a:pt x="44" y="52"/>
                  <a:pt x="44" y="46"/>
                </a:cubicBezTo>
                <a:cubicBezTo>
                  <a:pt x="28" y="46"/>
                  <a:pt x="28" y="46"/>
                  <a:pt x="28" y="46"/>
                </a:cubicBezTo>
                <a:cubicBezTo>
                  <a:pt x="28" y="52"/>
                  <a:pt x="24" y="56"/>
                  <a:pt x="18" y="56"/>
                </a:cubicBezTo>
                <a:cubicBezTo>
                  <a:pt x="12" y="56"/>
                  <a:pt x="8" y="52"/>
                  <a:pt x="8" y="46"/>
                </a:cubicBezTo>
                <a:cubicBezTo>
                  <a:pt x="5" y="46"/>
                  <a:pt x="5" y="46"/>
                  <a:pt x="5" y="46"/>
                </a:cubicBezTo>
                <a:cubicBezTo>
                  <a:pt x="3" y="46"/>
                  <a:pt x="0" y="46"/>
                  <a:pt x="0" y="43"/>
                </a:cubicBezTo>
                <a:cubicBezTo>
                  <a:pt x="0" y="42"/>
                  <a:pt x="1" y="41"/>
                  <a:pt x="3" y="41"/>
                </a:cubicBezTo>
                <a:cubicBezTo>
                  <a:pt x="3" y="28"/>
                  <a:pt x="3" y="28"/>
                  <a:pt x="3" y="28"/>
                </a:cubicBezTo>
                <a:cubicBezTo>
                  <a:pt x="3" y="25"/>
                  <a:pt x="2" y="22"/>
                  <a:pt x="4" y="20"/>
                </a:cubicBezTo>
                <a:cubicBezTo>
                  <a:pt x="12" y="12"/>
                  <a:pt x="12" y="12"/>
                  <a:pt x="12" y="12"/>
                </a:cubicBezTo>
                <a:cubicBezTo>
                  <a:pt x="13" y="11"/>
                  <a:pt x="15" y="10"/>
                  <a:pt x="17" y="10"/>
                </a:cubicBezTo>
                <a:cubicBezTo>
                  <a:pt x="23" y="10"/>
                  <a:pt x="23" y="10"/>
                  <a:pt x="23" y="10"/>
                </a:cubicBezTo>
                <a:cubicBezTo>
                  <a:pt x="23" y="2"/>
                  <a:pt x="23" y="2"/>
                  <a:pt x="23" y="2"/>
                </a:cubicBezTo>
                <a:cubicBezTo>
                  <a:pt x="23" y="1"/>
                  <a:pt x="24" y="0"/>
                  <a:pt x="26" y="0"/>
                </a:cubicBezTo>
                <a:cubicBezTo>
                  <a:pt x="67" y="0"/>
                  <a:pt x="67" y="0"/>
                  <a:pt x="67" y="0"/>
                </a:cubicBezTo>
                <a:cubicBezTo>
                  <a:pt x="68" y="0"/>
                  <a:pt x="69" y="1"/>
                  <a:pt x="69" y="2"/>
                </a:cubicBezTo>
                <a:lnTo>
                  <a:pt x="69" y="43"/>
                </a:lnTo>
                <a:close/>
                <a:moveTo>
                  <a:pt x="23" y="25"/>
                </a:moveTo>
                <a:cubicBezTo>
                  <a:pt x="23" y="15"/>
                  <a:pt x="23" y="15"/>
                  <a:pt x="23" y="15"/>
                </a:cubicBezTo>
                <a:cubicBezTo>
                  <a:pt x="17" y="15"/>
                  <a:pt x="17" y="15"/>
                  <a:pt x="17" y="15"/>
                </a:cubicBezTo>
                <a:cubicBezTo>
                  <a:pt x="17" y="15"/>
                  <a:pt x="16" y="15"/>
                  <a:pt x="16" y="15"/>
                </a:cubicBezTo>
                <a:cubicBezTo>
                  <a:pt x="8" y="23"/>
                  <a:pt x="8" y="23"/>
                  <a:pt x="8" y="23"/>
                </a:cubicBezTo>
                <a:cubicBezTo>
                  <a:pt x="8" y="23"/>
                  <a:pt x="8" y="24"/>
                  <a:pt x="8" y="24"/>
                </a:cubicBezTo>
                <a:cubicBezTo>
                  <a:pt x="8" y="25"/>
                  <a:pt x="8" y="25"/>
                  <a:pt x="8" y="25"/>
                </a:cubicBezTo>
                <a:lnTo>
                  <a:pt x="23" y="25"/>
                </a:lnTo>
                <a:close/>
                <a:moveTo>
                  <a:pt x="18" y="41"/>
                </a:moveTo>
                <a:cubicBezTo>
                  <a:pt x="15" y="41"/>
                  <a:pt x="13" y="43"/>
                  <a:pt x="13" y="46"/>
                </a:cubicBezTo>
                <a:cubicBezTo>
                  <a:pt x="13" y="49"/>
                  <a:pt x="15" y="51"/>
                  <a:pt x="18" y="51"/>
                </a:cubicBezTo>
                <a:cubicBezTo>
                  <a:pt x="21" y="51"/>
                  <a:pt x="23" y="49"/>
                  <a:pt x="23" y="46"/>
                </a:cubicBezTo>
                <a:cubicBezTo>
                  <a:pt x="23" y="43"/>
                  <a:pt x="21" y="41"/>
                  <a:pt x="18" y="41"/>
                </a:cubicBezTo>
                <a:close/>
                <a:moveTo>
                  <a:pt x="54" y="41"/>
                </a:moveTo>
                <a:cubicBezTo>
                  <a:pt x="51" y="41"/>
                  <a:pt x="49" y="43"/>
                  <a:pt x="49" y="46"/>
                </a:cubicBezTo>
                <a:cubicBezTo>
                  <a:pt x="49" y="49"/>
                  <a:pt x="51" y="51"/>
                  <a:pt x="54" y="51"/>
                </a:cubicBezTo>
                <a:cubicBezTo>
                  <a:pt x="57" y="51"/>
                  <a:pt x="59" y="49"/>
                  <a:pt x="59" y="46"/>
                </a:cubicBezTo>
                <a:cubicBezTo>
                  <a:pt x="59" y="43"/>
                  <a:pt x="57" y="41"/>
                  <a:pt x="54" y="41"/>
                </a:cubicBezTo>
                <a:close/>
              </a:path>
            </a:pathLst>
          </a:custGeom>
          <a:solidFill>
            <a:schemeClr val="bg1">
              <a:lumMod val="85000"/>
              <a:alpha val="65000"/>
            </a:schemeClr>
          </a:solidFill>
          <a:ln>
            <a:noFill/>
          </a:ln>
        </p:spPr>
        <p:txBody>
          <a:bodyPr/>
          <a:lstStyle/>
          <a:p>
            <a:endParaRPr lang="hr-HR" dirty="0"/>
          </a:p>
        </p:txBody>
      </p:sp>
    </p:spTree>
    <p:extLst>
      <p:ext uri="{BB962C8B-B14F-4D97-AF65-F5344CB8AC3E}">
        <p14:creationId xmlns:p14="http://schemas.microsoft.com/office/powerpoint/2010/main" val="164270540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0050134" y="4257549"/>
            <a:ext cx="4360290" cy="382463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852" tIns="121926" rIns="243852" bIns="121926" rtlCol="0" anchor="ctr"/>
          <a:lstStyle/>
          <a:p>
            <a:pPr algn="ctr"/>
            <a:endParaRPr lang="en-US" dirty="0">
              <a:latin typeface="Lato Light"/>
              <a:cs typeface="Lato Light"/>
            </a:endParaRPr>
          </a:p>
        </p:txBody>
      </p:sp>
      <p:sp>
        <p:nvSpPr>
          <p:cNvPr id="14" name="Rectangle 13"/>
          <p:cNvSpPr/>
          <p:nvPr/>
        </p:nvSpPr>
        <p:spPr>
          <a:xfrm>
            <a:off x="14407917" y="4257549"/>
            <a:ext cx="4327758" cy="382463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243852" tIns="121926" rIns="243852" bIns="121926" rtlCol="0" anchor="ctr"/>
          <a:lstStyle/>
          <a:p>
            <a:pPr algn="ctr"/>
            <a:endParaRPr lang="en-US" dirty="0">
              <a:latin typeface="Lato Light"/>
              <a:cs typeface="Lato Light"/>
            </a:endParaRPr>
          </a:p>
        </p:txBody>
      </p:sp>
      <p:sp>
        <p:nvSpPr>
          <p:cNvPr id="16" name="Rectangle 15"/>
          <p:cNvSpPr/>
          <p:nvPr/>
        </p:nvSpPr>
        <p:spPr>
          <a:xfrm>
            <a:off x="18698853" y="4257549"/>
            <a:ext cx="4342447" cy="3824637"/>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243852" tIns="121926" rIns="243852" bIns="121926" rtlCol="0" anchor="ctr"/>
          <a:lstStyle/>
          <a:p>
            <a:pPr algn="ctr"/>
            <a:endParaRPr lang="en-US" dirty="0">
              <a:latin typeface="Lato Light"/>
              <a:cs typeface="Lato Light"/>
            </a:endParaRPr>
          </a:p>
        </p:txBody>
      </p:sp>
      <p:sp>
        <p:nvSpPr>
          <p:cNvPr id="20" name="TextBox 19"/>
          <p:cNvSpPr txBox="1"/>
          <p:nvPr/>
        </p:nvSpPr>
        <p:spPr>
          <a:xfrm>
            <a:off x="10142832" y="688643"/>
            <a:ext cx="4107471" cy="400110"/>
          </a:xfrm>
          <a:prstGeom prst="rect">
            <a:avLst/>
          </a:prstGeom>
          <a:noFill/>
        </p:spPr>
        <p:txBody>
          <a:bodyPr wrap="none">
            <a:spAutoFit/>
          </a:bodyPr>
          <a:lstStyle/>
          <a:p>
            <a:pPr algn="ctr" defTabSz="1828434" fontAlgn="auto">
              <a:spcBef>
                <a:spcPts val="0"/>
              </a:spcBef>
              <a:spcAft>
                <a:spcPts val="0"/>
              </a:spcAft>
              <a:defRPr/>
            </a:pPr>
            <a:r>
              <a:rPr lang="en-US" sz="2000" b="1" spc="600" dirty="0" smtClean="0">
                <a:latin typeface="Lato Regular"/>
                <a:ea typeface="+mn-ea"/>
                <a:cs typeface="Lato Regular"/>
              </a:rPr>
              <a:t>SkyTrack ECO Score</a:t>
            </a:r>
            <a:endParaRPr lang="en-US" sz="2000" b="1" spc="600" dirty="0">
              <a:latin typeface="Lato Regular"/>
              <a:ea typeface="+mn-ea"/>
              <a:cs typeface="Lato Regular"/>
            </a:endParaRPr>
          </a:p>
        </p:txBody>
      </p:sp>
      <p:grpSp>
        <p:nvGrpSpPr>
          <p:cNvPr id="21" name="Group 20"/>
          <p:cNvGrpSpPr>
            <a:grpSpLocks/>
          </p:cNvGrpSpPr>
          <p:nvPr/>
        </p:nvGrpSpPr>
        <p:grpSpPr bwMode="auto">
          <a:xfrm>
            <a:off x="11449844" y="2019844"/>
            <a:ext cx="1477962" cy="258763"/>
            <a:chOff x="1703388" y="2006913"/>
            <a:chExt cx="1478230" cy="258682"/>
          </a:xfrm>
        </p:grpSpPr>
        <p:sp>
          <p:nvSpPr>
            <p:cNvPr id="25" name="Oval 24"/>
            <p:cNvSpPr/>
            <p:nvPr/>
          </p:nvSpPr>
          <p:spPr>
            <a:xfrm>
              <a:off x="1703388" y="2006913"/>
              <a:ext cx="258809"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26" name="Oval 25"/>
            <p:cNvSpPr/>
            <p:nvPr/>
          </p:nvSpPr>
          <p:spPr>
            <a:xfrm>
              <a:off x="2008243" y="2006913"/>
              <a:ext cx="258809"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27" name="Oval 26"/>
            <p:cNvSpPr/>
            <p:nvPr/>
          </p:nvSpPr>
          <p:spPr>
            <a:xfrm>
              <a:off x="2313099" y="2006913"/>
              <a:ext cx="258809"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28" name="Oval 27"/>
            <p:cNvSpPr/>
            <p:nvPr/>
          </p:nvSpPr>
          <p:spPr>
            <a:xfrm>
              <a:off x="2617954" y="2006913"/>
              <a:ext cx="258809"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29" name="Oval 28"/>
            <p:cNvSpPr/>
            <p:nvPr/>
          </p:nvSpPr>
          <p:spPr>
            <a:xfrm>
              <a:off x="2922809" y="2006913"/>
              <a:ext cx="258809"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grpSp>
      <p:sp>
        <p:nvSpPr>
          <p:cNvPr id="30" name="TextBox 72"/>
          <p:cNvSpPr txBox="1">
            <a:spLocks noChangeArrowheads="1"/>
          </p:cNvSpPr>
          <p:nvPr/>
        </p:nvSpPr>
        <p:spPr bwMode="auto">
          <a:xfrm>
            <a:off x="9230151" y="1004742"/>
            <a:ext cx="594072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charset="0"/>
                <a:ea typeface="ＭＳ Ｐゴシック" charset="0"/>
                <a:cs typeface="ＭＳ Ｐゴシック" charset="0"/>
              </a:defRPr>
            </a:lvl1pPr>
            <a:lvl2pPr marL="742950" indent="-285750">
              <a:defRPr sz="3600">
                <a:solidFill>
                  <a:schemeClr val="tx1"/>
                </a:solidFill>
                <a:latin typeface="Lato Light" charset="0"/>
                <a:ea typeface="ＭＳ Ｐゴシック" charset="0"/>
              </a:defRPr>
            </a:lvl2pPr>
            <a:lvl3pPr marL="1143000" indent="-228600">
              <a:defRPr sz="3600">
                <a:solidFill>
                  <a:schemeClr val="tx1"/>
                </a:solidFill>
                <a:latin typeface="Lato Light" charset="0"/>
                <a:ea typeface="ＭＳ Ｐゴシック" charset="0"/>
              </a:defRPr>
            </a:lvl3pPr>
            <a:lvl4pPr marL="1600200" indent="-228600">
              <a:defRPr sz="3600">
                <a:solidFill>
                  <a:schemeClr val="tx1"/>
                </a:solidFill>
                <a:latin typeface="Lato Light" charset="0"/>
                <a:ea typeface="ＭＳ Ｐゴシック" charset="0"/>
              </a:defRPr>
            </a:lvl4pPr>
            <a:lvl5pPr marL="2057400" indent="-228600">
              <a:defRPr sz="3600">
                <a:solidFill>
                  <a:schemeClr val="tx1"/>
                </a:solidFill>
                <a:latin typeface="Lato Light" charset="0"/>
                <a:ea typeface="ＭＳ Ｐゴシック" charset="0"/>
              </a:defRPr>
            </a:lvl5pPr>
            <a:lvl6pPr marL="2514600" indent="-228600" defTabSz="1827213" fontAlgn="base">
              <a:spcBef>
                <a:spcPct val="0"/>
              </a:spcBef>
              <a:spcAft>
                <a:spcPct val="0"/>
              </a:spcAft>
              <a:defRPr sz="3600">
                <a:solidFill>
                  <a:schemeClr val="tx1"/>
                </a:solidFill>
                <a:latin typeface="Lato Light" charset="0"/>
                <a:ea typeface="ＭＳ Ｐゴシック" charset="0"/>
              </a:defRPr>
            </a:lvl6pPr>
            <a:lvl7pPr marL="2971800" indent="-228600" defTabSz="1827213" fontAlgn="base">
              <a:spcBef>
                <a:spcPct val="0"/>
              </a:spcBef>
              <a:spcAft>
                <a:spcPct val="0"/>
              </a:spcAft>
              <a:defRPr sz="3600">
                <a:solidFill>
                  <a:schemeClr val="tx1"/>
                </a:solidFill>
                <a:latin typeface="Lato Light" charset="0"/>
                <a:ea typeface="ＭＳ Ｐゴシック" charset="0"/>
              </a:defRPr>
            </a:lvl7pPr>
            <a:lvl8pPr marL="3429000" indent="-228600" defTabSz="1827213" fontAlgn="base">
              <a:spcBef>
                <a:spcPct val="0"/>
              </a:spcBef>
              <a:spcAft>
                <a:spcPct val="0"/>
              </a:spcAft>
              <a:defRPr sz="3600">
                <a:solidFill>
                  <a:schemeClr val="tx1"/>
                </a:solidFill>
                <a:latin typeface="Lato Light" charset="0"/>
                <a:ea typeface="ＭＳ Ｐゴシック" charset="0"/>
              </a:defRPr>
            </a:lvl8pPr>
            <a:lvl9pPr marL="3886200" indent="-228600" defTabSz="1827213" fontAlgn="base">
              <a:spcBef>
                <a:spcPct val="0"/>
              </a:spcBef>
              <a:spcAft>
                <a:spcPct val="0"/>
              </a:spcAft>
              <a:defRPr sz="3600">
                <a:solidFill>
                  <a:schemeClr val="tx1"/>
                </a:solidFill>
                <a:latin typeface="Lato Light" charset="0"/>
                <a:ea typeface="ＭＳ Ｐゴシック" charset="0"/>
              </a:defRPr>
            </a:lvl9pPr>
          </a:lstStyle>
          <a:p>
            <a:pPr algn="ctr"/>
            <a:r>
              <a:rPr lang="en-US" sz="6000" b="1" dirty="0" smtClean="0">
                <a:latin typeface="Lato Regular" charset="0"/>
                <a:cs typeface="Lato Regular" charset="0"/>
              </a:rPr>
              <a:t>F</a:t>
            </a:r>
            <a:r>
              <a:rPr lang="hr-HR" sz="6000" b="1" dirty="0" smtClean="0">
                <a:latin typeface="Lato Regular" charset="0"/>
                <a:cs typeface="Lato Regular" charset="0"/>
              </a:rPr>
              <a:t>or</a:t>
            </a:r>
            <a:r>
              <a:rPr lang="en-US" sz="6000" b="1" dirty="0" smtClean="0">
                <a:latin typeface="Lato Regular" charset="0"/>
                <a:cs typeface="Lato Regular" charset="0"/>
              </a:rPr>
              <a:t>ward studies</a:t>
            </a:r>
            <a:endParaRPr lang="en-US" sz="6000" b="1" dirty="0">
              <a:latin typeface="Lato Regular" charset="0"/>
              <a:cs typeface="Lato Regular" charset="0"/>
            </a:endParaRPr>
          </a:p>
        </p:txBody>
      </p:sp>
      <p:sp>
        <p:nvSpPr>
          <p:cNvPr id="32" name="TextBox 31"/>
          <p:cNvSpPr txBox="1"/>
          <p:nvPr/>
        </p:nvSpPr>
        <p:spPr>
          <a:xfrm>
            <a:off x="1229806" y="2731045"/>
            <a:ext cx="21964193" cy="1132581"/>
          </a:xfrm>
          <a:prstGeom prst="rect">
            <a:avLst/>
          </a:prstGeom>
          <a:noFill/>
        </p:spPr>
        <p:txBody>
          <a:bodyPr wrap="square" lIns="182843" tIns="91422" rIns="182843" bIns="91422" rtlCol="0">
            <a:spAutoFit/>
          </a:bodyPr>
          <a:lstStyle/>
          <a:p>
            <a:pPr>
              <a:lnSpc>
                <a:spcPct val="110000"/>
              </a:lnSpc>
            </a:pPr>
            <a:r>
              <a:rPr lang="en-US" sz="2800" dirty="0" smtClean="0">
                <a:latin typeface="Lato Regular"/>
                <a:cs typeface="Lato Regular"/>
              </a:rPr>
              <a:t>The</a:t>
            </a:r>
            <a:r>
              <a:rPr lang="en-US" sz="2800" b="1" dirty="0" smtClean="0">
                <a:latin typeface="Lato Regular"/>
                <a:cs typeface="Lato Regular"/>
              </a:rPr>
              <a:t> SkyTrack ECO Score </a:t>
            </a:r>
            <a:r>
              <a:rPr lang="en-US" sz="2800" dirty="0" smtClean="0">
                <a:latin typeface="Lato Regular"/>
                <a:cs typeface="Lato Regular"/>
              </a:rPr>
              <a:t>on the same data shows clear correlation with consumption. The data was collected</a:t>
            </a:r>
            <a:r>
              <a:rPr lang="en-US" sz="2800" dirty="0" smtClean="0">
                <a:cs typeface="Lato Light"/>
              </a:rPr>
              <a:t> on the same type of vehicle, at various times, with different loads, under all weather and traffic conditions. </a:t>
            </a:r>
            <a:endParaRPr lang="en-US" sz="2800" dirty="0">
              <a:cs typeface="Lato Light"/>
            </a:endParaRPr>
          </a:p>
        </p:txBody>
      </p:sp>
      <p:sp>
        <p:nvSpPr>
          <p:cNvPr id="33" name="TextBox 32"/>
          <p:cNvSpPr txBox="1"/>
          <p:nvPr/>
        </p:nvSpPr>
        <p:spPr>
          <a:xfrm>
            <a:off x="14692885" y="5789965"/>
            <a:ext cx="3628113" cy="1846623"/>
          </a:xfrm>
          <a:prstGeom prst="rect">
            <a:avLst/>
          </a:prstGeom>
          <a:noFill/>
        </p:spPr>
        <p:txBody>
          <a:bodyPr wrap="square" lIns="219419" tIns="109710" rIns="219419" bIns="109710" rtlCol="0">
            <a:spAutoFit/>
          </a:bodyPr>
          <a:lstStyle/>
          <a:p>
            <a:pPr algn="ctr">
              <a:lnSpc>
                <a:spcPct val="110000"/>
              </a:lnSpc>
            </a:pPr>
            <a:r>
              <a:rPr lang="en-US" sz="2400" dirty="0" smtClean="0">
                <a:solidFill>
                  <a:schemeClr val="bg1"/>
                </a:solidFill>
                <a:latin typeface="Lato Light"/>
                <a:cs typeface="Lato Light"/>
              </a:rPr>
              <a:t>Protect your training investment, increase drivers safety, preserve vehicle</a:t>
            </a:r>
            <a:endParaRPr lang="en-US" sz="2400" dirty="0">
              <a:solidFill>
                <a:schemeClr val="bg1"/>
              </a:solidFill>
              <a:latin typeface="Lato Light"/>
              <a:cs typeface="Lato Light"/>
            </a:endParaRPr>
          </a:p>
        </p:txBody>
      </p:sp>
      <p:sp>
        <p:nvSpPr>
          <p:cNvPr id="34" name="TextBox 33"/>
          <p:cNvSpPr txBox="1"/>
          <p:nvPr/>
        </p:nvSpPr>
        <p:spPr>
          <a:xfrm>
            <a:off x="15637870" y="5194607"/>
            <a:ext cx="1781502" cy="677072"/>
          </a:xfrm>
          <a:prstGeom prst="rect">
            <a:avLst/>
          </a:prstGeom>
          <a:noFill/>
        </p:spPr>
        <p:txBody>
          <a:bodyPr wrap="none" lIns="182843" tIns="91422" rIns="182843" bIns="91422" rtlCol="0">
            <a:spAutoFit/>
          </a:bodyPr>
          <a:lstStyle/>
          <a:p>
            <a:pPr algn="ctr"/>
            <a:r>
              <a:rPr lang="en-US" sz="3200" b="1" dirty="0" smtClean="0">
                <a:solidFill>
                  <a:schemeClr val="bg1"/>
                </a:solidFill>
                <a:latin typeface="Lato Regular"/>
              </a:rPr>
              <a:t>Protect</a:t>
            </a:r>
            <a:endParaRPr lang="en-US" sz="3200" b="1" dirty="0">
              <a:solidFill>
                <a:schemeClr val="bg1"/>
              </a:solidFill>
              <a:latin typeface="Lato Regular"/>
            </a:endParaRPr>
          </a:p>
        </p:txBody>
      </p:sp>
      <p:sp>
        <p:nvSpPr>
          <p:cNvPr id="35" name="TextBox 34"/>
          <p:cNvSpPr txBox="1"/>
          <p:nvPr/>
        </p:nvSpPr>
        <p:spPr>
          <a:xfrm>
            <a:off x="19023925" y="5789965"/>
            <a:ext cx="3628113" cy="1846623"/>
          </a:xfrm>
          <a:prstGeom prst="rect">
            <a:avLst/>
          </a:prstGeom>
          <a:noFill/>
        </p:spPr>
        <p:txBody>
          <a:bodyPr wrap="square" lIns="219419" tIns="109710" rIns="219419" bIns="109710" rtlCol="0">
            <a:spAutoFit/>
          </a:bodyPr>
          <a:lstStyle/>
          <a:p>
            <a:pPr algn="ctr">
              <a:lnSpc>
                <a:spcPct val="110000"/>
              </a:lnSpc>
            </a:pPr>
            <a:r>
              <a:rPr lang="en-US" sz="2400" dirty="0" smtClean="0">
                <a:solidFill>
                  <a:schemeClr val="bg1"/>
                </a:solidFill>
                <a:latin typeface="Lato Light"/>
                <a:cs typeface="Lato Light"/>
              </a:rPr>
              <a:t>Change driver behavior, maximize potential and increase motivation</a:t>
            </a:r>
            <a:endParaRPr lang="en-US" sz="2400" dirty="0">
              <a:solidFill>
                <a:schemeClr val="bg1"/>
              </a:solidFill>
              <a:latin typeface="Lato Light"/>
              <a:cs typeface="Lato Light"/>
            </a:endParaRPr>
          </a:p>
        </p:txBody>
      </p:sp>
      <p:sp>
        <p:nvSpPr>
          <p:cNvPr id="36" name="TextBox 35"/>
          <p:cNvSpPr txBox="1"/>
          <p:nvPr/>
        </p:nvSpPr>
        <p:spPr>
          <a:xfrm>
            <a:off x="19844678" y="5194607"/>
            <a:ext cx="2029968" cy="677072"/>
          </a:xfrm>
          <a:prstGeom prst="rect">
            <a:avLst/>
          </a:prstGeom>
          <a:noFill/>
        </p:spPr>
        <p:txBody>
          <a:bodyPr wrap="none" lIns="182843" tIns="91422" rIns="182843" bIns="91422" rtlCol="0">
            <a:spAutoFit/>
          </a:bodyPr>
          <a:lstStyle/>
          <a:p>
            <a:pPr algn="ctr"/>
            <a:r>
              <a:rPr lang="en-US" sz="3200" b="1" dirty="0" smtClean="0">
                <a:solidFill>
                  <a:schemeClr val="bg1"/>
                </a:solidFill>
                <a:latin typeface="Lato Regular"/>
              </a:rPr>
              <a:t>Motivate</a:t>
            </a:r>
            <a:endParaRPr lang="en-US" sz="3200" b="1" dirty="0">
              <a:solidFill>
                <a:schemeClr val="bg1"/>
              </a:solidFill>
              <a:latin typeface="Lato Regular"/>
            </a:endParaRPr>
          </a:p>
        </p:txBody>
      </p:sp>
      <p:sp>
        <p:nvSpPr>
          <p:cNvPr id="37" name="TextBox 36"/>
          <p:cNvSpPr txBox="1"/>
          <p:nvPr/>
        </p:nvSpPr>
        <p:spPr>
          <a:xfrm>
            <a:off x="10392749" y="5789965"/>
            <a:ext cx="3628113" cy="1846623"/>
          </a:xfrm>
          <a:prstGeom prst="rect">
            <a:avLst/>
          </a:prstGeom>
          <a:noFill/>
        </p:spPr>
        <p:txBody>
          <a:bodyPr wrap="square" lIns="219419" tIns="109710" rIns="219419" bIns="109710" rtlCol="0">
            <a:spAutoFit/>
          </a:bodyPr>
          <a:lstStyle/>
          <a:p>
            <a:pPr algn="ctr">
              <a:lnSpc>
                <a:spcPct val="110000"/>
              </a:lnSpc>
            </a:pPr>
            <a:r>
              <a:rPr lang="en-US" sz="2400" dirty="0" smtClean="0">
                <a:solidFill>
                  <a:schemeClr val="bg1"/>
                </a:solidFill>
                <a:latin typeface="Lato Light"/>
                <a:cs typeface="Lato Light"/>
              </a:rPr>
              <a:t>Reduce fuel consumption and maintenance costs, cut carbon emission</a:t>
            </a:r>
            <a:endParaRPr lang="en-US" sz="2400" dirty="0">
              <a:solidFill>
                <a:schemeClr val="bg1"/>
              </a:solidFill>
              <a:latin typeface="Lato Light"/>
              <a:cs typeface="Lato Light"/>
            </a:endParaRPr>
          </a:p>
        </p:txBody>
      </p:sp>
      <p:sp>
        <p:nvSpPr>
          <p:cNvPr id="38" name="TextBox 37"/>
          <p:cNvSpPr txBox="1"/>
          <p:nvPr/>
        </p:nvSpPr>
        <p:spPr>
          <a:xfrm>
            <a:off x="11565362" y="5194607"/>
            <a:ext cx="1326250" cy="677072"/>
          </a:xfrm>
          <a:prstGeom prst="rect">
            <a:avLst/>
          </a:prstGeom>
          <a:noFill/>
        </p:spPr>
        <p:txBody>
          <a:bodyPr wrap="none" lIns="182843" tIns="91422" rIns="182843" bIns="91422" rtlCol="0">
            <a:spAutoFit/>
          </a:bodyPr>
          <a:lstStyle/>
          <a:p>
            <a:pPr algn="ctr"/>
            <a:r>
              <a:rPr lang="en-US" sz="3200" b="1" dirty="0" smtClean="0">
                <a:solidFill>
                  <a:schemeClr val="bg1"/>
                </a:solidFill>
                <a:latin typeface="Lato Regular"/>
              </a:rPr>
              <a:t>Save</a:t>
            </a:r>
            <a:endParaRPr lang="en-US" sz="3200" b="1" dirty="0">
              <a:solidFill>
                <a:schemeClr val="bg1"/>
              </a:solidFill>
              <a:latin typeface="Lato Regular"/>
            </a:endParaRPr>
          </a:p>
        </p:txBody>
      </p:sp>
      <p:graphicFrame>
        <p:nvGraphicFramePr>
          <p:cNvPr id="24" name="Picture Placeholder 23"/>
          <p:cNvGraphicFramePr>
            <a:graphicFrameLocks noGrp="1"/>
          </p:cNvGraphicFramePr>
          <p:nvPr>
            <p:ph type="pic" sz="quarter" idx="14"/>
            <p:extLst>
              <p:ext uri="{D42A27DB-BD31-4B8C-83A1-F6EECF244321}">
                <p14:modId xmlns:p14="http://schemas.microsoft.com/office/powerpoint/2010/main" val="1044392805"/>
              </p:ext>
            </p:extLst>
          </p:nvPr>
        </p:nvGraphicFramePr>
        <p:xfrm>
          <a:off x="1458913" y="4279900"/>
          <a:ext cx="8575675" cy="764857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1" name="Picture Placeholder 30"/>
          <p:cNvGraphicFramePr>
            <a:graphicFrameLocks noGrp="1"/>
          </p:cNvGraphicFramePr>
          <p:nvPr>
            <p:ph type="pic" sz="quarter" idx="15"/>
            <p:extLst>
              <p:ext uri="{D42A27DB-BD31-4B8C-83A1-F6EECF244321}">
                <p14:modId xmlns:p14="http://schemas.microsoft.com/office/powerpoint/2010/main" val="1787134628"/>
              </p:ext>
            </p:extLst>
          </p:nvPr>
        </p:nvGraphicFramePr>
        <p:xfrm>
          <a:off x="10072688" y="8104188"/>
          <a:ext cx="4287837" cy="382428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9" name="Picture Placeholder 38"/>
          <p:cNvGraphicFramePr>
            <a:graphicFrameLocks noGrp="1"/>
          </p:cNvGraphicFramePr>
          <p:nvPr>
            <p:ph type="pic" sz="quarter" idx="16"/>
            <p:extLst>
              <p:ext uri="{D42A27DB-BD31-4B8C-83A1-F6EECF244321}">
                <p14:modId xmlns:p14="http://schemas.microsoft.com/office/powerpoint/2010/main" val="2755410575"/>
              </p:ext>
            </p:extLst>
          </p:nvPr>
        </p:nvGraphicFramePr>
        <p:xfrm>
          <a:off x="14409738" y="8104188"/>
          <a:ext cx="4287837" cy="3824287"/>
        </p:xfrm>
        <a:graphic>
          <a:graphicData uri="http://schemas.openxmlformats.org/drawingml/2006/chart">
            <c:chart xmlns:c="http://schemas.openxmlformats.org/drawingml/2006/chart" xmlns:r="http://schemas.openxmlformats.org/officeDocument/2006/relationships" r:id="rId4"/>
          </a:graphicData>
        </a:graphic>
      </p:graphicFrame>
      <p:cxnSp>
        <p:nvCxnSpPr>
          <p:cNvPr id="7" name="Straight Connector 6"/>
          <p:cNvCxnSpPr/>
          <p:nvPr/>
        </p:nvCxnSpPr>
        <p:spPr>
          <a:xfrm>
            <a:off x="3246120" y="5871679"/>
            <a:ext cx="5148446" cy="4438181"/>
          </a:xfrm>
          <a:prstGeom prst="line">
            <a:avLst/>
          </a:prstGeom>
          <a:ln w="38100">
            <a:solidFill>
              <a:schemeClr val="accent2">
                <a:lumMod val="75000"/>
              </a:schemeClr>
            </a:solidFill>
            <a:prstDash val="dashDot"/>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rot="2441306">
            <a:off x="5435609" y="5822821"/>
            <a:ext cx="4211409" cy="1754326"/>
          </a:xfrm>
          <a:prstGeom prst="rect">
            <a:avLst/>
          </a:prstGeom>
          <a:noFill/>
        </p:spPr>
        <p:txBody>
          <a:bodyPr wrap="none" rtlCol="0">
            <a:spAutoFit/>
          </a:bodyPr>
          <a:lstStyle/>
          <a:p>
            <a:pPr algn="ctr"/>
            <a:r>
              <a:rPr lang="en-US" b="1" dirty="0" smtClean="0">
                <a:solidFill>
                  <a:schemeClr val="accent2"/>
                </a:solidFill>
              </a:rPr>
              <a:t>High ECO Score</a:t>
            </a:r>
          </a:p>
          <a:p>
            <a:pPr algn="ctr"/>
            <a:r>
              <a:rPr lang="en-US" b="1" dirty="0" smtClean="0">
                <a:solidFill>
                  <a:schemeClr val="accent2"/>
                </a:solidFill>
              </a:rPr>
              <a:t>=</a:t>
            </a:r>
          </a:p>
          <a:p>
            <a:pPr algn="ctr"/>
            <a:r>
              <a:rPr lang="en-US" b="1" dirty="0" smtClean="0">
                <a:solidFill>
                  <a:schemeClr val="accent2"/>
                </a:solidFill>
              </a:rPr>
              <a:t>Low Consumption</a:t>
            </a:r>
            <a:endParaRPr lang="en-US" b="1" dirty="0">
              <a:solidFill>
                <a:schemeClr val="accent2"/>
              </a:solidFill>
            </a:endParaRPr>
          </a:p>
        </p:txBody>
      </p:sp>
      <p:graphicFrame>
        <p:nvGraphicFramePr>
          <p:cNvPr id="42" name="Picture Placeholder 41"/>
          <p:cNvGraphicFramePr>
            <a:graphicFrameLocks noGrp="1"/>
          </p:cNvGraphicFramePr>
          <p:nvPr>
            <p:ph type="pic" sz="quarter" idx="17"/>
            <p:extLst>
              <p:ext uri="{D42A27DB-BD31-4B8C-83A1-F6EECF244321}">
                <p14:modId xmlns:p14="http://schemas.microsoft.com/office/powerpoint/2010/main" val="601679831"/>
              </p:ext>
            </p:extLst>
          </p:nvPr>
        </p:nvGraphicFramePr>
        <p:xfrm>
          <a:off x="18735675" y="8104188"/>
          <a:ext cx="4287838" cy="38242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06992745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85"/>
          <p:cNvSpPr/>
          <p:nvPr/>
        </p:nvSpPr>
        <p:spPr>
          <a:xfrm>
            <a:off x="8094122" y="3986492"/>
            <a:ext cx="8134996" cy="52706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dirty="0"/>
          </a:p>
        </p:txBody>
      </p:sp>
      <p:sp>
        <p:nvSpPr>
          <p:cNvPr id="87" name="TextBox 86"/>
          <p:cNvSpPr txBox="1"/>
          <p:nvPr/>
        </p:nvSpPr>
        <p:spPr>
          <a:xfrm>
            <a:off x="1712912" y="9779484"/>
            <a:ext cx="20940713" cy="1532727"/>
          </a:xfrm>
          <a:prstGeom prst="rect">
            <a:avLst/>
          </a:prstGeom>
          <a:noFill/>
        </p:spPr>
        <p:txBody>
          <a:bodyPr wrap="square" rtlCol="0">
            <a:spAutoFit/>
          </a:bodyPr>
          <a:lstStyle/>
          <a:p>
            <a:pPr algn="just">
              <a:lnSpc>
                <a:spcPct val="130000"/>
              </a:lnSpc>
            </a:pPr>
            <a:r>
              <a:rPr lang="en-US" sz="2400" dirty="0" smtClean="0">
                <a:latin typeface="Lato Light"/>
                <a:cs typeface="Lato Light"/>
              </a:rPr>
              <a:t>To achieve a quality analysis, the SkyTrack tracking device in the vehicle continuously processes and analyzes data. In real time, the device identifies each event that is the result of driver’s action or reaction, and every event is evaluated separately. Events and their sequence are analyzed to gain full insight into driver’s driving skills and behavior in traffic. All this combined together provides an unique ECO score. </a:t>
            </a:r>
            <a:endParaRPr lang="en-US" sz="2400" dirty="0">
              <a:latin typeface="Lato Light"/>
              <a:cs typeface="Lato Light"/>
            </a:endParaRPr>
          </a:p>
        </p:txBody>
      </p:sp>
      <p:sp>
        <p:nvSpPr>
          <p:cNvPr id="89" name="Content Placeholder 19"/>
          <p:cNvSpPr txBox="1">
            <a:spLocks/>
          </p:cNvSpPr>
          <p:nvPr/>
        </p:nvSpPr>
        <p:spPr>
          <a:xfrm>
            <a:off x="10106898" y="7100780"/>
            <a:ext cx="4186968" cy="1246515"/>
          </a:xfrm>
          <a:prstGeom prst="rect">
            <a:avLst/>
          </a:prstGeom>
        </p:spPr>
        <p:txBody>
          <a:bodyPr vert="horz" lIns="182843" tIns="91422" rIns="182843" bIns="91422"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dirty="0" smtClean="0">
                <a:solidFill>
                  <a:schemeClr val="bg1"/>
                </a:solidFill>
                <a:latin typeface="Lato Light"/>
                <a:ea typeface="Lato Light"/>
                <a:cs typeface="Lato Light"/>
              </a:rPr>
              <a:t>Analyze events and event sequences not statistical data</a:t>
            </a:r>
            <a:endParaRPr lang="en-US" dirty="0">
              <a:solidFill>
                <a:schemeClr val="bg1"/>
              </a:solidFill>
              <a:latin typeface="Lato Light"/>
              <a:ea typeface="Lato Light"/>
              <a:cs typeface="Lato Light"/>
            </a:endParaRPr>
          </a:p>
        </p:txBody>
      </p:sp>
      <p:sp>
        <p:nvSpPr>
          <p:cNvPr id="90" name="TextBox 89"/>
          <p:cNvSpPr txBox="1"/>
          <p:nvPr/>
        </p:nvSpPr>
        <p:spPr>
          <a:xfrm>
            <a:off x="9290964" y="6404261"/>
            <a:ext cx="5792929" cy="830960"/>
          </a:xfrm>
          <a:prstGeom prst="rect">
            <a:avLst/>
          </a:prstGeom>
          <a:noFill/>
        </p:spPr>
        <p:txBody>
          <a:bodyPr wrap="square" lIns="182843" tIns="91422" rIns="182843" bIns="91422" rtlCol="0">
            <a:spAutoFit/>
          </a:bodyPr>
          <a:lstStyle/>
          <a:p>
            <a:pPr algn="ctr"/>
            <a:r>
              <a:rPr lang="en-US" sz="4200" b="1" dirty="0" smtClean="0">
                <a:solidFill>
                  <a:schemeClr val="bg1"/>
                </a:solidFill>
                <a:latin typeface="Lato Regular"/>
                <a:cs typeface="Lato Regular"/>
              </a:rPr>
              <a:t>Quality Analysis</a:t>
            </a:r>
            <a:endParaRPr lang="en-US" sz="4200" b="1" dirty="0">
              <a:solidFill>
                <a:schemeClr val="bg1"/>
              </a:solidFill>
              <a:latin typeface="Lato Regular"/>
              <a:cs typeface="Lato Regular"/>
            </a:endParaRPr>
          </a:p>
        </p:txBody>
      </p:sp>
      <p:sp>
        <p:nvSpPr>
          <p:cNvPr id="13" name="TextBox 12"/>
          <p:cNvSpPr txBox="1"/>
          <p:nvPr/>
        </p:nvSpPr>
        <p:spPr>
          <a:xfrm>
            <a:off x="10142827" y="688643"/>
            <a:ext cx="4107471" cy="400110"/>
          </a:xfrm>
          <a:prstGeom prst="rect">
            <a:avLst/>
          </a:prstGeom>
          <a:noFill/>
        </p:spPr>
        <p:txBody>
          <a:bodyPr wrap="none">
            <a:spAutoFit/>
          </a:bodyPr>
          <a:lstStyle/>
          <a:p>
            <a:pPr algn="ctr" defTabSz="1828434" fontAlgn="auto">
              <a:spcBef>
                <a:spcPts val="0"/>
              </a:spcBef>
              <a:spcAft>
                <a:spcPts val="0"/>
              </a:spcAft>
              <a:defRPr/>
            </a:pPr>
            <a:r>
              <a:rPr lang="en-US" sz="2000" b="1" spc="600" dirty="0" smtClean="0">
                <a:latin typeface="Lato Regular"/>
                <a:ea typeface="+mn-ea"/>
                <a:cs typeface="Lato Regular"/>
              </a:rPr>
              <a:t>SkyTrack ECO Score</a:t>
            </a:r>
            <a:endParaRPr lang="en-US" sz="2000" b="1" spc="600" dirty="0">
              <a:latin typeface="Lato Regular"/>
              <a:ea typeface="+mn-ea"/>
              <a:cs typeface="Lato Regular"/>
            </a:endParaRPr>
          </a:p>
        </p:txBody>
      </p:sp>
      <p:grpSp>
        <p:nvGrpSpPr>
          <p:cNvPr id="14" name="Group 13"/>
          <p:cNvGrpSpPr>
            <a:grpSpLocks/>
          </p:cNvGrpSpPr>
          <p:nvPr/>
        </p:nvGrpSpPr>
        <p:grpSpPr bwMode="auto">
          <a:xfrm>
            <a:off x="11449844" y="2019844"/>
            <a:ext cx="1477962" cy="258763"/>
            <a:chOff x="1703388" y="2006913"/>
            <a:chExt cx="1478230" cy="258682"/>
          </a:xfrm>
        </p:grpSpPr>
        <p:sp>
          <p:nvSpPr>
            <p:cNvPr id="15" name="Oval 14"/>
            <p:cNvSpPr/>
            <p:nvPr/>
          </p:nvSpPr>
          <p:spPr>
            <a:xfrm>
              <a:off x="1703388" y="2006913"/>
              <a:ext cx="258809"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16" name="Oval 15"/>
            <p:cNvSpPr/>
            <p:nvPr/>
          </p:nvSpPr>
          <p:spPr>
            <a:xfrm>
              <a:off x="2008243" y="2006913"/>
              <a:ext cx="258809"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17" name="Oval 16"/>
            <p:cNvSpPr/>
            <p:nvPr/>
          </p:nvSpPr>
          <p:spPr>
            <a:xfrm>
              <a:off x="2313099" y="2006913"/>
              <a:ext cx="258809"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18" name="Oval 17"/>
            <p:cNvSpPr/>
            <p:nvPr/>
          </p:nvSpPr>
          <p:spPr>
            <a:xfrm>
              <a:off x="2617954" y="2006913"/>
              <a:ext cx="258809"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19" name="Oval 18"/>
            <p:cNvSpPr/>
            <p:nvPr/>
          </p:nvSpPr>
          <p:spPr>
            <a:xfrm>
              <a:off x="2922809" y="2006913"/>
              <a:ext cx="258809"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grpSp>
      <p:sp>
        <p:nvSpPr>
          <p:cNvPr id="24" name="TextBox 72"/>
          <p:cNvSpPr txBox="1">
            <a:spLocks noChangeArrowheads="1"/>
          </p:cNvSpPr>
          <p:nvPr/>
        </p:nvSpPr>
        <p:spPr bwMode="auto">
          <a:xfrm>
            <a:off x="8439014" y="1004742"/>
            <a:ext cx="752289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charset="0"/>
                <a:ea typeface="ＭＳ Ｐゴシック" charset="0"/>
                <a:cs typeface="ＭＳ Ｐゴシック" charset="0"/>
              </a:defRPr>
            </a:lvl1pPr>
            <a:lvl2pPr marL="742950" indent="-285750">
              <a:defRPr sz="3600">
                <a:solidFill>
                  <a:schemeClr val="tx1"/>
                </a:solidFill>
                <a:latin typeface="Lato Light" charset="0"/>
                <a:ea typeface="ＭＳ Ｐゴシック" charset="0"/>
              </a:defRPr>
            </a:lvl2pPr>
            <a:lvl3pPr marL="1143000" indent="-228600">
              <a:defRPr sz="3600">
                <a:solidFill>
                  <a:schemeClr val="tx1"/>
                </a:solidFill>
                <a:latin typeface="Lato Light" charset="0"/>
                <a:ea typeface="ＭＳ Ｐゴシック" charset="0"/>
              </a:defRPr>
            </a:lvl3pPr>
            <a:lvl4pPr marL="1600200" indent="-228600">
              <a:defRPr sz="3600">
                <a:solidFill>
                  <a:schemeClr val="tx1"/>
                </a:solidFill>
                <a:latin typeface="Lato Light" charset="0"/>
                <a:ea typeface="ＭＳ Ｐゴシック" charset="0"/>
              </a:defRPr>
            </a:lvl4pPr>
            <a:lvl5pPr marL="2057400" indent="-228600">
              <a:defRPr sz="3600">
                <a:solidFill>
                  <a:schemeClr val="tx1"/>
                </a:solidFill>
                <a:latin typeface="Lato Light" charset="0"/>
                <a:ea typeface="ＭＳ Ｐゴシック" charset="0"/>
              </a:defRPr>
            </a:lvl5pPr>
            <a:lvl6pPr marL="2514600" indent="-228600" defTabSz="1827213" fontAlgn="base">
              <a:spcBef>
                <a:spcPct val="0"/>
              </a:spcBef>
              <a:spcAft>
                <a:spcPct val="0"/>
              </a:spcAft>
              <a:defRPr sz="3600">
                <a:solidFill>
                  <a:schemeClr val="tx1"/>
                </a:solidFill>
                <a:latin typeface="Lato Light" charset="0"/>
                <a:ea typeface="ＭＳ Ｐゴシック" charset="0"/>
              </a:defRPr>
            </a:lvl6pPr>
            <a:lvl7pPr marL="2971800" indent="-228600" defTabSz="1827213" fontAlgn="base">
              <a:spcBef>
                <a:spcPct val="0"/>
              </a:spcBef>
              <a:spcAft>
                <a:spcPct val="0"/>
              </a:spcAft>
              <a:defRPr sz="3600">
                <a:solidFill>
                  <a:schemeClr val="tx1"/>
                </a:solidFill>
                <a:latin typeface="Lato Light" charset="0"/>
                <a:ea typeface="ＭＳ Ｐゴシック" charset="0"/>
              </a:defRPr>
            </a:lvl7pPr>
            <a:lvl8pPr marL="3429000" indent="-228600" defTabSz="1827213" fontAlgn="base">
              <a:spcBef>
                <a:spcPct val="0"/>
              </a:spcBef>
              <a:spcAft>
                <a:spcPct val="0"/>
              </a:spcAft>
              <a:defRPr sz="3600">
                <a:solidFill>
                  <a:schemeClr val="tx1"/>
                </a:solidFill>
                <a:latin typeface="Lato Light" charset="0"/>
                <a:ea typeface="ＭＳ Ｐゴシック" charset="0"/>
              </a:defRPr>
            </a:lvl8pPr>
            <a:lvl9pPr marL="3886200" indent="-228600" defTabSz="1827213" fontAlgn="base">
              <a:spcBef>
                <a:spcPct val="0"/>
              </a:spcBef>
              <a:spcAft>
                <a:spcPct val="0"/>
              </a:spcAft>
              <a:defRPr sz="3600">
                <a:solidFill>
                  <a:schemeClr val="tx1"/>
                </a:solidFill>
                <a:latin typeface="Lato Light" charset="0"/>
                <a:ea typeface="ＭＳ Ｐゴシック" charset="0"/>
              </a:defRPr>
            </a:lvl9pPr>
          </a:lstStyle>
          <a:p>
            <a:pPr algn="ctr"/>
            <a:r>
              <a:rPr lang="en-US" sz="6000" b="1" dirty="0" smtClean="0">
                <a:latin typeface="Lato Regular" charset="0"/>
                <a:cs typeface="Lato Regular" charset="0"/>
              </a:rPr>
              <a:t>Event based scoring</a:t>
            </a:r>
            <a:endParaRPr lang="en-US" sz="6000" b="1" dirty="0">
              <a:latin typeface="Lato Regular" charset="0"/>
              <a:cs typeface="Lato Regular" charset="0"/>
            </a:endParaRPr>
          </a:p>
        </p:txBody>
      </p:sp>
      <p:sp>
        <p:nvSpPr>
          <p:cNvPr id="2" name="Picture Placeholder 1"/>
          <p:cNvSpPr>
            <a:spLocks noGrp="1"/>
          </p:cNvSpPr>
          <p:nvPr>
            <p:ph type="pic" sz="quarter" idx="12"/>
          </p:nvPr>
        </p:nvSpPr>
        <p:spPr/>
      </p:sp>
      <p:sp>
        <p:nvSpPr>
          <p:cNvPr id="3" name="Picture Placeholder 2"/>
          <p:cNvSpPr>
            <a:spLocks noGrp="1"/>
          </p:cNvSpPr>
          <p:nvPr>
            <p:ph type="pic" sz="quarter" idx="11"/>
          </p:nvPr>
        </p:nvSpPr>
        <p:spPr/>
      </p:sp>
      <p:pic>
        <p:nvPicPr>
          <p:cNvPr id="20" name="Picture 2" descr="C:\Users\Davor\AppData\Local\Microsoft\Windows\INetCache\IE\7VLE898Y\Gas i Kočnica.pn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4010868"/>
            <a:ext cx="8094122" cy="5246256"/>
          </a:xfrm>
          <a:prstGeom prst="rect">
            <a:avLst/>
          </a:prstGeom>
          <a:noFill/>
          <a:extLst>
            <a:ext uri="{909E8E84-426E-40DD-AFC4-6F175D3DCCD1}">
              <a14:hiddenFill xmlns:a14="http://schemas.microsoft.com/office/drawing/2010/main">
                <a:solidFill>
                  <a:srgbClr val="FFFFFF"/>
                </a:solidFill>
              </a14:hiddenFill>
            </a:ext>
          </a:extLst>
        </p:spPr>
      </p:pic>
      <p:sp>
        <p:nvSpPr>
          <p:cNvPr id="21" name="Oval 20"/>
          <p:cNvSpPr/>
          <p:nvPr/>
        </p:nvSpPr>
        <p:spPr>
          <a:xfrm>
            <a:off x="1723823" y="8169841"/>
            <a:ext cx="397934" cy="1339485"/>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p:cNvSpPr/>
          <p:nvPr/>
        </p:nvSpPr>
        <p:spPr>
          <a:xfrm>
            <a:off x="2319876" y="8215561"/>
            <a:ext cx="397934" cy="133948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 descr="C:\Users\Davor\AppData\Local\Microsoft\Windows\INetCache\IE\7VLE898Y\Graf brzine.pn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6229118" y="4010868"/>
            <a:ext cx="8148532" cy="5246256"/>
          </a:xfrm>
          <a:prstGeom prst="rect">
            <a:avLst/>
          </a:prstGeom>
          <a:noFill/>
          <a:extLst>
            <a:ext uri="{909E8E84-426E-40DD-AFC4-6F175D3DCCD1}">
              <a14:hiddenFill xmlns:a14="http://schemas.microsoft.com/office/drawing/2010/main">
                <a:solidFill>
                  <a:srgbClr val="FFFFFF"/>
                </a:solidFill>
              </a14:hiddenFill>
            </a:ext>
          </a:extLst>
        </p:spPr>
      </p:pic>
      <p:sp>
        <p:nvSpPr>
          <p:cNvPr id="25" name="Oval 24"/>
          <p:cNvSpPr/>
          <p:nvPr/>
        </p:nvSpPr>
        <p:spPr>
          <a:xfrm>
            <a:off x="18138356" y="7052290"/>
            <a:ext cx="1085353" cy="131920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25"/>
          <p:cNvSpPr/>
          <p:nvPr/>
        </p:nvSpPr>
        <p:spPr>
          <a:xfrm>
            <a:off x="17959710" y="5749269"/>
            <a:ext cx="622674" cy="1352549"/>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7" name="Group 26"/>
          <p:cNvGrpSpPr>
            <a:grpSpLocks noChangeAspect="1"/>
          </p:cNvGrpSpPr>
          <p:nvPr/>
        </p:nvGrpSpPr>
        <p:grpSpPr>
          <a:xfrm>
            <a:off x="11654936" y="4911069"/>
            <a:ext cx="1139190" cy="1151573"/>
            <a:chOff x="4427538" y="1254125"/>
            <a:chExt cx="292100" cy="295275"/>
          </a:xfrm>
          <a:solidFill>
            <a:srgbClr val="FFFFFF"/>
          </a:solidFill>
        </p:grpSpPr>
        <p:sp>
          <p:nvSpPr>
            <p:cNvPr id="28" name="Freeform 211"/>
            <p:cNvSpPr>
              <a:spLocks/>
            </p:cNvSpPr>
            <p:nvPr/>
          </p:nvSpPr>
          <p:spPr bwMode="auto">
            <a:xfrm>
              <a:off x="4471988" y="1287463"/>
              <a:ext cx="33338" cy="33338"/>
            </a:xfrm>
            <a:custGeom>
              <a:avLst/>
              <a:gdLst/>
              <a:ahLst/>
              <a:cxnLst>
                <a:cxn ang="0">
                  <a:pos x="12" y="7"/>
                </a:cxn>
                <a:cxn ang="0">
                  <a:pos x="7" y="2"/>
                </a:cxn>
                <a:cxn ang="0">
                  <a:pos x="2" y="2"/>
                </a:cxn>
                <a:cxn ang="0">
                  <a:pos x="2" y="7"/>
                </a:cxn>
                <a:cxn ang="0">
                  <a:pos x="7" y="12"/>
                </a:cxn>
                <a:cxn ang="0">
                  <a:pos x="12" y="12"/>
                </a:cxn>
                <a:cxn ang="0">
                  <a:pos x="12" y="7"/>
                </a:cxn>
              </a:cxnLst>
              <a:rect l="0" t="0" r="r" b="b"/>
              <a:pathLst>
                <a:path w="13" h="13">
                  <a:moveTo>
                    <a:pt x="12" y="7"/>
                  </a:moveTo>
                  <a:cubicBezTo>
                    <a:pt x="7" y="2"/>
                    <a:pt x="7" y="2"/>
                    <a:pt x="7" y="2"/>
                  </a:cubicBezTo>
                  <a:cubicBezTo>
                    <a:pt x="5" y="0"/>
                    <a:pt x="3" y="0"/>
                    <a:pt x="2" y="2"/>
                  </a:cubicBezTo>
                  <a:cubicBezTo>
                    <a:pt x="0" y="3"/>
                    <a:pt x="0" y="6"/>
                    <a:pt x="2" y="7"/>
                  </a:cubicBezTo>
                  <a:cubicBezTo>
                    <a:pt x="7" y="12"/>
                    <a:pt x="7" y="12"/>
                    <a:pt x="7" y="12"/>
                  </a:cubicBezTo>
                  <a:cubicBezTo>
                    <a:pt x="8" y="13"/>
                    <a:pt x="10" y="13"/>
                    <a:pt x="12" y="12"/>
                  </a:cubicBezTo>
                  <a:cubicBezTo>
                    <a:pt x="13" y="11"/>
                    <a:pt x="13" y="8"/>
                    <a:pt x="12" y="7"/>
                  </a:cubicBezTo>
                  <a:close/>
                </a:path>
              </a:pathLst>
            </a:custGeom>
            <a:grpFill/>
            <a:ln w="9525">
              <a:noFill/>
              <a:round/>
              <a:headEnd/>
              <a:tailEnd/>
            </a:ln>
          </p:spPr>
          <p:txBody>
            <a:bodyPr/>
            <a:lstStyle/>
            <a:p>
              <a:pPr fontAlgn="auto">
                <a:spcBef>
                  <a:spcPts val="0"/>
                </a:spcBef>
                <a:spcAft>
                  <a:spcPts val="0"/>
                </a:spcAft>
                <a:defRPr/>
              </a:pPr>
              <a:endParaRPr lang="en-US" dirty="0">
                <a:latin typeface="+mn-lt"/>
                <a:ea typeface="+mn-ea"/>
              </a:endParaRPr>
            </a:p>
          </p:txBody>
        </p:sp>
        <p:sp>
          <p:nvSpPr>
            <p:cNvPr id="29" name="Freeform 212"/>
            <p:cNvSpPr>
              <a:spLocks/>
            </p:cNvSpPr>
            <p:nvPr/>
          </p:nvSpPr>
          <p:spPr bwMode="auto">
            <a:xfrm>
              <a:off x="4427538" y="1382713"/>
              <a:ext cx="34925" cy="19050"/>
            </a:xfrm>
            <a:custGeom>
              <a:avLst/>
              <a:gdLst/>
              <a:ahLst/>
              <a:cxnLst>
                <a:cxn ang="0">
                  <a:pos x="11" y="0"/>
                </a:cxn>
                <a:cxn ang="0">
                  <a:pos x="4" y="0"/>
                </a:cxn>
                <a:cxn ang="0">
                  <a:pos x="0" y="4"/>
                </a:cxn>
                <a:cxn ang="0">
                  <a:pos x="4" y="7"/>
                </a:cxn>
                <a:cxn ang="0">
                  <a:pos x="11" y="7"/>
                </a:cxn>
                <a:cxn ang="0">
                  <a:pos x="14" y="4"/>
                </a:cxn>
                <a:cxn ang="0">
                  <a:pos x="11" y="0"/>
                </a:cxn>
              </a:cxnLst>
              <a:rect l="0" t="0" r="r" b="b"/>
              <a:pathLst>
                <a:path w="14" h="7">
                  <a:moveTo>
                    <a:pt x="11" y="0"/>
                  </a:moveTo>
                  <a:cubicBezTo>
                    <a:pt x="4" y="0"/>
                    <a:pt x="4" y="0"/>
                    <a:pt x="4" y="0"/>
                  </a:cubicBezTo>
                  <a:cubicBezTo>
                    <a:pt x="2" y="0"/>
                    <a:pt x="0" y="2"/>
                    <a:pt x="0" y="4"/>
                  </a:cubicBezTo>
                  <a:cubicBezTo>
                    <a:pt x="0" y="6"/>
                    <a:pt x="2" y="7"/>
                    <a:pt x="4" y="7"/>
                  </a:cubicBezTo>
                  <a:cubicBezTo>
                    <a:pt x="11" y="7"/>
                    <a:pt x="11" y="7"/>
                    <a:pt x="11" y="7"/>
                  </a:cubicBezTo>
                  <a:cubicBezTo>
                    <a:pt x="13" y="7"/>
                    <a:pt x="14" y="6"/>
                    <a:pt x="14" y="4"/>
                  </a:cubicBezTo>
                  <a:cubicBezTo>
                    <a:pt x="14" y="2"/>
                    <a:pt x="13" y="0"/>
                    <a:pt x="11" y="0"/>
                  </a:cubicBezTo>
                  <a:close/>
                </a:path>
              </a:pathLst>
            </a:custGeom>
            <a:grpFill/>
            <a:ln w="9525">
              <a:noFill/>
              <a:round/>
              <a:headEnd/>
              <a:tailEnd/>
            </a:ln>
          </p:spPr>
          <p:txBody>
            <a:bodyPr/>
            <a:lstStyle/>
            <a:p>
              <a:pPr fontAlgn="auto">
                <a:spcBef>
                  <a:spcPts val="0"/>
                </a:spcBef>
                <a:spcAft>
                  <a:spcPts val="0"/>
                </a:spcAft>
                <a:defRPr/>
              </a:pPr>
              <a:endParaRPr lang="en-US" dirty="0">
                <a:latin typeface="+mn-lt"/>
                <a:ea typeface="+mn-ea"/>
              </a:endParaRPr>
            </a:p>
          </p:txBody>
        </p:sp>
        <p:sp>
          <p:nvSpPr>
            <p:cNvPr id="30" name="Freeform 213"/>
            <p:cNvSpPr>
              <a:spLocks/>
            </p:cNvSpPr>
            <p:nvPr/>
          </p:nvSpPr>
          <p:spPr bwMode="auto">
            <a:xfrm>
              <a:off x="4684713" y="1401763"/>
              <a:ext cx="34925" cy="19050"/>
            </a:xfrm>
            <a:custGeom>
              <a:avLst/>
              <a:gdLst/>
              <a:ahLst/>
              <a:cxnLst>
                <a:cxn ang="0">
                  <a:pos x="10" y="0"/>
                </a:cxn>
                <a:cxn ang="0">
                  <a:pos x="3" y="0"/>
                </a:cxn>
                <a:cxn ang="0">
                  <a:pos x="0" y="4"/>
                </a:cxn>
                <a:cxn ang="0">
                  <a:pos x="3" y="8"/>
                </a:cxn>
                <a:cxn ang="0">
                  <a:pos x="10" y="8"/>
                </a:cxn>
                <a:cxn ang="0">
                  <a:pos x="14" y="4"/>
                </a:cxn>
                <a:cxn ang="0">
                  <a:pos x="10" y="0"/>
                </a:cxn>
              </a:cxnLst>
              <a:rect l="0" t="0" r="r" b="b"/>
              <a:pathLst>
                <a:path w="14" h="8">
                  <a:moveTo>
                    <a:pt x="10" y="0"/>
                  </a:moveTo>
                  <a:cubicBezTo>
                    <a:pt x="3" y="0"/>
                    <a:pt x="3" y="0"/>
                    <a:pt x="3" y="0"/>
                  </a:cubicBezTo>
                  <a:cubicBezTo>
                    <a:pt x="1" y="0"/>
                    <a:pt x="0" y="2"/>
                    <a:pt x="0" y="4"/>
                  </a:cubicBezTo>
                  <a:cubicBezTo>
                    <a:pt x="0" y="6"/>
                    <a:pt x="1" y="8"/>
                    <a:pt x="3" y="8"/>
                  </a:cubicBezTo>
                  <a:cubicBezTo>
                    <a:pt x="10" y="8"/>
                    <a:pt x="10" y="8"/>
                    <a:pt x="10" y="8"/>
                  </a:cubicBezTo>
                  <a:cubicBezTo>
                    <a:pt x="12" y="8"/>
                    <a:pt x="14" y="6"/>
                    <a:pt x="14" y="4"/>
                  </a:cubicBezTo>
                  <a:cubicBezTo>
                    <a:pt x="14" y="2"/>
                    <a:pt x="12" y="0"/>
                    <a:pt x="10" y="0"/>
                  </a:cubicBezTo>
                  <a:close/>
                </a:path>
              </a:pathLst>
            </a:custGeom>
            <a:grpFill/>
            <a:ln w="9525">
              <a:noFill/>
              <a:round/>
              <a:headEnd/>
              <a:tailEnd/>
            </a:ln>
          </p:spPr>
          <p:txBody>
            <a:bodyPr/>
            <a:lstStyle/>
            <a:p>
              <a:pPr fontAlgn="auto">
                <a:spcBef>
                  <a:spcPts val="0"/>
                </a:spcBef>
                <a:spcAft>
                  <a:spcPts val="0"/>
                </a:spcAft>
                <a:defRPr/>
              </a:pPr>
              <a:endParaRPr lang="en-US" dirty="0">
                <a:latin typeface="+mn-lt"/>
                <a:ea typeface="+mn-ea"/>
              </a:endParaRPr>
            </a:p>
          </p:txBody>
        </p:sp>
        <p:sp>
          <p:nvSpPr>
            <p:cNvPr id="31" name="Freeform 214"/>
            <p:cNvSpPr>
              <a:spLocks/>
            </p:cNvSpPr>
            <p:nvPr/>
          </p:nvSpPr>
          <p:spPr bwMode="auto">
            <a:xfrm>
              <a:off x="4654551" y="1303338"/>
              <a:ext cx="31750" cy="31750"/>
            </a:xfrm>
            <a:custGeom>
              <a:avLst/>
              <a:gdLst/>
              <a:ahLst/>
              <a:cxnLst>
                <a:cxn ang="0">
                  <a:pos x="12" y="1"/>
                </a:cxn>
                <a:cxn ang="0">
                  <a:pos x="6" y="1"/>
                </a:cxn>
                <a:cxn ang="0">
                  <a:pos x="1" y="6"/>
                </a:cxn>
                <a:cxn ang="0">
                  <a:pos x="1" y="11"/>
                </a:cxn>
                <a:cxn ang="0">
                  <a:pos x="6" y="11"/>
                </a:cxn>
                <a:cxn ang="0">
                  <a:pos x="12" y="6"/>
                </a:cxn>
                <a:cxn ang="0">
                  <a:pos x="12" y="1"/>
                </a:cxn>
              </a:cxnLst>
              <a:rect l="0" t="0" r="r" b="b"/>
              <a:pathLst>
                <a:path w="13" h="13">
                  <a:moveTo>
                    <a:pt x="12" y="1"/>
                  </a:moveTo>
                  <a:cubicBezTo>
                    <a:pt x="10" y="0"/>
                    <a:pt x="8" y="0"/>
                    <a:pt x="6" y="1"/>
                  </a:cubicBezTo>
                  <a:cubicBezTo>
                    <a:pt x="1" y="6"/>
                    <a:pt x="1" y="6"/>
                    <a:pt x="1" y="6"/>
                  </a:cubicBezTo>
                  <a:cubicBezTo>
                    <a:pt x="0" y="7"/>
                    <a:pt x="0" y="10"/>
                    <a:pt x="1" y="11"/>
                  </a:cubicBezTo>
                  <a:cubicBezTo>
                    <a:pt x="3" y="13"/>
                    <a:pt x="5" y="13"/>
                    <a:pt x="6" y="11"/>
                  </a:cubicBezTo>
                  <a:cubicBezTo>
                    <a:pt x="12" y="6"/>
                    <a:pt x="12" y="6"/>
                    <a:pt x="12" y="6"/>
                  </a:cubicBezTo>
                  <a:cubicBezTo>
                    <a:pt x="13" y="5"/>
                    <a:pt x="13" y="2"/>
                    <a:pt x="12" y="1"/>
                  </a:cubicBezTo>
                  <a:close/>
                </a:path>
              </a:pathLst>
            </a:custGeom>
            <a:grpFill/>
            <a:ln w="9525">
              <a:noFill/>
              <a:round/>
              <a:headEnd/>
              <a:tailEnd/>
            </a:ln>
          </p:spPr>
          <p:txBody>
            <a:bodyPr/>
            <a:lstStyle/>
            <a:p>
              <a:pPr fontAlgn="auto">
                <a:spcBef>
                  <a:spcPts val="0"/>
                </a:spcBef>
                <a:spcAft>
                  <a:spcPts val="0"/>
                </a:spcAft>
                <a:defRPr/>
              </a:pPr>
              <a:endParaRPr lang="en-US" dirty="0">
                <a:latin typeface="+mn-lt"/>
                <a:ea typeface="+mn-ea"/>
              </a:endParaRPr>
            </a:p>
          </p:txBody>
        </p:sp>
        <p:sp>
          <p:nvSpPr>
            <p:cNvPr id="32" name="Freeform 215"/>
            <p:cNvSpPr>
              <a:spLocks/>
            </p:cNvSpPr>
            <p:nvPr/>
          </p:nvSpPr>
          <p:spPr bwMode="auto">
            <a:xfrm>
              <a:off x="4573588" y="1254125"/>
              <a:ext cx="17463" cy="38100"/>
            </a:xfrm>
            <a:custGeom>
              <a:avLst/>
              <a:gdLst/>
              <a:ahLst/>
              <a:cxnLst>
                <a:cxn ang="0">
                  <a:pos x="4" y="15"/>
                </a:cxn>
                <a:cxn ang="0">
                  <a:pos x="6" y="14"/>
                </a:cxn>
                <a:cxn ang="0">
                  <a:pos x="7" y="11"/>
                </a:cxn>
                <a:cxn ang="0">
                  <a:pos x="7" y="4"/>
                </a:cxn>
                <a:cxn ang="0">
                  <a:pos x="4" y="0"/>
                </a:cxn>
                <a:cxn ang="0">
                  <a:pos x="0" y="3"/>
                </a:cxn>
                <a:cxn ang="0">
                  <a:pos x="0" y="4"/>
                </a:cxn>
                <a:cxn ang="0">
                  <a:pos x="0" y="11"/>
                </a:cxn>
                <a:cxn ang="0">
                  <a:pos x="4" y="15"/>
                </a:cxn>
              </a:cxnLst>
              <a:rect l="0" t="0" r="r" b="b"/>
              <a:pathLst>
                <a:path w="7" h="15">
                  <a:moveTo>
                    <a:pt x="4" y="15"/>
                  </a:moveTo>
                  <a:cubicBezTo>
                    <a:pt x="5" y="15"/>
                    <a:pt x="6" y="14"/>
                    <a:pt x="6" y="14"/>
                  </a:cubicBezTo>
                  <a:cubicBezTo>
                    <a:pt x="7" y="13"/>
                    <a:pt x="7" y="12"/>
                    <a:pt x="7" y="11"/>
                  </a:cubicBezTo>
                  <a:cubicBezTo>
                    <a:pt x="7" y="4"/>
                    <a:pt x="7" y="4"/>
                    <a:pt x="7" y="4"/>
                  </a:cubicBezTo>
                  <a:cubicBezTo>
                    <a:pt x="7" y="2"/>
                    <a:pt x="6" y="0"/>
                    <a:pt x="4" y="0"/>
                  </a:cubicBezTo>
                  <a:cubicBezTo>
                    <a:pt x="2" y="0"/>
                    <a:pt x="1" y="1"/>
                    <a:pt x="0" y="3"/>
                  </a:cubicBezTo>
                  <a:cubicBezTo>
                    <a:pt x="0" y="4"/>
                    <a:pt x="0" y="4"/>
                    <a:pt x="0" y="4"/>
                  </a:cubicBezTo>
                  <a:cubicBezTo>
                    <a:pt x="0" y="11"/>
                    <a:pt x="0" y="11"/>
                    <a:pt x="0" y="11"/>
                  </a:cubicBezTo>
                  <a:cubicBezTo>
                    <a:pt x="0" y="13"/>
                    <a:pt x="2" y="15"/>
                    <a:pt x="4" y="15"/>
                  </a:cubicBezTo>
                  <a:close/>
                </a:path>
              </a:pathLst>
            </a:custGeom>
            <a:grpFill/>
            <a:ln w="9525">
              <a:noFill/>
              <a:round/>
              <a:headEnd/>
              <a:tailEnd/>
            </a:ln>
          </p:spPr>
          <p:txBody>
            <a:bodyPr/>
            <a:lstStyle/>
            <a:p>
              <a:pPr fontAlgn="auto">
                <a:spcBef>
                  <a:spcPts val="0"/>
                </a:spcBef>
                <a:spcAft>
                  <a:spcPts val="0"/>
                </a:spcAft>
                <a:defRPr/>
              </a:pPr>
              <a:endParaRPr lang="en-US" dirty="0">
                <a:latin typeface="+mn-lt"/>
                <a:ea typeface="+mn-ea"/>
              </a:endParaRPr>
            </a:p>
          </p:txBody>
        </p:sp>
        <p:sp>
          <p:nvSpPr>
            <p:cNvPr id="33" name="Freeform 216"/>
            <p:cNvSpPr>
              <a:spLocks noEditPoints="1"/>
            </p:cNvSpPr>
            <p:nvPr/>
          </p:nvSpPr>
          <p:spPr bwMode="auto">
            <a:xfrm>
              <a:off x="4500563" y="1327150"/>
              <a:ext cx="146050" cy="166688"/>
            </a:xfrm>
            <a:custGeom>
              <a:avLst/>
              <a:gdLst/>
              <a:ahLst/>
              <a:cxnLst>
                <a:cxn ang="0">
                  <a:pos x="29" y="0"/>
                </a:cxn>
                <a:cxn ang="0">
                  <a:pos x="0" y="29"/>
                </a:cxn>
                <a:cxn ang="0">
                  <a:pos x="14" y="54"/>
                </a:cxn>
                <a:cxn ang="0">
                  <a:pos x="14" y="66"/>
                </a:cxn>
                <a:cxn ang="0">
                  <a:pos x="44" y="66"/>
                </a:cxn>
                <a:cxn ang="0">
                  <a:pos x="44" y="54"/>
                </a:cxn>
                <a:cxn ang="0">
                  <a:pos x="58" y="29"/>
                </a:cxn>
                <a:cxn ang="0">
                  <a:pos x="29" y="0"/>
                </a:cxn>
                <a:cxn ang="0">
                  <a:pos x="40" y="48"/>
                </a:cxn>
                <a:cxn ang="0">
                  <a:pos x="36" y="50"/>
                </a:cxn>
                <a:cxn ang="0">
                  <a:pos x="36" y="54"/>
                </a:cxn>
                <a:cxn ang="0">
                  <a:pos x="36" y="58"/>
                </a:cxn>
                <a:cxn ang="0">
                  <a:pos x="22" y="58"/>
                </a:cxn>
                <a:cxn ang="0">
                  <a:pos x="22" y="54"/>
                </a:cxn>
                <a:cxn ang="0">
                  <a:pos x="22" y="50"/>
                </a:cxn>
                <a:cxn ang="0">
                  <a:pos x="18" y="48"/>
                </a:cxn>
                <a:cxn ang="0">
                  <a:pos x="7" y="29"/>
                </a:cxn>
                <a:cxn ang="0">
                  <a:pos x="29" y="8"/>
                </a:cxn>
                <a:cxn ang="0">
                  <a:pos x="51" y="29"/>
                </a:cxn>
                <a:cxn ang="0">
                  <a:pos x="40" y="48"/>
                </a:cxn>
              </a:cxnLst>
              <a:rect l="0" t="0" r="r" b="b"/>
              <a:pathLst>
                <a:path w="58" h="66">
                  <a:moveTo>
                    <a:pt x="29" y="0"/>
                  </a:moveTo>
                  <a:cubicBezTo>
                    <a:pt x="13" y="0"/>
                    <a:pt x="0" y="13"/>
                    <a:pt x="0" y="29"/>
                  </a:cubicBezTo>
                  <a:cubicBezTo>
                    <a:pt x="0" y="40"/>
                    <a:pt x="6" y="49"/>
                    <a:pt x="14" y="54"/>
                  </a:cubicBezTo>
                  <a:cubicBezTo>
                    <a:pt x="14" y="66"/>
                    <a:pt x="14" y="66"/>
                    <a:pt x="14" y="66"/>
                  </a:cubicBezTo>
                  <a:cubicBezTo>
                    <a:pt x="44" y="66"/>
                    <a:pt x="44" y="66"/>
                    <a:pt x="44" y="66"/>
                  </a:cubicBezTo>
                  <a:cubicBezTo>
                    <a:pt x="44" y="54"/>
                    <a:pt x="44" y="54"/>
                    <a:pt x="44" y="54"/>
                  </a:cubicBezTo>
                  <a:cubicBezTo>
                    <a:pt x="52" y="49"/>
                    <a:pt x="58" y="40"/>
                    <a:pt x="58" y="29"/>
                  </a:cubicBezTo>
                  <a:cubicBezTo>
                    <a:pt x="58" y="13"/>
                    <a:pt x="45" y="0"/>
                    <a:pt x="29" y="0"/>
                  </a:cubicBezTo>
                  <a:close/>
                  <a:moveTo>
                    <a:pt x="40" y="48"/>
                  </a:moveTo>
                  <a:cubicBezTo>
                    <a:pt x="36" y="50"/>
                    <a:pt x="36" y="50"/>
                    <a:pt x="36" y="50"/>
                  </a:cubicBezTo>
                  <a:cubicBezTo>
                    <a:pt x="36" y="54"/>
                    <a:pt x="36" y="54"/>
                    <a:pt x="36" y="54"/>
                  </a:cubicBezTo>
                  <a:cubicBezTo>
                    <a:pt x="36" y="58"/>
                    <a:pt x="36" y="58"/>
                    <a:pt x="36" y="58"/>
                  </a:cubicBezTo>
                  <a:cubicBezTo>
                    <a:pt x="22" y="58"/>
                    <a:pt x="22" y="58"/>
                    <a:pt x="22" y="58"/>
                  </a:cubicBezTo>
                  <a:cubicBezTo>
                    <a:pt x="22" y="54"/>
                    <a:pt x="22" y="54"/>
                    <a:pt x="22" y="54"/>
                  </a:cubicBezTo>
                  <a:cubicBezTo>
                    <a:pt x="22" y="50"/>
                    <a:pt x="22" y="50"/>
                    <a:pt x="22" y="50"/>
                  </a:cubicBezTo>
                  <a:cubicBezTo>
                    <a:pt x="18" y="48"/>
                    <a:pt x="18" y="48"/>
                    <a:pt x="18" y="48"/>
                  </a:cubicBezTo>
                  <a:cubicBezTo>
                    <a:pt x="11" y="44"/>
                    <a:pt x="7" y="37"/>
                    <a:pt x="7" y="29"/>
                  </a:cubicBezTo>
                  <a:cubicBezTo>
                    <a:pt x="7" y="17"/>
                    <a:pt x="17" y="8"/>
                    <a:pt x="29" y="8"/>
                  </a:cubicBezTo>
                  <a:cubicBezTo>
                    <a:pt x="41" y="8"/>
                    <a:pt x="51" y="17"/>
                    <a:pt x="51" y="29"/>
                  </a:cubicBezTo>
                  <a:cubicBezTo>
                    <a:pt x="51" y="37"/>
                    <a:pt x="47" y="44"/>
                    <a:pt x="40" y="48"/>
                  </a:cubicBezTo>
                  <a:close/>
                </a:path>
              </a:pathLst>
            </a:custGeom>
            <a:grpFill/>
            <a:ln w="9525">
              <a:noFill/>
              <a:round/>
              <a:headEnd/>
              <a:tailEnd/>
            </a:ln>
          </p:spPr>
          <p:txBody>
            <a:bodyPr/>
            <a:lstStyle/>
            <a:p>
              <a:pPr fontAlgn="auto">
                <a:spcBef>
                  <a:spcPts val="0"/>
                </a:spcBef>
                <a:spcAft>
                  <a:spcPts val="0"/>
                </a:spcAft>
                <a:defRPr/>
              </a:pPr>
              <a:endParaRPr lang="en-US" dirty="0">
                <a:latin typeface="+mn-lt"/>
                <a:ea typeface="+mn-ea"/>
              </a:endParaRPr>
            </a:p>
          </p:txBody>
        </p:sp>
        <p:sp>
          <p:nvSpPr>
            <p:cNvPr id="34" name="Freeform 217"/>
            <p:cNvSpPr>
              <a:spLocks/>
            </p:cNvSpPr>
            <p:nvPr/>
          </p:nvSpPr>
          <p:spPr bwMode="auto">
            <a:xfrm>
              <a:off x="4535488" y="1511300"/>
              <a:ext cx="76200" cy="38100"/>
            </a:xfrm>
            <a:custGeom>
              <a:avLst/>
              <a:gdLst/>
              <a:ahLst/>
              <a:cxnLst>
                <a:cxn ang="0">
                  <a:pos x="0" y="7"/>
                </a:cxn>
                <a:cxn ang="0">
                  <a:pos x="8" y="7"/>
                </a:cxn>
                <a:cxn ang="0">
                  <a:pos x="8" y="8"/>
                </a:cxn>
                <a:cxn ang="0">
                  <a:pos x="15" y="15"/>
                </a:cxn>
                <a:cxn ang="0">
                  <a:pos x="22" y="8"/>
                </a:cxn>
                <a:cxn ang="0">
                  <a:pos x="22" y="7"/>
                </a:cxn>
                <a:cxn ang="0">
                  <a:pos x="30" y="7"/>
                </a:cxn>
                <a:cxn ang="0">
                  <a:pos x="30" y="0"/>
                </a:cxn>
                <a:cxn ang="0">
                  <a:pos x="0" y="0"/>
                </a:cxn>
                <a:cxn ang="0">
                  <a:pos x="0" y="7"/>
                </a:cxn>
              </a:cxnLst>
              <a:rect l="0" t="0" r="r" b="b"/>
              <a:pathLst>
                <a:path w="30" h="15">
                  <a:moveTo>
                    <a:pt x="0" y="7"/>
                  </a:moveTo>
                  <a:cubicBezTo>
                    <a:pt x="8" y="7"/>
                    <a:pt x="8" y="7"/>
                    <a:pt x="8" y="7"/>
                  </a:cubicBezTo>
                  <a:cubicBezTo>
                    <a:pt x="8" y="8"/>
                    <a:pt x="8" y="8"/>
                    <a:pt x="8" y="8"/>
                  </a:cubicBezTo>
                  <a:cubicBezTo>
                    <a:pt x="8" y="12"/>
                    <a:pt x="11" y="15"/>
                    <a:pt x="15" y="15"/>
                  </a:cubicBezTo>
                  <a:cubicBezTo>
                    <a:pt x="19" y="15"/>
                    <a:pt x="22" y="12"/>
                    <a:pt x="22" y="8"/>
                  </a:cubicBezTo>
                  <a:cubicBezTo>
                    <a:pt x="22" y="7"/>
                    <a:pt x="22" y="7"/>
                    <a:pt x="22" y="7"/>
                  </a:cubicBezTo>
                  <a:cubicBezTo>
                    <a:pt x="30" y="7"/>
                    <a:pt x="30" y="7"/>
                    <a:pt x="30" y="7"/>
                  </a:cubicBezTo>
                  <a:cubicBezTo>
                    <a:pt x="30" y="0"/>
                    <a:pt x="30" y="0"/>
                    <a:pt x="30" y="0"/>
                  </a:cubicBezTo>
                  <a:cubicBezTo>
                    <a:pt x="0" y="0"/>
                    <a:pt x="0" y="0"/>
                    <a:pt x="0" y="0"/>
                  </a:cubicBezTo>
                  <a:lnTo>
                    <a:pt x="0" y="7"/>
                  </a:lnTo>
                  <a:close/>
                </a:path>
              </a:pathLst>
            </a:custGeom>
            <a:grpFill/>
            <a:ln w="9525">
              <a:noFill/>
              <a:round/>
              <a:headEnd/>
              <a:tailEnd/>
            </a:ln>
          </p:spPr>
          <p:txBody>
            <a:bodyPr/>
            <a:lstStyle/>
            <a:p>
              <a:pPr fontAlgn="auto">
                <a:spcBef>
                  <a:spcPts val="0"/>
                </a:spcBef>
                <a:spcAft>
                  <a:spcPts val="0"/>
                </a:spcAft>
                <a:defRPr/>
              </a:pPr>
              <a:endParaRPr lang="en-US" dirty="0">
                <a:latin typeface="+mn-lt"/>
                <a:ea typeface="+mn-ea"/>
              </a:endParaRPr>
            </a:p>
          </p:txBody>
        </p:sp>
      </p:grpSp>
    </p:spTree>
    <p:extLst>
      <p:ext uri="{BB962C8B-B14F-4D97-AF65-F5344CB8AC3E}">
        <p14:creationId xmlns:p14="http://schemas.microsoft.com/office/powerpoint/2010/main" val="147141029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0"/>
          <p:cNvSpPr txBox="1">
            <a:spLocks/>
          </p:cNvSpPr>
          <p:nvPr/>
        </p:nvSpPr>
        <p:spPr>
          <a:xfrm>
            <a:off x="8695935" y="6777508"/>
            <a:ext cx="5197281" cy="615553"/>
          </a:xfrm>
          <a:prstGeom prst="rect">
            <a:avLst/>
          </a:prstGeom>
        </p:spPr>
        <p:txBody>
          <a:bodyPr vert="horz" wrap="none" lIns="243852" tIns="0" rIns="243852"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en-US" sz="4000" dirty="0" smtClean="0">
                <a:solidFill>
                  <a:schemeClr val="tx1"/>
                </a:solidFill>
                <a:latin typeface="Lato Regular"/>
                <a:cs typeface="Lato Regular"/>
              </a:rPr>
              <a:t>General ECO Score:</a:t>
            </a:r>
            <a:endParaRPr lang="en-US" sz="4000" dirty="0">
              <a:solidFill>
                <a:schemeClr val="tx1"/>
              </a:solidFill>
              <a:latin typeface="Lato Regular"/>
              <a:cs typeface="Lato Regular"/>
            </a:endParaRPr>
          </a:p>
        </p:txBody>
      </p:sp>
      <p:sp>
        <p:nvSpPr>
          <p:cNvPr id="16" name="Rectangle 15"/>
          <p:cNvSpPr/>
          <p:nvPr/>
        </p:nvSpPr>
        <p:spPr>
          <a:xfrm>
            <a:off x="2339271" y="10800364"/>
            <a:ext cx="5880249" cy="60959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243852" tIns="48770" rIns="243852" bIns="0" numCol="1" spcCol="0" rtlCol="0" fromWordArt="0" anchor="t" anchorCtr="0" forceAA="0" compatLnSpc="1">
            <a:prstTxWarp prst="textNoShape">
              <a:avLst/>
            </a:prstTxWarp>
            <a:noAutofit/>
          </a:bodyPr>
          <a:lstStyle/>
          <a:p>
            <a:pPr algn="ctr"/>
            <a:r>
              <a:rPr lang="en-US" sz="2800" dirty="0" smtClean="0">
                <a:solidFill>
                  <a:schemeClr val="bg1"/>
                </a:solidFill>
                <a:latin typeface="Lato Regular"/>
                <a:cs typeface="Lato Regular"/>
              </a:rPr>
              <a:t>SkyTrack ECO Score</a:t>
            </a:r>
            <a:endParaRPr lang="en-US" sz="2800" dirty="0">
              <a:solidFill>
                <a:schemeClr val="bg1"/>
              </a:solidFill>
              <a:latin typeface="Lato Regular"/>
              <a:cs typeface="Lato Regular"/>
            </a:endParaRPr>
          </a:p>
        </p:txBody>
      </p:sp>
      <p:sp>
        <p:nvSpPr>
          <p:cNvPr id="20" name="Title 6"/>
          <p:cNvSpPr txBox="1">
            <a:spLocks/>
          </p:cNvSpPr>
          <p:nvPr/>
        </p:nvSpPr>
        <p:spPr>
          <a:xfrm>
            <a:off x="1218883" y="587003"/>
            <a:ext cx="21939885" cy="1290386"/>
          </a:xfrm>
          <a:prstGeom prst="rect">
            <a:avLst/>
          </a:prstGeom>
        </p:spPr>
        <p:txBody>
          <a:bodyPr vert="horz" lIns="243852" tIns="121926" rIns="243852" bIns="121926" rtlCol="0" anchor="ctr">
            <a:noAutofit/>
          </a:bodyPr>
          <a:lstStyle>
            <a:lvl1pPr algn="ctr" defTabSz="1219261" rtl="0" eaLnBrk="1" latinLnBrk="0" hangingPunct="1">
              <a:spcBef>
                <a:spcPct val="0"/>
              </a:spcBef>
              <a:buNone/>
              <a:defRPr sz="7500" kern="1200">
                <a:solidFill>
                  <a:schemeClr val="bg2"/>
                </a:solidFill>
                <a:latin typeface="Source Sans Pro ExtraLight"/>
                <a:ea typeface="+mj-ea"/>
                <a:cs typeface="Source Sans Pro ExtraLight"/>
              </a:defRPr>
            </a:lvl1pPr>
          </a:lstStyle>
          <a:p>
            <a:r>
              <a:rPr lang="en-US" sz="6800" dirty="0" smtClean="0">
                <a:latin typeface="Lato Light"/>
                <a:cs typeface="Lato Light"/>
              </a:rPr>
              <a:t>Meet our Best Designer</a:t>
            </a:r>
            <a:endParaRPr lang="en-US" sz="6800" dirty="0">
              <a:latin typeface="Lato Light"/>
              <a:cs typeface="Lato Light"/>
            </a:endParaRPr>
          </a:p>
        </p:txBody>
      </p:sp>
      <p:sp>
        <p:nvSpPr>
          <p:cNvPr id="14" name="TextBox 13"/>
          <p:cNvSpPr txBox="1"/>
          <p:nvPr/>
        </p:nvSpPr>
        <p:spPr>
          <a:xfrm>
            <a:off x="8753720" y="7433524"/>
            <a:ext cx="7118884" cy="3976437"/>
          </a:xfrm>
          <a:prstGeom prst="rect">
            <a:avLst/>
          </a:prstGeom>
          <a:noFill/>
        </p:spPr>
        <p:txBody>
          <a:bodyPr wrap="square" lIns="182843" tIns="91422" rIns="182843" bIns="91422" rtlCol="0">
            <a:spAutoFit/>
          </a:bodyPr>
          <a:lstStyle/>
          <a:p>
            <a:pPr marL="457200" indent="-457200">
              <a:lnSpc>
                <a:spcPct val="110000"/>
              </a:lnSpc>
              <a:buFont typeface="Wingdings" charset="2"/>
              <a:buChar char="ü"/>
            </a:pPr>
            <a:r>
              <a:rPr lang="en-US" sz="2800" b="1" dirty="0" smtClean="0">
                <a:latin typeface="Lato Light"/>
                <a:cs typeface="Lato Light"/>
              </a:rPr>
              <a:t>Create monthly scoreboards </a:t>
            </a:r>
            <a:r>
              <a:rPr lang="en-US" sz="2800" dirty="0" smtClean="0">
                <a:latin typeface="Lato Light"/>
                <a:cs typeface="Lato Light"/>
              </a:rPr>
              <a:t>to identify and reward driving champions or detect those drivers that need extra training </a:t>
            </a:r>
          </a:p>
          <a:p>
            <a:pPr marL="457200" indent="-457200">
              <a:lnSpc>
                <a:spcPct val="110000"/>
              </a:lnSpc>
              <a:buFont typeface="Wingdings" charset="2"/>
              <a:buChar char="ü"/>
            </a:pPr>
            <a:endParaRPr lang="en-US" sz="2800" dirty="0" smtClean="0">
              <a:latin typeface="Lato Light"/>
              <a:cs typeface="Lato Light"/>
            </a:endParaRPr>
          </a:p>
          <a:p>
            <a:pPr marL="457200" indent="-457200">
              <a:lnSpc>
                <a:spcPct val="110000"/>
              </a:lnSpc>
              <a:buFont typeface="Wingdings" charset="2"/>
              <a:buChar char="ü"/>
            </a:pPr>
            <a:r>
              <a:rPr lang="en-US" sz="2800" b="1" dirty="0" smtClean="0">
                <a:cs typeface="Lato Light"/>
              </a:rPr>
              <a:t>Preserve the positive effect </a:t>
            </a:r>
            <a:r>
              <a:rPr lang="en-US" sz="2800" dirty="0" smtClean="0">
                <a:cs typeface="Lato Light"/>
              </a:rPr>
              <a:t>of ECO driver training with a continuous insight into the entire fleet and drivers</a:t>
            </a:r>
            <a:endParaRPr lang="en-US" sz="2800" dirty="0">
              <a:cs typeface="Lato Light"/>
            </a:endParaRPr>
          </a:p>
        </p:txBody>
      </p:sp>
      <p:sp>
        <p:nvSpPr>
          <p:cNvPr id="15" name="Title 20"/>
          <p:cNvSpPr txBox="1">
            <a:spLocks/>
          </p:cNvSpPr>
          <p:nvPr/>
        </p:nvSpPr>
        <p:spPr>
          <a:xfrm>
            <a:off x="8639541" y="3010503"/>
            <a:ext cx="4227464" cy="615553"/>
          </a:xfrm>
          <a:prstGeom prst="rect">
            <a:avLst/>
          </a:prstGeom>
        </p:spPr>
        <p:txBody>
          <a:bodyPr vert="horz" wrap="none" lIns="243852" tIns="0" rIns="243852"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en-US" sz="4000" dirty="0" smtClean="0">
                <a:solidFill>
                  <a:schemeClr val="tx1"/>
                </a:solidFill>
                <a:latin typeface="Lato Regular"/>
                <a:cs typeface="Lato Regular"/>
              </a:rPr>
              <a:t>ECO Scorecard:</a:t>
            </a:r>
            <a:endParaRPr lang="en-US" sz="4000" dirty="0">
              <a:solidFill>
                <a:schemeClr val="tx1"/>
              </a:solidFill>
              <a:latin typeface="Lato Regular"/>
              <a:cs typeface="Lato Regular"/>
            </a:endParaRPr>
          </a:p>
        </p:txBody>
      </p:sp>
      <p:sp>
        <p:nvSpPr>
          <p:cNvPr id="21" name="TextBox 20"/>
          <p:cNvSpPr txBox="1"/>
          <p:nvPr/>
        </p:nvSpPr>
        <p:spPr>
          <a:xfrm>
            <a:off x="8790836" y="3681487"/>
            <a:ext cx="7081768" cy="3028485"/>
          </a:xfrm>
          <a:prstGeom prst="rect">
            <a:avLst/>
          </a:prstGeom>
          <a:noFill/>
        </p:spPr>
        <p:txBody>
          <a:bodyPr wrap="square" lIns="182843" tIns="91422" rIns="182843" bIns="91422" rtlCol="0">
            <a:spAutoFit/>
          </a:bodyPr>
          <a:lstStyle/>
          <a:p>
            <a:pPr>
              <a:lnSpc>
                <a:spcPct val="110000"/>
              </a:lnSpc>
            </a:pPr>
            <a:r>
              <a:rPr lang="en-US" sz="2800" dirty="0" smtClean="0">
                <a:latin typeface="Lato Light"/>
                <a:cs typeface="Lato Light"/>
              </a:rPr>
              <a:t>The</a:t>
            </a:r>
            <a:r>
              <a:rPr lang="en-US" sz="2800" b="1" dirty="0" smtClean="0">
                <a:latin typeface="Lato Light"/>
                <a:cs typeface="Lato Light"/>
              </a:rPr>
              <a:t> SkyTrack ECO Scorecard </a:t>
            </a:r>
            <a:r>
              <a:rPr lang="en-US" sz="2800" dirty="0" smtClean="0">
                <a:latin typeface="Lato Light"/>
                <a:cs typeface="Lato Light"/>
              </a:rPr>
              <a:t>evaluates driver skills in the required period. Compare it to a company average. </a:t>
            </a:r>
          </a:p>
          <a:p>
            <a:pPr>
              <a:lnSpc>
                <a:spcPct val="110000"/>
              </a:lnSpc>
            </a:pPr>
            <a:endParaRPr lang="en-US" sz="2800" dirty="0" smtClean="0">
              <a:latin typeface="Lato Light"/>
              <a:cs typeface="Lato Light"/>
            </a:endParaRPr>
          </a:p>
          <a:p>
            <a:pPr>
              <a:lnSpc>
                <a:spcPct val="110000"/>
              </a:lnSpc>
            </a:pPr>
            <a:r>
              <a:rPr lang="en-US" sz="2800" dirty="0" smtClean="0">
                <a:latin typeface="Lato Regular"/>
                <a:cs typeface="Lato Regular"/>
              </a:rPr>
              <a:t>The</a:t>
            </a:r>
            <a:r>
              <a:rPr lang="en-US" sz="2800" b="1" dirty="0" smtClean="0">
                <a:latin typeface="Lato Regular"/>
                <a:cs typeface="Lato Regular"/>
              </a:rPr>
              <a:t> History tracking </a:t>
            </a:r>
            <a:r>
              <a:rPr lang="en-US" sz="2800" dirty="0" smtClean="0">
                <a:latin typeface="Lato Light"/>
                <a:cs typeface="Lato Light"/>
              </a:rPr>
              <a:t>feature gives insight in driver skills development progress</a:t>
            </a:r>
            <a:endParaRPr lang="en-US" sz="2800" dirty="0">
              <a:latin typeface="Lato Light"/>
              <a:cs typeface="Lato Light"/>
            </a:endParaRPr>
          </a:p>
        </p:txBody>
      </p:sp>
      <p:sp>
        <p:nvSpPr>
          <p:cNvPr id="22" name="TextBox 21"/>
          <p:cNvSpPr txBox="1"/>
          <p:nvPr/>
        </p:nvSpPr>
        <p:spPr>
          <a:xfrm>
            <a:off x="10180502" y="688643"/>
            <a:ext cx="4032129" cy="400110"/>
          </a:xfrm>
          <a:prstGeom prst="rect">
            <a:avLst/>
          </a:prstGeom>
          <a:noFill/>
        </p:spPr>
        <p:txBody>
          <a:bodyPr wrap="none">
            <a:spAutoFit/>
          </a:bodyPr>
          <a:lstStyle/>
          <a:p>
            <a:pPr algn="ctr" defTabSz="1828434" fontAlgn="auto">
              <a:spcBef>
                <a:spcPts val="0"/>
              </a:spcBef>
              <a:spcAft>
                <a:spcPts val="0"/>
              </a:spcAft>
              <a:defRPr/>
            </a:pPr>
            <a:r>
              <a:rPr lang="en-US" sz="2000" b="1" spc="600" dirty="0" smtClean="0">
                <a:latin typeface="Lato Regular"/>
                <a:ea typeface="+mn-ea"/>
                <a:cs typeface="Lato Regular"/>
              </a:rPr>
              <a:t>SkyTrack ECO</a:t>
            </a:r>
            <a:r>
              <a:rPr lang="hr-HR" sz="2000" b="1" spc="600" dirty="0" smtClean="0">
                <a:latin typeface="Lato Regular"/>
                <a:ea typeface="+mn-ea"/>
                <a:cs typeface="Lato Regular"/>
              </a:rPr>
              <a:t>DRIVE</a:t>
            </a:r>
            <a:endParaRPr lang="en-US" sz="2000" b="1" spc="600" dirty="0">
              <a:latin typeface="Lato Regular"/>
              <a:ea typeface="+mn-ea"/>
              <a:cs typeface="Lato Regular"/>
            </a:endParaRPr>
          </a:p>
        </p:txBody>
      </p:sp>
      <p:grpSp>
        <p:nvGrpSpPr>
          <p:cNvPr id="23" name="Group 22"/>
          <p:cNvGrpSpPr>
            <a:grpSpLocks/>
          </p:cNvGrpSpPr>
          <p:nvPr/>
        </p:nvGrpSpPr>
        <p:grpSpPr bwMode="auto">
          <a:xfrm>
            <a:off x="11449844" y="2019844"/>
            <a:ext cx="1477962" cy="258763"/>
            <a:chOff x="1703388" y="2006913"/>
            <a:chExt cx="1478230" cy="258682"/>
          </a:xfrm>
        </p:grpSpPr>
        <p:sp>
          <p:nvSpPr>
            <p:cNvPr id="24" name="Oval 23"/>
            <p:cNvSpPr/>
            <p:nvPr/>
          </p:nvSpPr>
          <p:spPr>
            <a:xfrm>
              <a:off x="1703388" y="2006913"/>
              <a:ext cx="258809"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25" name="Oval 24"/>
            <p:cNvSpPr/>
            <p:nvPr/>
          </p:nvSpPr>
          <p:spPr>
            <a:xfrm>
              <a:off x="2008243" y="2006913"/>
              <a:ext cx="258809"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26" name="Oval 25"/>
            <p:cNvSpPr/>
            <p:nvPr/>
          </p:nvSpPr>
          <p:spPr>
            <a:xfrm>
              <a:off x="2313099" y="2006913"/>
              <a:ext cx="258809"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27" name="Oval 26"/>
            <p:cNvSpPr/>
            <p:nvPr/>
          </p:nvSpPr>
          <p:spPr>
            <a:xfrm>
              <a:off x="2617954" y="2006913"/>
              <a:ext cx="258809"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28" name="Oval 27"/>
            <p:cNvSpPr/>
            <p:nvPr/>
          </p:nvSpPr>
          <p:spPr>
            <a:xfrm>
              <a:off x="2922809" y="2006913"/>
              <a:ext cx="258809"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grpSp>
      <p:sp>
        <p:nvSpPr>
          <p:cNvPr id="29" name="TextBox 72"/>
          <p:cNvSpPr txBox="1">
            <a:spLocks noChangeArrowheads="1"/>
          </p:cNvSpPr>
          <p:nvPr/>
        </p:nvSpPr>
        <p:spPr bwMode="auto">
          <a:xfrm>
            <a:off x="6835270" y="1004742"/>
            <a:ext cx="1073050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charset="0"/>
                <a:ea typeface="ＭＳ Ｐゴシック" charset="0"/>
                <a:cs typeface="ＭＳ Ｐゴシック" charset="0"/>
              </a:defRPr>
            </a:lvl1pPr>
            <a:lvl2pPr marL="742950" indent="-285750">
              <a:defRPr sz="3600">
                <a:solidFill>
                  <a:schemeClr val="tx1"/>
                </a:solidFill>
                <a:latin typeface="Lato Light" charset="0"/>
                <a:ea typeface="ＭＳ Ｐゴシック" charset="0"/>
              </a:defRPr>
            </a:lvl2pPr>
            <a:lvl3pPr marL="1143000" indent="-228600">
              <a:defRPr sz="3600">
                <a:solidFill>
                  <a:schemeClr val="tx1"/>
                </a:solidFill>
                <a:latin typeface="Lato Light" charset="0"/>
                <a:ea typeface="ＭＳ Ｐゴシック" charset="0"/>
              </a:defRPr>
            </a:lvl3pPr>
            <a:lvl4pPr marL="1600200" indent="-228600">
              <a:defRPr sz="3600">
                <a:solidFill>
                  <a:schemeClr val="tx1"/>
                </a:solidFill>
                <a:latin typeface="Lato Light" charset="0"/>
                <a:ea typeface="ＭＳ Ｐゴシック" charset="0"/>
              </a:defRPr>
            </a:lvl4pPr>
            <a:lvl5pPr marL="2057400" indent="-228600">
              <a:defRPr sz="3600">
                <a:solidFill>
                  <a:schemeClr val="tx1"/>
                </a:solidFill>
                <a:latin typeface="Lato Light" charset="0"/>
                <a:ea typeface="ＭＳ Ｐゴシック" charset="0"/>
              </a:defRPr>
            </a:lvl5pPr>
            <a:lvl6pPr marL="2514600" indent="-228600" defTabSz="1827213" fontAlgn="base">
              <a:spcBef>
                <a:spcPct val="0"/>
              </a:spcBef>
              <a:spcAft>
                <a:spcPct val="0"/>
              </a:spcAft>
              <a:defRPr sz="3600">
                <a:solidFill>
                  <a:schemeClr val="tx1"/>
                </a:solidFill>
                <a:latin typeface="Lato Light" charset="0"/>
                <a:ea typeface="ＭＳ Ｐゴシック" charset="0"/>
              </a:defRPr>
            </a:lvl6pPr>
            <a:lvl7pPr marL="2971800" indent="-228600" defTabSz="1827213" fontAlgn="base">
              <a:spcBef>
                <a:spcPct val="0"/>
              </a:spcBef>
              <a:spcAft>
                <a:spcPct val="0"/>
              </a:spcAft>
              <a:defRPr sz="3600">
                <a:solidFill>
                  <a:schemeClr val="tx1"/>
                </a:solidFill>
                <a:latin typeface="Lato Light" charset="0"/>
                <a:ea typeface="ＭＳ Ｐゴシック" charset="0"/>
              </a:defRPr>
            </a:lvl7pPr>
            <a:lvl8pPr marL="3429000" indent="-228600" defTabSz="1827213" fontAlgn="base">
              <a:spcBef>
                <a:spcPct val="0"/>
              </a:spcBef>
              <a:spcAft>
                <a:spcPct val="0"/>
              </a:spcAft>
              <a:defRPr sz="3600">
                <a:solidFill>
                  <a:schemeClr val="tx1"/>
                </a:solidFill>
                <a:latin typeface="Lato Light" charset="0"/>
                <a:ea typeface="ＭＳ Ｐゴシック" charset="0"/>
              </a:defRPr>
            </a:lvl8pPr>
            <a:lvl9pPr marL="3886200" indent="-228600" defTabSz="1827213" fontAlgn="base">
              <a:spcBef>
                <a:spcPct val="0"/>
              </a:spcBef>
              <a:spcAft>
                <a:spcPct val="0"/>
              </a:spcAft>
              <a:defRPr sz="3600">
                <a:solidFill>
                  <a:schemeClr val="tx1"/>
                </a:solidFill>
                <a:latin typeface="Lato Light" charset="0"/>
                <a:ea typeface="ＭＳ Ｐゴシック" charset="0"/>
              </a:defRPr>
            </a:lvl9pPr>
          </a:lstStyle>
          <a:p>
            <a:pPr algn="ctr"/>
            <a:r>
              <a:rPr lang="en-US" sz="6000" b="1" dirty="0" smtClean="0">
                <a:latin typeface="Lato Regular" charset="0"/>
                <a:cs typeface="Lato Regular" charset="0"/>
              </a:rPr>
              <a:t>Manage &amp; protect investment</a:t>
            </a:r>
            <a:endParaRPr lang="en-US" sz="6000" b="1" dirty="0">
              <a:latin typeface="Lato Regular" charset="0"/>
              <a:cs typeface="Lato Regular" charset="0"/>
            </a:endParaRPr>
          </a:p>
        </p:txBody>
      </p:sp>
      <p:pic>
        <p:nvPicPr>
          <p:cNvPr id="3" name="Picture Placeholder 2"/>
          <p:cNvPicPr>
            <a:picLocks noGrp="1" noChangeAspect="1"/>
          </p:cNvPicPr>
          <p:nvPr>
            <p:ph type="pic" sz="quarter" idx="14"/>
          </p:nvPr>
        </p:nvPicPr>
        <p:blipFill>
          <a:blip r:embed="rId2" cstate="email">
            <a:extLst>
              <a:ext uri="{28A0092B-C50C-407E-A947-70E740481C1C}">
                <a14:useLocalDpi xmlns:a14="http://schemas.microsoft.com/office/drawing/2010/main" val="0"/>
              </a:ext>
            </a:extLst>
          </a:blip>
          <a:stretch>
            <a:fillRect/>
          </a:stretch>
        </p:blipFill>
        <p:spPr>
          <a:xfrm>
            <a:off x="2339270" y="2758929"/>
            <a:ext cx="5880249" cy="8041432"/>
          </a:xfrm>
        </p:spPr>
      </p:pic>
      <p:pic>
        <p:nvPicPr>
          <p:cNvPr id="5122" name="Picture 2" descr="C:\Users\Davor\Desktop\ECO Drive - Main.pn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6006460" y="3010503"/>
            <a:ext cx="5223022" cy="3159931"/>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Davor\Desktop\ECO Drive - Drives compare - chart.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6006460" y="7163364"/>
            <a:ext cx="5223022" cy="4246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871193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37"/>
          <p:cNvGrpSpPr/>
          <p:nvPr/>
        </p:nvGrpSpPr>
        <p:grpSpPr>
          <a:xfrm>
            <a:off x="1042738" y="7654298"/>
            <a:ext cx="5799892" cy="2174342"/>
            <a:chOff x="4006578" y="6527169"/>
            <a:chExt cx="5799892" cy="2174342"/>
          </a:xfrm>
        </p:grpSpPr>
        <p:grpSp>
          <p:nvGrpSpPr>
            <p:cNvPr id="39" name="Group 38"/>
            <p:cNvGrpSpPr/>
            <p:nvPr/>
          </p:nvGrpSpPr>
          <p:grpSpPr>
            <a:xfrm>
              <a:off x="8401547" y="6527169"/>
              <a:ext cx="1404923" cy="1294259"/>
              <a:chOff x="13296064" y="10607541"/>
              <a:chExt cx="1265763" cy="1166060"/>
            </a:xfrm>
            <a:solidFill>
              <a:schemeClr val="accent2"/>
            </a:solidFill>
          </p:grpSpPr>
          <p:sp>
            <p:nvSpPr>
              <p:cNvPr id="51" name="Freeform 269"/>
              <p:cNvSpPr>
                <a:spLocks noChangeArrowheads="1"/>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sp>
            <p:nvSpPr>
              <p:cNvPr id="55" name="Freeform 270"/>
              <p:cNvSpPr>
                <a:spLocks noChangeArrowheads="1"/>
              </p:cNvSpPr>
              <p:nvPr/>
            </p:nvSpPr>
            <p:spPr bwMode="auto">
              <a:xfrm>
                <a:off x="13296064"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grpSp>
        <p:grpSp>
          <p:nvGrpSpPr>
            <p:cNvPr id="42" name="Group 41"/>
            <p:cNvGrpSpPr/>
            <p:nvPr/>
          </p:nvGrpSpPr>
          <p:grpSpPr>
            <a:xfrm>
              <a:off x="7972912" y="7036446"/>
              <a:ext cx="304072" cy="303870"/>
              <a:chOff x="8571240" y="5550087"/>
              <a:chExt cx="304072" cy="303870"/>
            </a:xfrm>
          </p:grpSpPr>
          <p:sp>
            <p:nvSpPr>
              <p:cNvPr id="46" name="Freeform 324"/>
              <p:cNvSpPr>
                <a:spLocks noChangeArrowheads="1"/>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grpSp>
            <p:nvGrpSpPr>
              <p:cNvPr id="48" name="Group 47"/>
              <p:cNvGrpSpPr/>
              <p:nvPr/>
            </p:nvGrpSpPr>
            <p:grpSpPr>
              <a:xfrm>
                <a:off x="8633181" y="5620427"/>
                <a:ext cx="183006" cy="180070"/>
                <a:chOff x="8633181" y="5620427"/>
                <a:chExt cx="183006" cy="180070"/>
              </a:xfrm>
              <a:solidFill>
                <a:schemeClr val="bg1"/>
              </a:solidFill>
            </p:grpSpPr>
            <p:sp>
              <p:nvSpPr>
                <p:cNvPr id="49" name="Freeform 325"/>
                <p:cNvSpPr>
                  <a:spLocks noChangeArrowheads="1"/>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sp>
              <p:nvSpPr>
                <p:cNvPr id="50" name="Freeform 326"/>
                <p:cNvSpPr>
                  <a:spLocks noChangeArrowheads="1"/>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grpSp>
        </p:grpSp>
        <p:sp>
          <p:nvSpPr>
            <p:cNvPr id="43" name="TextBox 42"/>
            <p:cNvSpPr txBox="1"/>
            <p:nvPr/>
          </p:nvSpPr>
          <p:spPr>
            <a:xfrm>
              <a:off x="4288861" y="6773924"/>
              <a:ext cx="3762815" cy="677072"/>
            </a:xfrm>
            <a:prstGeom prst="rect">
              <a:avLst/>
            </a:prstGeom>
            <a:noFill/>
          </p:spPr>
          <p:txBody>
            <a:bodyPr wrap="none" lIns="182843" tIns="91422" rIns="182843" bIns="91422" rtlCol="0">
              <a:spAutoFit/>
            </a:bodyPr>
            <a:lstStyle/>
            <a:p>
              <a:pPr algn="r"/>
              <a:r>
                <a:rPr lang="en-US" sz="3200" b="1" dirty="0" smtClean="0">
                  <a:latin typeface="Lato Regular"/>
                </a:rPr>
                <a:t>Driver dashboard</a:t>
              </a:r>
              <a:endParaRPr lang="en-US" sz="3200" b="1" dirty="0">
                <a:latin typeface="Lato Regular"/>
              </a:endParaRPr>
            </a:p>
          </p:txBody>
        </p:sp>
        <p:sp>
          <p:nvSpPr>
            <p:cNvPr id="45" name="TextBox 44"/>
            <p:cNvSpPr txBox="1"/>
            <p:nvPr/>
          </p:nvSpPr>
          <p:spPr>
            <a:xfrm>
              <a:off x="4006578" y="7261153"/>
              <a:ext cx="4055454" cy="1440358"/>
            </a:xfrm>
            <a:prstGeom prst="rect">
              <a:avLst/>
            </a:prstGeom>
            <a:noFill/>
          </p:spPr>
          <p:txBody>
            <a:bodyPr wrap="square" lIns="219419" tIns="109710" rIns="219419" bIns="109710" rtlCol="0">
              <a:spAutoFit/>
            </a:bodyPr>
            <a:lstStyle/>
            <a:p>
              <a:pPr algn="r">
                <a:lnSpc>
                  <a:spcPct val="110000"/>
                </a:lnSpc>
              </a:pPr>
              <a:r>
                <a:rPr lang="en-US" sz="2400" dirty="0" smtClean="0">
                  <a:latin typeface="Lato Light"/>
                  <a:cs typeface="Lato Light"/>
                </a:rPr>
                <a:t>Provides driving style  info and enables the driver to improve driving skills</a:t>
              </a:r>
            </a:p>
          </p:txBody>
        </p:sp>
      </p:grpSp>
      <p:grpSp>
        <p:nvGrpSpPr>
          <p:cNvPr id="56" name="Group 55"/>
          <p:cNvGrpSpPr/>
          <p:nvPr/>
        </p:nvGrpSpPr>
        <p:grpSpPr>
          <a:xfrm>
            <a:off x="17639480" y="7637963"/>
            <a:ext cx="5818943" cy="2181668"/>
            <a:chOff x="14570915" y="6527320"/>
            <a:chExt cx="5818943" cy="2181668"/>
          </a:xfrm>
        </p:grpSpPr>
        <p:grpSp>
          <p:nvGrpSpPr>
            <p:cNvPr id="81" name="Group 80"/>
            <p:cNvGrpSpPr/>
            <p:nvPr/>
          </p:nvGrpSpPr>
          <p:grpSpPr>
            <a:xfrm>
              <a:off x="14570915" y="6527320"/>
              <a:ext cx="1404923" cy="1294259"/>
              <a:chOff x="13296064" y="10607541"/>
              <a:chExt cx="1265763" cy="1166060"/>
            </a:xfrm>
            <a:solidFill>
              <a:schemeClr val="accent2"/>
            </a:solidFill>
          </p:grpSpPr>
          <p:sp>
            <p:nvSpPr>
              <p:cNvPr id="83" name="Freeform 269"/>
              <p:cNvSpPr>
                <a:spLocks noChangeArrowheads="1"/>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4"/>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sp>
            <p:nvSpPr>
              <p:cNvPr id="84" name="Freeform 270"/>
              <p:cNvSpPr>
                <a:spLocks noChangeArrowheads="1"/>
              </p:cNvSpPr>
              <p:nvPr/>
            </p:nvSpPr>
            <p:spPr bwMode="auto">
              <a:xfrm>
                <a:off x="13296064"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4"/>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grpSp>
        <p:sp>
          <p:nvSpPr>
            <p:cNvPr id="58" name="TextBox 57"/>
            <p:cNvSpPr txBox="1"/>
            <p:nvPr/>
          </p:nvSpPr>
          <p:spPr>
            <a:xfrm>
              <a:off x="16311252" y="6794716"/>
              <a:ext cx="4078606" cy="677072"/>
            </a:xfrm>
            <a:prstGeom prst="rect">
              <a:avLst/>
            </a:prstGeom>
            <a:noFill/>
          </p:spPr>
          <p:txBody>
            <a:bodyPr wrap="none" lIns="182843" tIns="91422" rIns="182843" bIns="91422" rtlCol="0">
              <a:spAutoFit/>
            </a:bodyPr>
            <a:lstStyle/>
            <a:p>
              <a:r>
                <a:rPr lang="en-US" sz="3200" b="1" dirty="0" smtClean="0">
                  <a:latin typeface="Lato Regular"/>
                </a:rPr>
                <a:t>Additional features</a:t>
              </a:r>
              <a:endParaRPr lang="en-US" sz="3200" b="1" dirty="0">
                <a:latin typeface="Lato Regular"/>
              </a:endParaRPr>
            </a:p>
          </p:txBody>
        </p:sp>
        <p:grpSp>
          <p:nvGrpSpPr>
            <p:cNvPr id="59" name="Group 58"/>
            <p:cNvGrpSpPr/>
            <p:nvPr/>
          </p:nvGrpSpPr>
          <p:grpSpPr>
            <a:xfrm>
              <a:off x="16087511" y="7015531"/>
              <a:ext cx="304072" cy="303870"/>
              <a:chOff x="8571240" y="5550087"/>
              <a:chExt cx="304072" cy="303870"/>
            </a:xfrm>
          </p:grpSpPr>
          <p:sp>
            <p:nvSpPr>
              <p:cNvPr id="64" name="Freeform 324"/>
              <p:cNvSpPr>
                <a:spLocks noChangeArrowheads="1"/>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grpSp>
            <p:nvGrpSpPr>
              <p:cNvPr id="66" name="Group 65"/>
              <p:cNvGrpSpPr/>
              <p:nvPr/>
            </p:nvGrpSpPr>
            <p:grpSpPr>
              <a:xfrm>
                <a:off x="8633181" y="5620427"/>
                <a:ext cx="183006" cy="180070"/>
                <a:chOff x="8633181" y="5620427"/>
                <a:chExt cx="183006" cy="180070"/>
              </a:xfrm>
              <a:solidFill>
                <a:schemeClr val="bg1"/>
              </a:solidFill>
            </p:grpSpPr>
            <p:sp>
              <p:nvSpPr>
                <p:cNvPr id="67" name="Freeform 325"/>
                <p:cNvSpPr>
                  <a:spLocks noChangeArrowheads="1"/>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sp>
              <p:nvSpPr>
                <p:cNvPr id="69" name="Freeform 326"/>
                <p:cNvSpPr>
                  <a:spLocks noChangeArrowheads="1"/>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grpSp>
        </p:grpSp>
        <p:sp>
          <p:nvSpPr>
            <p:cNvPr id="60" name="TextBox 59"/>
            <p:cNvSpPr txBox="1"/>
            <p:nvPr/>
          </p:nvSpPr>
          <p:spPr>
            <a:xfrm>
              <a:off x="16280184" y="7268630"/>
              <a:ext cx="4109674" cy="1440358"/>
            </a:xfrm>
            <a:prstGeom prst="rect">
              <a:avLst/>
            </a:prstGeom>
            <a:noFill/>
          </p:spPr>
          <p:txBody>
            <a:bodyPr wrap="square" lIns="219419" tIns="109710" rIns="219419" bIns="109710" rtlCol="0">
              <a:spAutoFit/>
            </a:bodyPr>
            <a:lstStyle/>
            <a:p>
              <a:pPr>
                <a:lnSpc>
                  <a:spcPct val="110000"/>
                </a:lnSpc>
              </a:pPr>
              <a:r>
                <a:rPr lang="en-US" sz="2400" dirty="0" smtClean="0">
                  <a:latin typeface="Lato Light"/>
                  <a:cs typeface="Lato Light"/>
                </a:rPr>
                <a:t>Tracking, delivery control, navigation, tachograph data download, sensors…</a:t>
              </a:r>
            </a:p>
          </p:txBody>
        </p:sp>
      </p:grpSp>
      <p:grpSp>
        <p:nvGrpSpPr>
          <p:cNvPr id="112" name="Group 111"/>
          <p:cNvGrpSpPr/>
          <p:nvPr/>
        </p:nvGrpSpPr>
        <p:grpSpPr>
          <a:xfrm>
            <a:off x="1042738" y="4936163"/>
            <a:ext cx="5799892" cy="2174342"/>
            <a:chOff x="4006578" y="6527169"/>
            <a:chExt cx="5799892" cy="2174342"/>
          </a:xfrm>
        </p:grpSpPr>
        <p:grpSp>
          <p:nvGrpSpPr>
            <p:cNvPr id="113" name="Group 112"/>
            <p:cNvGrpSpPr/>
            <p:nvPr/>
          </p:nvGrpSpPr>
          <p:grpSpPr>
            <a:xfrm>
              <a:off x="8401547" y="6527169"/>
              <a:ext cx="1404923" cy="1294259"/>
              <a:chOff x="13296064" y="10607541"/>
              <a:chExt cx="1265763" cy="1166060"/>
            </a:xfrm>
            <a:solidFill>
              <a:schemeClr val="accent2"/>
            </a:solidFill>
          </p:grpSpPr>
          <p:sp>
            <p:nvSpPr>
              <p:cNvPr id="122" name="Freeform 269"/>
              <p:cNvSpPr>
                <a:spLocks noChangeArrowheads="1"/>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sp>
            <p:nvSpPr>
              <p:cNvPr id="123" name="Freeform 270"/>
              <p:cNvSpPr>
                <a:spLocks noChangeArrowheads="1"/>
              </p:cNvSpPr>
              <p:nvPr/>
            </p:nvSpPr>
            <p:spPr bwMode="auto">
              <a:xfrm>
                <a:off x="13296064"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grpSp>
        <p:grpSp>
          <p:nvGrpSpPr>
            <p:cNvPr id="115" name="Group 114"/>
            <p:cNvGrpSpPr/>
            <p:nvPr/>
          </p:nvGrpSpPr>
          <p:grpSpPr>
            <a:xfrm>
              <a:off x="7972912" y="7036446"/>
              <a:ext cx="304072" cy="303870"/>
              <a:chOff x="8571240" y="5550087"/>
              <a:chExt cx="304072" cy="303870"/>
            </a:xfrm>
          </p:grpSpPr>
          <p:sp>
            <p:nvSpPr>
              <p:cNvPr id="118" name="Freeform 324"/>
              <p:cNvSpPr>
                <a:spLocks noChangeArrowheads="1"/>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grpSp>
            <p:nvGrpSpPr>
              <p:cNvPr id="119" name="Group 118"/>
              <p:cNvGrpSpPr/>
              <p:nvPr/>
            </p:nvGrpSpPr>
            <p:grpSpPr>
              <a:xfrm>
                <a:off x="8633181" y="5620427"/>
                <a:ext cx="183006" cy="180070"/>
                <a:chOff x="8633181" y="5620427"/>
                <a:chExt cx="183006" cy="180070"/>
              </a:xfrm>
              <a:solidFill>
                <a:schemeClr val="bg1"/>
              </a:solidFill>
            </p:grpSpPr>
            <p:sp>
              <p:nvSpPr>
                <p:cNvPr id="120" name="Freeform 325"/>
                <p:cNvSpPr>
                  <a:spLocks noChangeArrowheads="1"/>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sp>
              <p:nvSpPr>
                <p:cNvPr id="121" name="Freeform 326"/>
                <p:cNvSpPr>
                  <a:spLocks noChangeArrowheads="1"/>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grpSp>
        </p:grpSp>
        <p:sp>
          <p:nvSpPr>
            <p:cNvPr id="116" name="TextBox 115"/>
            <p:cNvSpPr txBox="1"/>
            <p:nvPr/>
          </p:nvSpPr>
          <p:spPr>
            <a:xfrm>
              <a:off x="4175240" y="6773924"/>
              <a:ext cx="3876436" cy="677072"/>
            </a:xfrm>
            <a:prstGeom prst="rect">
              <a:avLst/>
            </a:prstGeom>
            <a:noFill/>
          </p:spPr>
          <p:txBody>
            <a:bodyPr wrap="none" lIns="182843" tIns="91422" rIns="182843" bIns="91422" rtlCol="0">
              <a:spAutoFit/>
            </a:bodyPr>
            <a:lstStyle/>
            <a:p>
              <a:pPr algn="r"/>
              <a:r>
                <a:rPr lang="en-US" sz="3200" b="1" dirty="0" smtClean="0">
                  <a:latin typeface="Lato Regular"/>
                </a:rPr>
                <a:t>SkyTrack tracking</a:t>
              </a:r>
              <a:endParaRPr lang="en-US" sz="3200" b="1" dirty="0">
                <a:latin typeface="Lato Regular"/>
              </a:endParaRPr>
            </a:p>
          </p:txBody>
        </p:sp>
        <p:sp>
          <p:nvSpPr>
            <p:cNvPr id="117" name="TextBox 116"/>
            <p:cNvSpPr txBox="1"/>
            <p:nvPr/>
          </p:nvSpPr>
          <p:spPr>
            <a:xfrm>
              <a:off x="4006578" y="7261153"/>
              <a:ext cx="4055454" cy="1440358"/>
            </a:xfrm>
            <a:prstGeom prst="rect">
              <a:avLst/>
            </a:prstGeom>
            <a:noFill/>
          </p:spPr>
          <p:txBody>
            <a:bodyPr wrap="square" lIns="219419" tIns="109710" rIns="219419" bIns="109710" rtlCol="0">
              <a:spAutoFit/>
            </a:bodyPr>
            <a:lstStyle/>
            <a:p>
              <a:pPr algn="r">
                <a:lnSpc>
                  <a:spcPct val="110000"/>
                </a:lnSpc>
              </a:pPr>
              <a:r>
                <a:rPr lang="en-US" sz="2400" dirty="0" smtClean="0">
                  <a:latin typeface="Lato Light"/>
                  <a:cs typeface="Lato Light"/>
                </a:rPr>
                <a:t>An advanced vehicle tracking system with full ECO Driving integration</a:t>
              </a:r>
            </a:p>
          </p:txBody>
        </p:sp>
      </p:grpSp>
      <p:grpSp>
        <p:nvGrpSpPr>
          <p:cNvPr id="124" name="Group 123"/>
          <p:cNvGrpSpPr/>
          <p:nvPr/>
        </p:nvGrpSpPr>
        <p:grpSpPr>
          <a:xfrm>
            <a:off x="17639479" y="4919828"/>
            <a:ext cx="5844114" cy="2181668"/>
            <a:chOff x="14570914" y="6527320"/>
            <a:chExt cx="5844114" cy="2181668"/>
          </a:xfrm>
        </p:grpSpPr>
        <p:grpSp>
          <p:nvGrpSpPr>
            <p:cNvPr id="133" name="Group 132"/>
            <p:cNvGrpSpPr/>
            <p:nvPr/>
          </p:nvGrpSpPr>
          <p:grpSpPr>
            <a:xfrm>
              <a:off x="14570914" y="6527320"/>
              <a:ext cx="1404923" cy="1294259"/>
              <a:chOff x="13296063" y="10607541"/>
              <a:chExt cx="1265763" cy="1166060"/>
            </a:xfrm>
            <a:solidFill>
              <a:schemeClr val="accent2"/>
            </a:solidFill>
          </p:grpSpPr>
          <p:sp>
            <p:nvSpPr>
              <p:cNvPr id="135" name="Freeform 269"/>
              <p:cNvSpPr>
                <a:spLocks noChangeArrowheads="1"/>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2"/>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sp>
            <p:nvSpPr>
              <p:cNvPr id="136" name="Freeform 270"/>
              <p:cNvSpPr>
                <a:spLocks noChangeArrowheads="1"/>
              </p:cNvSpPr>
              <p:nvPr/>
            </p:nvSpPr>
            <p:spPr bwMode="auto">
              <a:xfrm>
                <a:off x="13296063"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2"/>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grpSp>
        <p:sp>
          <p:nvSpPr>
            <p:cNvPr id="126" name="TextBox 125"/>
            <p:cNvSpPr txBox="1"/>
            <p:nvPr/>
          </p:nvSpPr>
          <p:spPr>
            <a:xfrm>
              <a:off x="16311252" y="6794716"/>
              <a:ext cx="3442021" cy="677072"/>
            </a:xfrm>
            <a:prstGeom prst="rect">
              <a:avLst/>
            </a:prstGeom>
            <a:noFill/>
          </p:spPr>
          <p:txBody>
            <a:bodyPr wrap="none" lIns="182843" tIns="91422" rIns="182843" bIns="91422" rtlCol="0">
              <a:spAutoFit/>
            </a:bodyPr>
            <a:lstStyle/>
            <a:p>
              <a:r>
                <a:rPr lang="en-US" sz="3200" b="1" dirty="0" smtClean="0">
                  <a:latin typeface="Lato Regular"/>
                </a:rPr>
                <a:t>Tracking device</a:t>
              </a:r>
              <a:endParaRPr lang="en-US" sz="3200" b="1" dirty="0">
                <a:latin typeface="Lato Regular"/>
              </a:endParaRPr>
            </a:p>
          </p:txBody>
        </p:sp>
        <p:grpSp>
          <p:nvGrpSpPr>
            <p:cNvPr id="127" name="Group 126"/>
            <p:cNvGrpSpPr/>
            <p:nvPr/>
          </p:nvGrpSpPr>
          <p:grpSpPr>
            <a:xfrm>
              <a:off x="16087511" y="7015531"/>
              <a:ext cx="304072" cy="303870"/>
              <a:chOff x="8571240" y="5550087"/>
              <a:chExt cx="304072" cy="303870"/>
            </a:xfrm>
          </p:grpSpPr>
          <p:sp>
            <p:nvSpPr>
              <p:cNvPr id="129" name="Freeform 324"/>
              <p:cNvSpPr>
                <a:spLocks noChangeArrowheads="1"/>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grpSp>
            <p:nvGrpSpPr>
              <p:cNvPr id="130" name="Group 129"/>
              <p:cNvGrpSpPr/>
              <p:nvPr/>
            </p:nvGrpSpPr>
            <p:grpSpPr>
              <a:xfrm>
                <a:off x="8633181" y="5620427"/>
                <a:ext cx="183006" cy="180070"/>
                <a:chOff x="8633181" y="5620427"/>
                <a:chExt cx="183006" cy="180070"/>
              </a:xfrm>
              <a:solidFill>
                <a:schemeClr val="bg1"/>
              </a:solidFill>
            </p:grpSpPr>
            <p:sp>
              <p:nvSpPr>
                <p:cNvPr id="131" name="Freeform 325"/>
                <p:cNvSpPr>
                  <a:spLocks noChangeArrowheads="1"/>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sp>
              <p:nvSpPr>
                <p:cNvPr id="132" name="Freeform 326"/>
                <p:cNvSpPr>
                  <a:spLocks noChangeArrowheads="1"/>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grpSp>
        </p:grpSp>
        <p:sp>
          <p:nvSpPr>
            <p:cNvPr id="128" name="TextBox 127"/>
            <p:cNvSpPr txBox="1"/>
            <p:nvPr/>
          </p:nvSpPr>
          <p:spPr>
            <a:xfrm>
              <a:off x="16280183" y="7268630"/>
              <a:ext cx="4134845" cy="1440358"/>
            </a:xfrm>
            <a:prstGeom prst="rect">
              <a:avLst/>
            </a:prstGeom>
            <a:noFill/>
          </p:spPr>
          <p:txBody>
            <a:bodyPr wrap="square" lIns="219419" tIns="109710" rIns="219419" bIns="109710" rtlCol="0">
              <a:spAutoFit/>
            </a:bodyPr>
            <a:lstStyle/>
            <a:p>
              <a:pPr>
                <a:lnSpc>
                  <a:spcPct val="110000"/>
                </a:lnSpc>
              </a:pPr>
              <a:r>
                <a:rPr lang="en-US" sz="2400" dirty="0" smtClean="0">
                  <a:latin typeface="Lato Light"/>
                  <a:cs typeface="Lato Light"/>
                </a:rPr>
                <a:t>Evaluate events and sequences, and sends to server only processed data</a:t>
              </a:r>
            </a:p>
          </p:txBody>
        </p:sp>
      </p:grpSp>
      <p:grpSp>
        <p:nvGrpSpPr>
          <p:cNvPr id="65" name="Group 1104"/>
          <p:cNvGrpSpPr>
            <a:grpSpLocks noChangeAspect="1"/>
          </p:cNvGrpSpPr>
          <p:nvPr/>
        </p:nvGrpSpPr>
        <p:grpSpPr>
          <a:xfrm rot="5400000">
            <a:off x="9121011" y="1924941"/>
            <a:ext cx="6291501" cy="10489721"/>
            <a:chOff x="0" y="0"/>
            <a:chExt cx="6591305" cy="9765731"/>
          </a:xfrm>
        </p:grpSpPr>
        <p:grpSp>
          <p:nvGrpSpPr>
            <p:cNvPr id="68" name="Group 1102"/>
            <p:cNvGrpSpPr/>
            <p:nvPr/>
          </p:nvGrpSpPr>
          <p:grpSpPr>
            <a:xfrm>
              <a:off x="0" y="0"/>
              <a:ext cx="6591305" cy="9765731"/>
              <a:chOff x="0" y="0"/>
              <a:chExt cx="6591304" cy="9765730"/>
            </a:xfrm>
          </p:grpSpPr>
          <p:pic>
            <p:nvPicPr>
              <p:cNvPr id="71" name="Mini-iPad-B&amp;W-Mockup.png"/>
              <p:cNvPicPr/>
              <p:nvPr/>
            </p:nvPicPr>
            <p:blipFill>
              <a:blip r:embed="rId3">
                <a:extLst/>
              </a:blip>
              <a:stretch>
                <a:fillRect/>
              </a:stretch>
            </p:blipFill>
            <p:spPr>
              <a:xfrm>
                <a:off x="0" y="0"/>
                <a:ext cx="6591304" cy="9765730"/>
              </a:xfrm>
              <a:prstGeom prst="rect">
                <a:avLst/>
              </a:prstGeom>
              <a:ln w="12700" cap="flat">
                <a:noFill/>
                <a:miter lim="400000"/>
              </a:ln>
              <a:effectLst/>
            </p:spPr>
          </p:pic>
          <p:sp>
            <p:nvSpPr>
              <p:cNvPr id="72" name="Shape 1101"/>
              <p:cNvSpPr/>
              <p:nvPr/>
            </p:nvSpPr>
            <p:spPr>
              <a:xfrm>
                <a:off x="363079" y="954047"/>
                <a:ext cx="5879097" cy="7806214"/>
              </a:xfrm>
              <a:prstGeom prst="rect">
                <a:avLst/>
              </a:prstGeom>
              <a:solidFill>
                <a:srgbClr val="606060"/>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blurRad="38100" dist="12700" dir="5400000" rotWithShape="0">
                        <a:srgbClr val="000000">
                          <a:alpha val="50000"/>
                        </a:srgbClr>
                      </a:outerShdw>
                    </a:effectLst>
                  </a:defRPr>
                </a:pPr>
                <a:endParaRPr lang="en-US" dirty="0">
                  <a:latin typeface="Lato Light"/>
                </a:endParaRPr>
              </a:p>
            </p:txBody>
          </p:sp>
        </p:grpSp>
        <p:pic>
          <p:nvPicPr>
            <p:cNvPr id="70" name="placeholder.png"/>
            <p:cNvPicPr/>
            <p:nvPr/>
          </p:nvPicPr>
          <p:blipFill>
            <a:blip r:embed="rId4">
              <a:extLst/>
            </a:blip>
            <a:srcRect l="29020" r="29020"/>
            <a:stretch>
              <a:fillRect/>
            </a:stretch>
          </p:blipFill>
          <p:spPr>
            <a:xfrm>
              <a:off x="337669" y="969500"/>
              <a:ext cx="5911543" cy="7924801"/>
            </a:xfrm>
            <a:prstGeom prst="rect">
              <a:avLst/>
            </a:prstGeom>
            <a:ln w="12700" cap="flat">
              <a:noFill/>
              <a:miter lim="400000"/>
            </a:ln>
            <a:effectLst/>
          </p:spPr>
        </p:pic>
      </p:grpSp>
      <p:sp>
        <p:nvSpPr>
          <p:cNvPr id="73" name="TextBox 72"/>
          <p:cNvSpPr txBox="1"/>
          <p:nvPr/>
        </p:nvSpPr>
        <p:spPr>
          <a:xfrm>
            <a:off x="9563221" y="688643"/>
            <a:ext cx="5266698" cy="400110"/>
          </a:xfrm>
          <a:prstGeom prst="rect">
            <a:avLst/>
          </a:prstGeom>
          <a:noFill/>
        </p:spPr>
        <p:txBody>
          <a:bodyPr wrap="none">
            <a:spAutoFit/>
          </a:bodyPr>
          <a:lstStyle/>
          <a:p>
            <a:pPr algn="ctr" defTabSz="1828434" fontAlgn="auto">
              <a:spcBef>
                <a:spcPts val="0"/>
              </a:spcBef>
              <a:spcAft>
                <a:spcPts val="0"/>
              </a:spcAft>
              <a:defRPr/>
            </a:pPr>
            <a:r>
              <a:rPr lang="en-US" sz="2000" b="1" spc="600" dirty="0" smtClean="0">
                <a:latin typeface="Lato Regular"/>
                <a:ea typeface="+mn-ea"/>
                <a:cs typeface="Lato Regular"/>
              </a:rPr>
              <a:t>SkyTrack Tracking System</a:t>
            </a:r>
            <a:endParaRPr lang="en-US" sz="2000" b="1" spc="600" dirty="0">
              <a:latin typeface="Lato Regular"/>
              <a:ea typeface="+mn-ea"/>
              <a:cs typeface="Lato Regular"/>
            </a:endParaRPr>
          </a:p>
        </p:txBody>
      </p:sp>
      <p:grpSp>
        <p:nvGrpSpPr>
          <p:cNvPr id="74" name="Group 73"/>
          <p:cNvGrpSpPr>
            <a:grpSpLocks/>
          </p:cNvGrpSpPr>
          <p:nvPr/>
        </p:nvGrpSpPr>
        <p:grpSpPr bwMode="auto">
          <a:xfrm>
            <a:off x="11449844" y="2019844"/>
            <a:ext cx="1477962" cy="258763"/>
            <a:chOff x="1703388" y="2006913"/>
            <a:chExt cx="1478230" cy="258682"/>
          </a:xfrm>
        </p:grpSpPr>
        <p:sp>
          <p:nvSpPr>
            <p:cNvPr id="75" name="Oval 74"/>
            <p:cNvSpPr/>
            <p:nvPr/>
          </p:nvSpPr>
          <p:spPr>
            <a:xfrm>
              <a:off x="1703388" y="2006913"/>
              <a:ext cx="258809"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76" name="Oval 75"/>
            <p:cNvSpPr/>
            <p:nvPr/>
          </p:nvSpPr>
          <p:spPr>
            <a:xfrm>
              <a:off x="2008243" y="2006913"/>
              <a:ext cx="258809"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77" name="Oval 76"/>
            <p:cNvSpPr/>
            <p:nvPr/>
          </p:nvSpPr>
          <p:spPr>
            <a:xfrm>
              <a:off x="2313099" y="2006913"/>
              <a:ext cx="258809"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78" name="Oval 77"/>
            <p:cNvSpPr/>
            <p:nvPr/>
          </p:nvSpPr>
          <p:spPr>
            <a:xfrm>
              <a:off x="2617954" y="2006913"/>
              <a:ext cx="258809"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79" name="Oval 78"/>
            <p:cNvSpPr/>
            <p:nvPr/>
          </p:nvSpPr>
          <p:spPr>
            <a:xfrm>
              <a:off x="2922809" y="2006913"/>
              <a:ext cx="258809"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grpSp>
      <p:sp>
        <p:nvSpPr>
          <p:cNvPr id="80" name="TextBox 72"/>
          <p:cNvSpPr txBox="1">
            <a:spLocks noChangeArrowheads="1"/>
          </p:cNvSpPr>
          <p:nvPr/>
        </p:nvSpPr>
        <p:spPr bwMode="auto">
          <a:xfrm>
            <a:off x="8650994" y="1034073"/>
            <a:ext cx="709893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charset="0"/>
                <a:ea typeface="ＭＳ Ｐゴシック" charset="0"/>
                <a:cs typeface="ＭＳ Ｐゴシック" charset="0"/>
              </a:defRPr>
            </a:lvl1pPr>
            <a:lvl2pPr marL="742950" indent="-285750">
              <a:defRPr sz="3600">
                <a:solidFill>
                  <a:schemeClr val="tx1"/>
                </a:solidFill>
                <a:latin typeface="Lato Light" charset="0"/>
                <a:ea typeface="ＭＳ Ｐゴシック" charset="0"/>
              </a:defRPr>
            </a:lvl2pPr>
            <a:lvl3pPr marL="1143000" indent="-228600">
              <a:defRPr sz="3600">
                <a:solidFill>
                  <a:schemeClr val="tx1"/>
                </a:solidFill>
                <a:latin typeface="Lato Light" charset="0"/>
                <a:ea typeface="ＭＳ Ｐゴシック" charset="0"/>
              </a:defRPr>
            </a:lvl3pPr>
            <a:lvl4pPr marL="1600200" indent="-228600">
              <a:defRPr sz="3600">
                <a:solidFill>
                  <a:schemeClr val="tx1"/>
                </a:solidFill>
                <a:latin typeface="Lato Light" charset="0"/>
                <a:ea typeface="ＭＳ Ｐゴシック" charset="0"/>
              </a:defRPr>
            </a:lvl4pPr>
            <a:lvl5pPr marL="2057400" indent="-228600">
              <a:defRPr sz="3600">
                <a:solidFill>
                  <a:schemeClr val="tx1"/>
                </a:solidFill>
                <a:latin typeface="Lato Light" charset="0"/>
                <a:ea typeface="ＭＳ Ｐゴシック" charset="0"/>
              </a:defRPr>
            </a:lvl5pPr>
            <a:lvl6pPr marL="2514600" indent="-228600" defTabSz="1827213" fontAlgn="base">
              <a:spcBef>
                <a:spcPct val="0"/>
              </a:spcBef>
              <a:spcAft>
                <a:spcPct val="0"/>
              </a:spcAft>
              <a:defRPr sz="3600">
                <a:solidFill>
                  <a:schemeClr val="tx1"/>
                </a:solidFill>
                <a:latin typeface="Lato Light" charset="0"/>
                <a:ea typeface="ＭＳ Ｐゴシック" charset="0"/>
              </a:defRPr>
            </a:lvl6pPr>
            <a:lvl7pPr marL="2971800" indent="-228600" defTabSz="1827213" fontAlgn="base">
              <a:spcBef>
                <a:spcPct val="0"/>
              </a:spcBef>
              <a:spcAft>
                <a:spcPct val="0"/>
              </a:spcAft>
              <a:defRPr sz="3600">
                <a:solidFill>
                  <a:schemeClr val="tx1"/>
                </a:solidFill>
                <a:latin typeface="Lato Light" charset="0"/>
                <a:ea typeface="ＭＳ Ｐゴシック" charset="0"/>
              </a:defRPr>
            </a:lvl7pPr>
            <a:lvl8pPr marL="3429000" indent="-228600" defTabSz="1827213" fontAlgn="base">
              <a:spcBef>
                <a:spcPct val="0"/>
              </a:spcBef>
              <a:spcAft>
                <a:spcPct val="0"/>
              </a:spcAft>
              <a:defRPr sz="3600">
                <a:solidFill>
                  <a:schemeClr val="tx1"/>
                </a:solidFill>
                <a:latin typeface="Lato Light" charset="0"/>
                <a:ea typeface="ＭＳ Ｐゴシック" charset="0"/>
              </a:defRPr>
            </a:lvl8pPr>
            <a:lvl9pPr marL="3886200" indent="-228600" defTabSz="1827213" fontAlgn="base">
              <a:spcBef>
                <a:spcPct val="0"/>
              </a:spcBef>
              <a:spcAft>
                <a:spcPct val="0"/>
              </a:spcAft>
              <a:defRPr sz="3600">
                <a:solidFill>
                  <a:schemeClr val="tx1"/>
                </a:solidFill>
                <a:latin typeface="Lato Light" charset="0"/>
                <a:ea typeface="ＭＳ Ｐゴシック" charset="0"/>
              </a:defRPr>
            </a:lvl9pPr>
          </a:lstStyle>
          <a:p>
            <a:pPr algn="ctr"/>
            <a:r>
              <a:rPr lang="en-US" sz="6000" b="1" dirty="0" smtClean="0">
                <a:latin typeface="Lato Regular" charset="0"/>
                <a:cs typeface="Lato Regular" charset="0"/>
              </a:rPr>
              <a:t>SkyTrack </a:t>
            </a:r>
            <a:r>
              <a:rPr lang="en-US" sz="6000" b="1" dirty="0" err="1" smtClean="0">
                <a:latin typeface="Lato Regular" charset="0"/>
                <a:cs typeface="Lato Regular" charset="0"/>
              </a:rPr>
              <a:t>ECOdrive</a:t>
            </a:r>
            <a:endParaRPr lang="en-US" sz="6000" b="1" dirty="0">
              <a:latin typeface="Lato Regular" charset="0"/>
              <a:cs typeface="Lato Regular" charset="0"/>
            </a:endParaRPr>
          </a:p>
        </p:txBody>
      </p:sp>
      <p:pic>
        <p:nvPicPr>
          <p:cNvPr id="11" name="Picture Placeholder 10"/>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t="427" b="427"/>
          <a:stretch>
            <a:fillRect/>
          </a:stretch>
        </p:blipFill>
        <p:spPr>
          <a:xfrm>
            <a:off x="7522953" y="4346361"/>
            <a:ext cx="9471025" cy="5659911"/>
          </a:xfrm>
        </p:spPr>
      </p:pic>
      <p:grpSp>
        <p:nvGrpSpPr>
          <p:cNvPr id="85" name="Group 84"/>
          <p:cNvGrpSpPr>
            <a:grpSpLocks noChangeAspect="1"/>
          </p:cNvGrpSpPr>
          <p:nvPr/>
        </p:nvGrpSpPr>
        <p:grpSpPr>
          <a:xfrm>
            <a:off x="5839262" y="5351831"/>
            <a:ext cx="612000" cy="500974"/>
            <a:chOff x="4856163" y="3600451"/>
            <a:chExt cx="358775" cy="293688"/>
          </a:xfrm>
          <a:solidFill>
            <a:srgbClr val="FFFFFF"/>
          </a:solidFill>
        </p:grpSpPr>
        <p:sp>
          <p:nvSpPr>
            <p:cNvPr id="86" name="Freeform 148"/>
            <p:cNvSpPr>
              <a:spLocks noEditPoints="1"/>
            </p:cNvSpPr>
            <p:nvPr/>
          </p:nvSpPr>
          <p:spPr bwMode="auto">
            <a:xfrm>
              <a:off x="5103813" y="3692526"/>
              <a:ext cx="68263" cy="90488"/>
            </a:xfrm>
            <a:custGeom>
              <a:avLst/>
              <a:gdLst/>
              <a:ahLst/>
              <a:cxnLst>
                <a:cxn ang="0">
                  <a:pos x="11" y="2"/>
                </a:cxn>
                <a:cxn ang="0">
                  <a:pos x="7" y="0"/>
                </a:cxn>
                <a:cxn ang="0">
                  <a:pos x="4" y="0"/>
                </a:cxn>
                <a:cxn ang="0">
                  <a:pos x="0" y="4"/>
                </a:cxn>
                <a:cxn ang="0">
                  <a:pos x="0" y="27"/>
                </a:cxn>
                <a:cxn ang="0">
                  <a:pos x="4" y="31"/>
                </a:cxn>
                <a:cxn ang="0">
                  <a:pos x="19" y="31"/>
                </a:cxn>
                <a:cxn ang="0">
                  <a:pos x="23" y="27"/>
                </a:cxn>
                <a:cxn ang="0">
                  <a:pos x="23" y="21"/>
                </a:cxn>
                <a:cxn ang="0">
                  <a:pos x="22" y="19"/>
                </a:cxn>
                <a:cxn ang="0">
                  <a:pos x="11" y="2"/>
                </a:cxn>
                <a:cxn ang="0">
                  <a:pos x="19" y="27"/>
                </a:cxn>
                <a:cxn ang="0">
                  <a:pos x="4" y="27"/>
                </a:cxn>
                <a:cxn ang="0">
                  <a:pos x="4" y="4"/>
                </a:cxn>
                <a:cxn ang="0">
                  <a:pos x="7" y="4"/>
                </a:cxn>
                <a:cxn ang="0">
                  <a:pos x="19" y="21"/>
                </a:cxn>
                <a:cxn ang="0">
                  <a:pos x="19" y="27"/>
                </a:cxn>
                <a:cxn ang="0">
                  <a:pos x="19" y="27"/>
                </a:cxn>
                <a:cxn ang="0">
                  <a:pos x="19" y="27"/>
                </a:cxn>
              </a:cxnLst>
              <a:rect l="0" t="0" r="r" b="b"/>
              <a:pathLst>
                <a:path w="23" h="31">
                  <a:moveTo>
                    <a:pt x="11" y="2"/>
                  </a:moveTo>
                  <a:cubicBezTo>
                    <a:pt x="10" y="1"/>
                    <a:pt x="9" y="0"/>
                    <a:pt x="7" y="0"/>
                  </a:cubicBezTo>
                  <a:cubicBezTo>
                    <a:pt x="4" y="0"/>
                    <a:pt x="4" y="0"/>
                    <a:pt x="4" y="0"/>
                  </a:cubicBezTo>
                  <a:cubicBezTo>
                    <a:pt x="1" y="0"/>
                    <a:pt x="0" y="2"/>
                    <a:pt x="0" y="4"/>
                  </a:cubicBezTo>
                  <a:cubicBezTo>
                    <a:pt x="0" y="27"/>
                    <a:pt x="0" y="27"/>
                    <a:pt x="0" y="27"/>
                  </a:cubicBezTo>
                  <a:cubicBezTo>
                    <a:pt x="0" y="29"/>
                    <a:pt x="1" y="31"/>
                    <a:pt x="4" y="31"/>
                  </a:cubicBezTo>
                  <a:cubicBezTo>
                    <a:pt x="19" y="31"/>
                    <a:pt x="19" y="31"/>
                    <a:pt x="19" y="31"/>
                  </a:cubicBezTo>
                  <a:cubicBezTo>
                    <a:pt x="21" y="31"/>
                    <a:pt x="23" y="29"/>
                    <a:pt x="23" y="27"/>
                  </a:cubicBezTo>
                  <a:cubicBezTo>
                    <a:pt x="23" y="21"/>
                    <a:pt x="23" y="21"/>
                    <a:pt x="23" y="21"/>
                  </a:cubicBezTo>
                  <a:cubicBezTo>
                    <a:pt x="23" y="20"/>
                    <a:pt x="23" y="20"/>
                    <a:pt x="22" y="19"/>
                  </a:cubicBezTo>
                  <a:lnTo>
                    <a:pt x="11" y="2"/>
                  </a:lnTo>
                  <a:close/>
                  <a:moveTo>
                    <a:pt x="19" y="27"/>
                  </a:moveTo>
                  <a:cubicBezTo>
                    <a:pt x="4" y="27"/>
                    <a:pt x="4" y="27"/>
                    <a:pt x="4" y="27"/>
                  </a:cubicBezTo>
                  <a:cubicBezTo>
                    <a:pt x="4" y="4"/>
                    <a:pt x="4" y="4"/>
                    <a:pt x="4" y="4"/>
                  </a:cubicBezTo>
                  <a:cubicBezTo>
                    <a:pt x="7" y="4"/>
                    <a:pt x="7" y="4"/>
                    <a:pt x="7" y="4"/>
                  </a:cubicBezTo>
                  <a:cubicBezTo>
                    <a:pt x="19" y="21"/>
                    <a:pt x="19" y="21"/>
                    <a:pt x="19" y="21"/>
                  </a:cubicBezTo>
                  <a:lnTo>
                    <a:pt x="19" y="27"/>
                  </a:lnTo>
                  <a:close/>
                  <a:moveTo>
                    <a:pt x="19" y="27"/>
                  </a:moveTo>
                  <a:cubicBezTo>
                    <a:pt x="19" y="27"/>
                    <a:pt x="19" y="27"/>
                    <a:pt x="19" y="27"/>
                  </a:cubicBezTo>
                </a:path>
              </a:pathLst>
            </a:custGeom>
            <a:grpFill/>
            <a:ln w="9525">
              <a:noFill/>
              <a:round/>
              <a:headEnd/>
              <a:tailEnd/>
            </a:ln>
          </p:spPr>
          <p:txBody>
            <a:bodyPr/>
            <a:lstStyle/>
            <a:p>
              <a:pPr fontAlgn="auto">
                <a:spcBef>
                  <a:spcPts val="0"/>
                </a:spcBef>
                <a:spcAft>
                  <a:spcPts val="0"/>
                </a:spcAft>
                <a:defRPr/>
              </a:pPr>
              <a:endParaRPr lang="en-US" dirty="0">
                <a:latin typeface="+mn-lt"/>
                <a:ea typeface="+mn-ea"/>
              </a:endParaRPr>
            </a:p>
          </p:txBody>
        </p:sp>
        <p:sp>
          <p:nvSpPr>
            <p:cNvPr id="87" name="Freeform 149"/>
            <p:cNvSpPr>
              <a:spLocks noEditPoints="1"/>
            </p:cNvSpPr>
            <p:nvPr/>
          </p:nvSpPr>
          <p:spPr bwMode="auto">
            <a:xfrm>
              <a:off x="4856163" y="3600451"/>
              <a:ext cx="358775" cy="293688"/>
            </a:xfrm>
            <a:custGeom>
              <a:avLst/>
              <a:gdLst/>
              <a:ahLst/>
              <a:cxnLst>
                <a:cxn ang="0">
                  <a:pos x="121" y="48"/>
                </a:cxn>
                <a:cxn ang="0">
                  <a:pos x="106" y="25"/>
                </a:cxn>
                <a:cxn ang="0">
                  <a:pos x="96" y="20"/>
                </a:cxn>
                <a:cxn ang="0">
                  <a:pos x="81" y="20"/>
                </a:cxn>
                <a:cxn ang="0">
                  <a:pos x="81" y="12"/>
                </a:cxn>
                <a:cxn ang="0">
                  <a:pos x="69" y="0"/>
                </a:cxn>
                <a:cxn ang="0">
                  <a:pos x="12" y="0"/>
                </a:cxn>
                <a:cxn ang="0">
                  <a:pos x="0" y="12"/>
                </a:cxn>
                <a:cxn ang="0">
                  <a:pos x="0" y="54"/>
                </a:cxn>
                <a:cxn ang="0">
                  <a:pos x="12" y="66"/>
                </a:cxn>
                <a:cxn ang="0">
                  <a:pos x="12" y="77"/>
                </a:cxn>
                <a:cxn ang="0">
                  <a:pos x="23" y="89"/>
                </a:cxn>
                <a:cxn ang="0">
                  <a:pos x="28" y="89"/>
                </a:cxn>
                <a:cxn ang="0">
                  <a:pos x="43" y="100"/>
                </a:cxn>
                <a:cxn ang="0">
                  <a:pos x="57" y="89"/>
                </a:cxn>
                <a:cxn ang="0">
                  <a:pos x="78" y="89"/>
                </a:cxn>
                <a:cxn ang="0">
                  <a:pos x="92" y="100"/>
                </a:cxn>
                <a:cxn ang="0">
                  <a:pos x="107" y="89"/>
                </a:cxn>
                <a:cxn ang="0">
                  <a:pos x="112" y="89"/>
                </a:cxn>
                <a:cxn ang="0">
                  <a:pos x="123" y="77"/>
                </a:cxn>
                <a:cxn ang="0">
                  <a:pos x="123" y="54"/>
                </a:cxn>
                <a:cxn ang="0">
                  <a:pos x="121" y="48"/>
                </a:cxn>
                <a:cxn ang="0">
                  <a:pos x="12" y="58"/>
                </a:cxn>
                <a:cxn ang="0">
                  <a:pos x="8" y="54"/>
                </a:cxn>
                <a:cxn ang="0">
                  <a:pos x="8" y="12"/>
                </a:cxn>
                <a:cxn ang="0">
                  <a:pos x="12" y="8"/>
                </a:cxn>
                <a:cxn ang="0">
                  <a:pos x="69" y="8"/>
                </a:cxn>
                <a:cxn ang="0">
                  <a:pos x="73" y="12"/>
                </a:cxn>
                <a:cxn ang="0">
                  <a:pos x="73" y="54"/>
                </a:cxn>
                <a:cxn ang="0">
                  <a:pos x="69" y="58"/>
                </a:cxn>
                <a:cxn ang="0">
                  <a:pos x="12" y="58"/>
                </a:cxn>
                <a:cxn ang="0">
                  <a:pos x="43" y="93"/>
                </a:cxn>
                <a:cxn ang="0">
                  <a:pos x="35" y="85"/>
                </a:cxn>
                <a:cxn ang="0">
                  <a:pos x="43" y="77"/>
                </a:cxn>
                <a:cxn ang="0">
                  <a:pos x="50" y="85"/>
                </a:cxn>
                <a:cxn ang="0">
                  <a:pos x="43" y="93"/>
                </a:cxn>
                <a:cxn ang="0">
                  <a:pos x="92" y="93"/>
                </a:cxn>
                <a:cxn ang="0">
                  <a:pos x="85" y="85"/>
                </a:cxn>
                <a:cxn ang="0">
                  <a:pos x="92" y="77"/>
                </a:cxn>
                <a:cxn ang="0">
                  <a:pos x="100" y="85"/>
                </a:cxn>
                <a:cxn ang="0">
                  <a:pos x="92" y="93"/>
                </a:cxn>
                <a:cxn ang="0">
                  <a:pos x="115" y="77"/>
                </a:cxn>
                <a:cxn ang="0">
                  <a:pos x="112" y="81"/>
                </a:cxn>
                <a:cxn ang="0">
                  <a:pos x="107" y="81"/>
                </a:cxn>
                <a:cxn ang="0">
                  <a:pos x="92" y="70"/>
                </a:cxn>
                <a:cxn ang="0">
                  <a:pos x="78" y="81"/>
                </a:cxn>
                <a:cxn ang="0">
                  <a:pos x="57" y="81"/>
                </a:cxn>
                <a:cxn ang="0">
                  <a:pos x="43" y="70"/>
                </a:cxn>
                <a:cxn ang="0">
                  <a:pos x="28" y="81"/>
                </a:cxn>
                <a:cxn ang="0">
                  <a:pos x="23" y="81"/>
                </a:cxn>
                <a:cxn ang="0">
                  <a:pos x="20" y="77"/>
                </a:cxn>
                <a:cxn ang="0">
                  <a:pos x="20" y="66"/>
                </a:cxn>
                <a:cxn ang="0">
                  <a:pos x="69" y="66"/>
                </a:cxn>
                <a:cxn ang="0">
                  <a:pos x="81" y="54"/>
                </a:cxn>
                <a:cxn ang="0">
                  <a:pos x="81" y="27"/>
                </a:cxn>
                <a:cxn ang="0">
                  <a:pos x="96" y="27"/>
                </a:cxn>
                <a:cxn ang="0">
                  <a:pos x="99" y="29"/>
                </a:cxn>
                <a:cxn ang="0">
                  <a:pos x="115" y="52"/>
                </a:cxn>
                <a:cxn ang="0">
                  <a:pos x="115" y="54"/>
                </a:cxn>
                <a:cxn ang="0">
                  <a:pos x="115" y="77"/>
                </a:cxn>
                <a:cxn ang="0">
                  <a:pos x="115" y="77"/>
                </a:cxn>
                <a:cxn ang="0">
                  <a:pos x="115" y="77"/>
                </a:cxn>
              </a:cxnLst>
              <a:rect l="0" t="0" r="r" b="b"/>
              <a:pathLst>
                <a:path w="123" h="100">
                  <a:moveTo>
                    <a:pt x="121" y="48"/>
                  </a:moveTo>
                  <a:cubicBezTo>
                    <a:pt x="106" y="25"/>
                    <a:pt x="106" y="25"/>
                    <a:pt x="106" y="25"/>
                  </a:cubicBezTo>
                  <a:cubicBezTo>
                    <a:pt x="104" y="22"/>
                    <a:pt x="100" y="20"/>
                    <a:pt x="96" y="20"/>
                  </a:cubicBezTo>
                  <a:cubicBezTo>
                    <a:pt x="81" y="20"/>
                    <a:pt x="81" y="20"/>
                    <a:pt x="81" y="20"/>
                  </a:cubicBezTo>
                  <a:cubicBezTo>
                    <a:pt x="81" y="12"/>
                    <a:pt x="81" y="12"/>
                    <a:pt x="81" y="12"/>
                  </a:cubicBezTo>
                  <a:cubicBezTo>
                    <a:pt x="81" y="6"/>
                    <a:pt x="76" y="0"/>
                    <a:pt x="69" y="0"/>
                  </a:cubicBezTo>
                  <a:cubicBezTo>
                    <a:pt x="12" y="0"/>
                    <a:pt x="12" y="0"/>
                    <a:pt x="12" y="0"/>
                  </a:cubicBezTo>
                  <a:cubicBezTo>
                    <a:pt x="6" y="0"/>
                    <a:pt x="0" y="6"/>
                    <a:pt x="0" y="12"/>
                  </a:cubicBezTo>
                  <a:cubicBezTo>
                    <a:pt x="0" y="54"/>
                    <a:pt x="0" y="54"/>
                    <a:pt x="0" y="54"/>
                  </a:cubicBezTo>
                  <a:cubicBezTo>
                    <a:pt x="0" y="61"/>
                    <a:pt x="6" y="66"/>
                    <a:pt x="12" y="66"/>
                  </a:cubicBezTo>
                  <a:cubicBezTo>
                    <a:pt x="12" y="77"/>
                    <a:pt x="12" y="77"/>
                    <a:pt x="12" y="77"/>
                  </a:cubicBezTo>
                  <a:cubicBezTo>
                    <a:pt x="12" y="84"/>
                    <a:pt x="17" y="89"/>
                    <a:pt x="23" y="89"/>
                  </a:cubicBezTo>
                  <a:cubicBezTo>
                    <a:pt x="28" y="89"/>
                    <a:pt x="28" y="89"/>
                    <a:pt x="28" y="89"/>
                  </a:cubicBezTo>
                  <a:cubicBezTo>
                    <a:pt x="30" y="95"/>
                    <a:pt x="35" y="100"/>
                    <a:pt x="43" y="100"/>
                  </a:cubicBezTo>
                  <a:cubicBezTo>
                    <a:pt x="50" y="100"/>
                    <a:pt x="56" y="95"/>
                    <a:pt x="57" y="89"/>
                  </a:cubicBezTo>
                  <a:cubicBezTo>
                    <a:pt x="78" y="89"/>
                    <a:pt x="78" y="89"/>
                    <a:pt x="78" y="89"/>
                  </a:cubicBezTo>
                  <a:cubicBezTo>
                    <a:pt x="79" y="95"/>
                    <a:pt x="85" y="100"/>
                    <a:pt x="92" y="100"/>
                  </a:cubicBezTo>
                  <a:cubicBezTo>
                    <a:pt x="100" y="100"/>
                    <a:pt x="106" y="95"/>
                    <a:pt x="107" y="89"/>
                  </a:cubicBezTo>
                  <a:cubicBezTo>
                    <a:pt x="112" y="89"/>
                    <a:pt x="112" y="89"/>
                    <a:pt x="112" y="89"/>
                  </a:cubicBezTo>
                  <a:cubicBezTo>
                    <a:pt x="118" y="89"/>
                    <a:pt x="123" y="84"/>
                    <a:pt x="123" y="77"/>
                  </a:cubicBezTo>
                  <a:cubicBezTo>
                    <a:pt x="123" y="54"/>
                    <a:pt x="123" y="54"/>
                    <a:pt x="123" y="54"/>
                  </a:cubicBezTo>
                  <a:cubicBezTo>
                    <a:pt x="123" y="52"/>
                    <a:pt x="122" y="50"/>
                    <a:pt x="121" y="48"/>
                  </a:cubicBezTo>
                  <a:close/>
                  <a:moveTo>
                    <a:pt x="12" y="58"/>
                  </a:moveTo>
                  <a:cubicBezTo>
                    <a:pt x="10" y="58"/>
                    <a:pt x="8" y="56"/>
                    <a:pt x="8" y="54"/>
                  </a:cubicBezTo>
                  <a:cubicBezTo>
                    <a:pt x="8" y="12"/>
                    <a:pt x="8" y="12"/>
                    <a:pt x="8" y="12"/>
                  </a:cubicBezTo>
                  <a:cubicBezTo>
                    <a:pt x="8" y="10"/>
                    <a:pt x="10" y="8"/>
                    <a:pt x="12" y="8"/>
                  </a:cubicBezTo>
                  <a:cubicBezTo>
                    <a:pt x="69" y="8"/>
                    <a:pt x="69" y="8"/>
                    <a:pt x="69" y="8"/>
                  </a:cubicBezTo>
                  <a:cubicBezTo>
                    <a:pt x="72" y="8"/>
                    <a:pt x="73" y="10"/>
                    <a:pt x="73" y="12"/>
                  </a:cubicBezTo>
                  <a:cubicBezTo>
                    <a:pt x="73" y="54"/>
                    <a:pt x="73" y="54"/>
                    <a:pt x="73" y="54"/>
                  </a:cubicBezTo>
                  <a:cubicBezTo>
                    <a:pt x="73" y="56"/>
                    <a:pt x="72" y="58"/>
                    <a:pt x="69" y="58"/>
                  </a:cubicBezTo>
                  <a:lnTo>
                    <a:pt x="12" y="58"/>
                  </a:lnTo>
                  <a:close/>
                  <a:moveTo>
                    <a:pt x="43" y="93"/>
                  </a:moveTo>
                  <a:cubicBezTo>
                    <a:pt x="38" y="93"/>
                    <a:pt x="35" y="89"/>
                    <a:pt x="35" y="85"/>
                  </a:cubicBezTo>
                  <a:cubicBezTo>
                    <a:pt x="35" y="81"/>
                    <a:pt x="38" y="77"/>
                    <a:pt x="43" y="77"/>
                  </a:cubicBezTo>
                  <a:cubicBezTo>
                    <a:pt x="47" y="77"/>
                    <a:pt x="50" y="81"/>
                    <a:pt x="50" y="85"/>
                  </a:cubicBezTo>
                  <a:cubicBezTo>
                    <a:pt x="50" y="89"/>
                    <a:pt x="47" y="93"/>
                    <a:pt x="43" y="93"/>
                  </a:cubicBezTo>
                  <a:close/>
                  <a:moveTo>
                    <a:pt x="92" y="93"/>
                  </a:moveTo>
                  <a:cubicBezTo>
                    <a:pt x="88" y="93"/>
                    <a:pt x="85" y="89"/>
                    <a:pt x="85" y="85"/>
                  </a:cubicBezTo>
                  <a:cubicBezTo>
                    <a:pt x="85" y="81"/>
                    <a:pt x="88" y="77"/>
                    <a:pt x="92" y="77"/>
                  </a:cubicBezTo>
                  <a:cubicBezTo>
                    <a:pt x="97" y="77"/>
                    <a:pt x="100" y="81"/>
                    <a:pt x="100" y="85"/>
                  </a:cubicBezTo>
                  <a:cubicBezTo>
                    <a:pt x="100" y="89"/>
                    <a:pt x="97" y="93"/>
                    <a:pt x="92" y="93"/>
                  </a:cubicBezTo>
                  <a:close/>
                  <a:moveTo>
                    <a:pt x="115" y="77"/>
                  </a:moveTo>
                  <a:cubicBezTo>
                    <a:pt x="115" y="79"/>
                    <a:pt x="114" y="81"/>
                    <a:pt x="112" y="81"/>
                  </a:cubicBezTo>
                  <a:cubicBezTo>
                    <a:pt x="107" y="81"/>
                    <a:pt x="107" y="81"/>
                    <a:pt x="107" y="81"/>
                  </a:cubicBezTo>
                  <a:cubicBezTo>
                    <a:pt x="106" y="74"/>
                    <a:pt x="100" y="70"/>
                    <a:pt x="92" y="70"/>
                  </a:cubicBezTo>
                  <a:cubicBezTo>
                    <a:pt x="85" y="70"/>
                    <a:pt x="79" y="74"/>
                    <a:pt x="78" y="81"/>
                  </a:cubicBezTo>
                  <a:cubicBezTo>
                    <a:pt x="57" y="81"/>
                    <a:pt x="57" y="81"/>
                    <a:pt x="57" y="81"/>
                  </a:cubicBezTo>
                  <a:cubicBezTo>
                    <a:pt x="56" y="74"/>
                    <a:pt x="50" y="70"/>
                    <a:pt x="43" y="70"/>
                  </a:cubicBezTo>
                  <a:cubicBezTo>
                    <a:pt x="35" y="70"/>
                    <a:pt x="30" y="74"/>
                    <a:pt x="28" y="81"/>
                  </a:cubicBezTo>
                  <a:cubicBezTo>
                    <a:pt x="23" y="81"/>
                    <a:pt x="23" y="81"/>
                    <a:pt x="23" y="81"/>
                  </a:cubicBezTo>
                  <a:cubicBezTo>
                    <a:pt x="21" y="81"/>
                    <a:pt x="20" y="79"/>
                    <a:pt x="20" y="77"/>
                  </a:cubicBezTo>
                  <a:cubicBezTo>
                    <a:pt x="20" y="66"/>
                    <a:pt x="20" y="66"/>
                    <a:pt x="20" y="66"/>
                  </a:cubicBezTo>
                  <a:cubicBezTo>
                    <a:pt x="69" y="66"/>
                    <a:pt x="69" y="66"/>
                    <a:pt x="69" y="66"/>
                  </a:cubicBezTo>
                  <a:cubicBezTo>
                    <a:pt x="76" y="66"/>
                    <a:pt x="81" y="61"/>
                    <a:pt x="81" y="54"/>
                  </a:cubicBezTo>
                  <a:cubicBezTo>
                    <a:pt x="81" y="27"/>
                    <a:pt x="81" y="27"/>
                    <a:pt x="81" y="27"/>
                  </a:cubicBezTo>
                  <a:cubicBezTo>
                    <a:pt x="96" y="27"/>
                    <a:pt x="96" y="27"/>
                    <a:pt x="96" y="27"/>
                  </a:cubicBezTo>
                  <a:cubicBezTo>
                    <a:pt x="98" y="27"/>
                    <a:pt x="99" y="28"/>
                    <a:pt x="99" y="29"/>
                  </a:cubicBezTo>
                  <a:cubicBezTo>
                    <a:pt x="115" y="52"/>
                    <a:pt x="115" y="52"/>
                    <a:pt x="115" y="52"/>
                  </a:cubicBezTo>
                  <a:cubicBezTo>
                    <a:pt x="115" y="53"/>
                    <a:pt x="115" y="53"/>
                    <a:pt x="115" y="54"/>
                  </a:cubicBezTo>
                  <a:lnTo>
                    <a:pt x="115" y="77"/>
                  </a:lnTo>
                  <a:close/>
                  <a:moveTo>
                    <a:pt x="115" y="77"/>
                  </a:moveTo>
                  <a:cubicBezTo>
                    <a:pt x="115" y="77"/>
                    <a:pt x="115" y="77"/>
                    <a:pt x="115" y="77"/>
                  </a:cubicBezTo>
                </a:path>
              </a:pathLst>
            </a:custGeom>
            <a:grpFill/>
            <a:ln w="9525">
              <a:noFill/>
              <a:round/>
              <a:headEnd/>
              <a:tailEnd/>
            </a:ln>
          </p:spPr>
          <p:txBody>
            <a:bodyPr/>
            <a:lstStyle/>
            <a:p>
              <a:pPr fontAlgn="auto">
                <a:spcBef>
                  <a:spcPts val="0"/>
                </a:spcBef>
                <a:spcAft>
                  <a:spcPts val="0"/>
                </a:spcAft>
                <a:defRPr/>
              </a:pPr>
              <a:endParaRPr lang="en-US" dirty="0">
                <a:latin typeface="+mn-lt"/>
                <a:ea typeface="+mn-ea"/>
              </a:endParaRPr>
            </a:p>
          </p:txBody>
        </p:sp>
      </p:grpSp>
      <p:grpSp>
        <p:nvGrpSpPr>
          <p:cNvPr id="88" name="Group 87"/>
          <p:cNvGrpSpPr>
            <a:grpSpLocks noChangeAspect="1"/>
          </p:cNvGrpSpPr>
          <p:nvPr/>
        </p:nvGrpSpPr>
        <p:grpSpPr>
          <a:xfrm>
            <a:off x="5829408" y="8075657"/>
            <a:ext cx="612000" cy="425454"/>
            <a:chOff x="2640013" y="3227388"/>
            <a:chExt cx="296863" cy="206375"/>
          </a:xfrm>
          <a:solidFill>
            <a:srgbClr val="FFFFFF"/>
          </a:solidFill>
        </p:grpSpPr>
        <p:sp>
          <p:nvSpPr>
            <p:cNvPr id="89" name="Freeform 134"/>
            <p:cNvSpPr>
              <a:spLocks/>
            </p:cNvSpPr>
            <p:nvPr/>
          </p:nvSpPr>
          <p:spPr bwMode="auto">
            <a:xfrm>
              <a:off x="2676525" y="3267075"/>
              <a:ext cx="87313" cy="79375"/>
            </a:xfrm>
            <a:custGeom>
              <a:avLst/>
              <a:gdLst/>
              <a:ahLst/>
              <a:cxnLst>
                <a:cxn ang="0">
                  <a:pos x="34" y="31"/>
                </a:cxn>
                <a:cxn ang="0">
                  <a:pos x="33" y="26"/>
                </a:cxn>
                <a:cxn ang="0">
                  <a:pos x="26" y="22"/>
                </a:cxn>
                <a:cxn ang="0">
                  <a:pos x="22" y="20"/>
                </a:cxn>
                <a:cxn ang="0">
                  <a:pos x="21" y="17"/>
                </a:cxn>
                <a:cxn ang="0">
                  <a:pos x="23" y="13"/>
                </a:cxn>
                <a:cxn ang="0">
                  <a:pos x="25" y="11"/>
                </a:cxn>
                <a:cxn ang="0">
                  <a:pos x="24" y="9"/>
                </a:cxn>
                <a:cxn ang="0">
                  <a:pos x="24" y="5"/>
                </a:cxn>
                <a:cxn ang="0">
                  <a:pos x="17" y="0"/>
                </a:cxn>
                <a:cxn ang="0">
                  <a:pos x="11" y="5"/>
                </a:cxn>
                <a:cxn ang="0">
                  <a:pos x="11" y="9"/>
                </a:cxn>
                <a:cxn ang="0">
                  <a:pos x="10" y="11"/>
                </a:cxn>
                <a:cxn ang="0">
                  <a:pos x="11" y="13"/>
                </a:cxn>
                <a:cxn ang="0">
                  <a:pos x="13" y="17"/>
                </a:cxn>
                <a:cxn ang="0">
                  <a:pos x="13" y="20"/>
                </a:cxn>
                <a:cxn ang="0">
                  <a:pos x="9" y="22"/>
                </a:cxn>
                <a:cxn ang="0">
                  <a:pos x="1" y="26"/>
                </a:cxn>
                <a:cxn ang="0">
                  <a:pos x="1" y="31"/>
                </a:cxn>
                <a:cxn ang="0">
                  <a:pos x="34" y="31"/>
                </a:cxn>
              </a:cxnLst>
              <a:rect l="0" t="0" r="r" b="b"/>
              <a:pathLst>
                <a:path w="34" h="31">
                  <a:moveTo>
                    <a:pt x="34" y="31"/>
                  </a:moveTo>
                  <a:cubicBezTo>
                    <a:pt x="34" y="31"/>
                    <a:pt x="34" y="28"/>
                    <a:pt x="33" y="26"/>
                  </a:cubicBezTo>
                  <a:cubicBezTo>
                    <a:pt x="32" y="25"/>
                    <a:pt x="29" y="24"/>
                    <a:pt x="26" y="22"/>
                  </a:cubicBezTo>
                  <a:cubicBezTo>
                    <a:pt x="22" y="21"/>
                    <a:pt x="22" y="20"/>
                    <a:pt x="22" y="20"/>
                  </a:cubicBezTo>
                  <a:cubicBezTo>
                    <a:pt x="21" y="17"/>
                    <a:pt x="21" y="17"/>
                    <a:pt x="21" y="17"/>
                  </a:cubicBezTo>
                  <a:cubicBezTo>
                    <a:pt x="21" y="17"/>
                    <a:pt x="23" y="16"/>
                    <a:pt x="23" y="13"/>
                  </a:cubicBezTo>
                  <a:cubicBezTo>
                    <a:pt x="24" y="13"/>
                    <a:pt x="25" y="12"/>
                    <a:pt x="25" y="11"/>
                  </a:cubicBezTo>
                  <a:cubicBezTo>
                    <a:pt x="25" y="11"/>
                    <a:pt x="25" y="9"/>
                    <a:pt x="24" y="9"/>
                  </a:cubicBezTo>
                  <a:cubicBezTo>
                    <a:pt x="24" y="7"/>
                    <a:pt x="24" y="6"/>
                    <a:pt x="24" y="5"/>
                  </a:cubicBezTo>
                  <a:cubicBezTo>
                    <a:pt x="24" y="3"/>
                    <a:pt x="21" y="0"/>
                    <a:pt x="17" y="0"/>
                  </a:cubicBezTo>
                  <a:cubicBezTo>
                    <a:pt x="13" y="0"/>
                    <a:pt x="11" y="3"/>
                    <a:pt x="11" y="5"/>
                  </a:cubicBezTo>
                  <a:cubicBezTo>
                    <a:pt x="11" y="6"/>
                    <a:pt x="11" y="7"/>
                    <a:pt x="11" y="9"/>
                  </a:cubicBezTo>
                  <a:cubicBezTo>
                    <a:pt x="10" y="9"/>
                    <a:pt x="10" y="11"/>
                    <a:pt x="10" y="11"/>
                  </a:cubicBezTo>
                  <a:cubicBezTo>
                    <a:pt x="10" y="12"/>
                    <a:pt x="11" y="13"/>
                    <a:pt x="11" y="13"/>
                  </a:cubicBezTo>
                  <a:cubicBezTo>
                    <a:pt x="12" y="16"/>
                    <a:pt x="13" y="17"/>
                    <a:pt x="13" y="17"/>
                  </a:cubicBezTo>
                  <a:cubicBezTo>
                    <a:pt x="13" y="20"/>
                    <a:pt x="13" y="20"/>
                    <a:pt x="13" y="20"/>
                  </a:cubicBezTo>
                  <a:cubicBezTo>
                    <a:pt x="13" y="20"/>
                    <a:pt x="12" y="21"/>
                    <a:pt x="9" y="22"/>
                  </a:cubicBezTo>
                  <a:cubicBezTo>
                    <a:pt x="6" y="24"/>
                    <a:pt x="2" y="25"/>
                    <a:pt x="1" y="26"/>
                  </a:cubicBezTo>
                  <a:cubicBezTo>
                    <a:pt x="0" y="28"/>
                    <a:pt x="1" y="31"/>
                    <a:pt x="1" y="31"/>
                  </a:cubicBezTo>
                  <a:lnTo>
                    <a:pt x="34" y="31"/>
                  </a:lnTo>
                  <a:close/>
                </a:path>
              </a:pathLst>
            </a:custGeom>
            <a:grpFill/>
            <a:ln w="9525">
              <a:noFill/>
              <a:round/>
              <a:headEnd/>
              <a:tailEnd/>
            </a:ln>
          </p:spPr>
          <p:txBody>
            <a:bodyPr/>
            <a:lstStyle/>
            <a:p>
              <a:pPr fontAlgn="auto">
                <a:spcBef>
                  <a:spcPts val="0"/>
                </a:spcBef>
                <a:spcAft>
                  <a:spcPts val="0"/>
                </a:spcAft>
                <a:defRPr/>
              </a:pPr>
              <a:endParaRPr lang="en-US" dirty="0">
                <a:latin typeface="+mn-lt"/>
                <a:ea typeface="+mn-ea"/>
              </a:endParaRPr>
            </a:p>
          </p:txBody>
        </p:sp>
        <p:sp>
          <p:nvSpPr>
            <p:cNvPr id="90" name="Rectangle 135"/>
            <p:cNvSpPr>
              <a:spLocks noChangeArrowheads="1"/>
            </p:cNvSpPr>
            <p:nvPr/>
          </p:nvSpPr>
          <p:spPr bwMode="auto">
            <a:xfrm>
              <a:off x="2789238" y="3267075"/>
              <a:ext cx="74613" cy="17463"/>
            </a:xfrm>
            <a:prstGeom prst="rect">
              <a:avLst/>
            </a:prstGeom>
            <a:grpFill/>
            <a:ln w="9525">
              <a:noFill/>
              <a:miter lim="800000"/>
              <a:headEnd/>
              <a:tailEnd/>
            </a:ln>
          </p:spPr>
          <p:txBody>
            <a:bodyPr/>
            <a:lstStyle/>
            <a:p>
              <a:pPr fontAlgn="auto">
                <a:spcBef>
                  <a:spcPts val="0"/>
                </a:spcBef>
                <a:spcAft>
                  <a:spcPts val="0"/>
                </a:spcAft>
                <a:defRPr/>
              </a:pPr>
              <a:endParaRPr lang="en-US" dirty="0">
                <a:latin typeface="+mn-lt"/>
                <a:ea typeface="+mn-ea"/>
              </a:endParaRPr>
            </a:p>
          </p:txBody>
        </p:sp>
        <p:sp>
          <p:nvSpPr>
            <p:cNvPr id="91" name="Rectangle 136"/>
            <p:cNvSpPr>
              <a:spLocks noChangeArrowheads="1"/>
            </p:cNvSpPr>
            <p:nvPr/>
          </p:nvSpPr>
          <p:spPr bwMode="auto">
            <a:xfrm>
              <a:off x="2789238" y="3305175"/>
              <a:ext cx="112713" cy="17463"/>
            </a:xfrm>
            <a:prstGeom prst="rect">
              <a:avLst/>
            </a:prstGeom>
            <a:grpFill/>
            <a:ln w="9525">
              <a:noFill/>
              <a:miter lim="800000"/>
              <a:headEnd/>
              <a:tailEnd/>
            </a:ln>
          </p:spPr>
          <p:txBody>
            <a:bodyPr/>
            <a:lstStyle/>
            <a:p>
              <a:pPr fontAlgn="auto">
                <a:spcBef>
                  <a:spcPts val="0"/>
                </a:spcBef>
                <a:spcAft>
                  <a:spcPts val="0"/>
                </a:spcAft>
                <a:defRPr/>
              </a:pPr>
              <a:endParaRPr lang="en-US" dirty="0">
                <a:latin typeface="+mn-lt"/>
                <a:ea typeface="+mn-ea"/>
              </a:endParaRPr>
            </a:p>
          </p:txBody>
        </p:sp>
        <p:sp>
          <p:nvSpPr>
            <p:cNvPr id="92" name="Rectangle 137"/>
            <p:cNvSpPr>
              <a:spLocks noChangeArrowheads="1"/>
            </p:cNvSpPr>
            <p:nvPr/>
          </p:nvSpPr>
          <p:spPr bwMode="auto">
            <a:xfrm>
              <a:off x="2789238" y="3340100"/>
              <a:ext cx="92075" cy="19050"/>
            </a:xfrm>
            <a:prstGeom prst="rect">
              <a:avLst/>
            </a:prstGeom>
            <a:grpFill/>
            <a:ln w="9525">
              <a:noFill/>
              <a:miter lim="800000"/>
              <a:headEnd/>
              <a:tailEnd/>
            </a:ln>
          </p:spPr>
          <p:txBody>
            <a:bodyPr/>
            <a:lstStyle/>
            <a:p>
              <a:pPr fontAlgn="auto">
                <a:spcBef>
                  <a:spcPts val="0"/>
                </a:spcBef>
                <a:spcAft>
                  <a:spcPts val="0"/>
                </a:spcAft>
                <a:defRPr/>
              </a:pPr>
              <a:endParaRPr lang="en-US" dirty="0">
                <a:latin typeface="+mn-lt"/>
                <a:ea typeface="+mn-ea"/>
              </a:endParaRPr>
            </a:p>
          </p:txBody>
        </p:sp>
        <p:sp>
          <p:nvSpPr>
            <p:cNvPr id="93" name="Freeform 138"/>
            <p:cNvSpPr>
              <a:spLocks noEditPoints="1"/>
            </p:cNvSpPr>
            <p:nvPr/>
          </p:nvSpPr>
          <p:spPr bwMode="auto">
            <a:xfrm>
              <a:off x="2640013" y="3227388"/>
              <a:ext cx="296863" cy="206375"/>
            </a:xfrm>
            <a:custGeom>
              <a:avLst/>
              <a:gdLst/>
              <a:ahLst/>
              <a:cxnLst>
                <a:cxn ang="0">
                  <a:pos x="0" y="0"/>
                </a:cxn>
                <a:cxn ang="0">
                  <a:pos x="0" y="80"/>
                </a:cxn>
                <a:cxn ang="0">
                  <a:pos x="116" y="80"/>
                </a:cxn>
                <a:cxn ang="0">
                  <a:pos x="116" y="0"/>
                </a:cxn>
                <a:cxn ang="0">
                  <a:pos x="0" y="0"/>
                </a:cxn>
                <a:cxn ang="0">
                  <a:pos x="109" y="73"/>
                </a:cxn>
                <a:cxn ang="0">
                  <a:pos x="94" y="73"/>
                </a:cxn>
                <a:cxn ang="0">
                  <a:pos x="94" y="69"/>
                </a:cxn>
                <a:cxn ang="0">
                  <a:pos x="84" y="59"/>
                </a:cxn>
                <a:cxn ang="0">
                  <a:pos x="73" y="69"/>
                </a:cxn>
                <a:cxn ang="0">
                  <a:pos x="73" y="73"/>
                </a:cxn>
                <a:cxn ang="0">
                  <a:pos x="43" y="73"/>
                </a:cxn>
                <a:cxn ang="0">
                  <a:pos x="44" y="69"/>
                </a:cxn>
                <a:cxn ang="0">
                  <a:pos x="33" y="59"/>
                </a:cxn>
                <a:cxn ang="0">
                  <a:pos x="22" y="69"/>
                </a:cxn>
                <a:cxn ang="0">
                  <a:pos x="22" y="73"/>
                </a:cxn>
                <a:cxn ang="0">
                  <a:pos x="7" y="73"/>
                </a:cxn>
                <a:cxn ang="0">
                  <a:pos x="7" y="8"/>
                </a:cxn>
                <a:cxn ang="0">
                  <a:pos x="109" y="8"/>
                </a:cxn>
                <a:cxn ang="0">
                  <a:pos x="109" y="73"/>
                </a:cxn>
              </a:cxnLst>
              <a:rect l="0" t="0" r="r" b="b"/>
              <a:pathLst>
                <a:path w="116" h="80">
                  <a:moveTo>
                    <a:pt x="0" y="0"/>
                  </a:moveTo>
                  <a:cubicBezTo>
                    <a:pt x="0" y="80"/>
                    <a:pt x="0" y="80"/>
                    <a:pt x="0" y="80"/>
                  </a:cubicBezTo>
                  <a:cubicBezTo>
                    <a:pt x="116" y="80"/>
                    <a:pt x="116" y="80"/>
                    <a:pt x="116" y="80"/>
                  </a:cubicBezTo>
                  <a:cubicBezTo>
                    <a:pt x="116" y="0"/>
                    <a:pt x="116" y="0"/>
                    <a:pt x="116" y="0"/>
                  </a:cubicBezTo>
                  <a:lnTo>
                    <a:pt x="0" y="0"/>
                  </a:lnTo>
                  <a:close/>
                  <a:moveTo>
                    <a:pt x="109" y="73"/>
                  </a:moveTo>
                  <a:cubicBezTo>
                    <a:pt x="94" y="73"/>
                    <a:pt x="94" y="73"/>
                    <a:pt x="94" y="73"/>
                  </a:cubicBezTo>
                  <a:cubicBezTo>
                    <a:pt x="94" y="72"/>
                    <a:pt x="94" y="71"/>
                    <a:pt x="94" y="69"/>
                  </a:cubicBezTo>
                  <a:cubicBezTo>
                    <a:pt x="94" y="63"/>
                    <a:pt x="90" y="59"/>
                    <a:pt x="84" y="59"/>
                  </a:cubicBezTo>
                  <a:cubicBezTo>
                    <a:pt x="78" y="59"/>
                    <a:pt x="73" y="63"/>
                    <a:pt x="73" y="69"/>
                  </a:cubicBezTo>
                  <a:cubicBezTo>
                    <a:pt x="73" y="71"/>
                    <a:pt x="73" y="72"/>
                    <a:pt x="73" y="73"/>
                  </a:cubicBezTo>
                  <a:cubicBezTo>
                    <a:pt x="43" y="73"/>
                    <a:pt x="43" y="73"/>
                    <a:pt x="43" y="73"/>
                  </a:cubicBezTo>
                  <a:cubicBezTo>
                    <a:pt x="43" y="72"/>
                    <a:pt x="44" y="71"/>
                    <a:pt x="44" y="69"/>
                  </a:cubicBezTo>
                  <a:cubicBezTo>
                    <a:pt x="44" y="63"/>
                    <a:pt x="39" y="59"/>
                    <a:pt x="33" y="59"/>
                  </a:cubicBezTo>
                  <a:cubicBezTo>
                    <a:pt x="27" y="59"/>
                    <a:pt x="22" y="63"/>
                    <a:pt x="22" y="69"/>
                  </a:cubicBezTo>
                  <a:cubicBezTo>
                    <a:pt x="22" y="71"/>
                    <a:pt x="22" y="72"/>
                    <a:pt x="22" y="73"/>
                  </a:cubicBezTo>
                  <a:cubicBezTo>
                    <a:pt x="7" y="73"/>
                    <a:pt x="7" y="73"/>
                    <a:pt x="7" y="73"/>
                  </a:cubicBezTo>
                  <a:cubicBezTo>
                    <a:pt x="7" y="8"/>
                    <a:pt x="7" y="8"/>
                    <a:pt x="7" y="8"/>
                  </a:cubicBezTo>
                  <a:cubicBezTo>
                    <a:pt x="109" y="8"/>
                    <a:pt x="109" y="8"/>
                    <a:pt x="109" y="8"/>
                  </a:cubicBezTo>
                  <a:lnTo>
                    <a:pt x="109" y="73"/>
                  </a:lnTo>
                  <a:close/>
                </a:path>
              </a:pathLst>
            </a:custGeom>
            <a:grpFill/>
            <a:ln w="9525">
              <a:noFill/>
              <a:round/>
              <a:headEnd/>
              <a:tailEnd/>
            </a:ln>
          </p:spPr>
          <p:txBody>
            <a:bodyPr/>
            <a:lstStyle/>
            <a:p>
              <a:pPr fontAlgn="auto">
                <a:spcBef>
                  <a:spcPts val="0"/>
                </a:spcBef>
                <a:spcAft>
                  <a:spcPts val="0"/>
                </a:spcAft>
                <a:defRPr/>
              </a:pPr>
              <a:endParaRPr lang="en-US" dirty="0">
                <a:latin typeface="+mn-lt"/>
                <a:ea typeface="+mn-ea"/>
              </a:endParaRPr>
            </a:p>
          </p:txBody>
        </p:sp>
      </p:grpSp>
      <p:sp>
        <p:nvSpPr>
          <p:cNvPr id="97" name="Freeform 171"/>
          <p:cNvSpPr>
            <a:spLocks noChangeAspect="1" noChangeArrowheads="1"/>
          </p:cNvSpPr>
          <p:nvPr/>
        </p:nvSpPr>
        <p:spPr bwMode="auto">
          <a:xfrm>
            <a:off x="18026088" y="5265309"/>
            <a:ext cx="612000" cy="612000"/>
          </a:xfrm>
          <a:custGeom>
            <a:avLst/>
            <a:gdLst>
              <a:gd name="T0" fmla="*/ 106062 w 589"/>
              <a:gd name="T1" fmla="*/ 69145 h 590"/>
              <a:gd name="T2" fmla="*/ 106062 w 589"/>
              <a:gd name="T3" fmla="*/ 137930 h 590"/>
              <a:gd name="T4" fmla="*/ 106062 w 589"/>
              <a:gd name="T5" fmla="*/ 69145 h 590"/>
              <a:gd name="T6" fmla="*/ 106062 w 589"/>
              <a:gd name="T7" fmla="*/ 127486 h 590"/>
              <a:gd name="T8" fmla="*/ 106062 w 589"/>
              <a:gd name="T9" fmla="*/ 84991 h 590"/>
              <a:gd name="T10" fmla="*/ 106062 w 589"/>
              <a:gd name="T11" fmla="*/ 127486 h 590"/>
              <a:gd name="T12" fmla="*/ 207074 w 589"/>
              <a:gd name="T13" fmla="*/ 127486 h 590"/>
              <a:gd name="T14" fmla="*/ 190840 w 589"/>
              <a:gd name="T15" fmla="*/ 106239 h 590"/>
              <a:gd name="T16" fmla="*/ 207074 w 589"/>
              <a:gd name="T17" fmla="*/ 79589 h 590"/>
              <a:gd name="T18" fmla="*/ 196251 w 589"/>
              <a:gd name="T19" fmla="*/ 37454 h 590"/>
              <a:gd name="T20" fmla="*/ 159093 w 589"/>
              <a:gd name="T21" fmla="*/ 42495 h 590"/>
              <a:gd name="T22" fmla="*/ 132397 w 589"/>
              <a:gd name="T23" fmla="*/ 10804 h 590"/>
              <a:gd name="T24" fmla="*/ 90189 w 589"/>
              <a:gd name="T25" fmla="*/ 0 h 590"/>
              <a:gd name="T26" fmla="*/ 79366 w 589"/>
              <a:gd name="T27" fmla="*/ 26650 h 590"/>
              <a:gd name="T28" fmla="*/ 37158 w 589"/>
              <a:gd name="T29" fmla="*/ 32052 h 590"/>
              <a:gd name="T30" fmla="*/ 0 w 589"/>
              <a:gd name="T31" fmla="*/ 58701 h 590"/>
              <a:gd name="T32" fmla="*/ 20924 w 589"/>
              <a:gd name="T33" fmla="*/ 90393 h 590"/>
              <a:gd name="T34" fmla="*/ 20924 w 589"/>
              <a:gd name="T35" fmla="*/ 122084 h 590"/>
              <a:gd name="T36" fmla="*/ 0 w 589"/>
              <a:gd name="T37" fmla="*/ 148734 h 590"/>
              <a:gd name="T38" fmla="*/ 37158 w 589"/>
              <a:gd name="T39" fmla="*/ 180425 h 590"/>
              <a:gd name="T40" fmla="*/ 79366 w 589"/>
              <a:gd name="T41" fmla="*/ 185827 h 590"/>
              <a:gd name="T42" fmla="*/ 90189 w 589"/>
              <a:gd name="T43" fmla="*/ 212117 h 590"/>
              <a:gd name="T44" fmla="*/ 132397 w 589"/>
              <a:gd name="T45" fmla="*/ 196271 h 590"/>
              <a:gd name="T46" fmla="*/ 159093 w 589"/>
              <a:gd name="T47" fmla="*/ 169982 h 590"/>
              <a:gd name="T48" fmla="*/ 196251 w 589"/>
              <a:gd name="T49" fmla="*/ 175023 h 590"/>
              <a:gd name="T50" fmla="*/ 207074 w 589"/>
              <a:gd name="T51" fmla="*/ 127486 h 590"/>
              <a:gd name="T52" fmla="*/ 196251 w 589"/>
              <a:gd name="T53" fmla="*/ 148734 h 590"/>
              <a:gd name="T54" fmla="*/ 180378 w 589"/>
              <a:gd name="T55" fmla="*/ 164580 h 590"/>
              <a:gd name="T56" fmla="*/ 121935 w 589"/>
              <a:gd name="T57" fmla="*/ 175023 h 590"/>
              <a:gd name="T58" fmla="*/ 111473 w 589"/>
              <a:gd name="T59" fmla="*/ 196271 h 590"/>
              <a:gd name="T60" fmla="*/ 90189 w 589"/>
              <a:gd name="T61" fmla="*/ 190869 h 590"/>
              <a:gd name="T62" fmla="*/ 53031 w 589"/>
              <a:gd name="T63" fmla="*/ 153776 h 590"/>
              <a:gd name="T64" fmla="*/ 26335 w 589"/>
              <a:gd name="T65" fmla="*/ 159178 h 590"/>
              <a:gd name="T66" fmla="*/ 20924 w 589"/>
              <a:gd name="T67" fmla="*/ 137930 h 590"/>
              <a:gd name="T68" fmla="*/ 37158 w 589"/>
              <a:gd name="T69" fmla="*/ 106239 h 590"/>
              <a:gd name="T70" fmla="*/ 20924 w 589"/>
              <a:gd name="T71" fmla="*/ 69145 h 590"/>
              <a:gd name="T72" fmla="*/ 26335 w 589"/>
              <a:gd name="T73" fmla="*/ 47897 h 590"/>
              <a:gd name="T74" fmla="*/ 53031 w 589"/>
              <a:gd name="T75" fmla="*/ 58701 h 590"/>
              <a:gd name="T76" fmla="*/ 90189 w 589"/>
              <a:gd name="T77" fmla="*/ 21248 h 590"/>
              <a:gd name="T78" fmla="*/ 111473 w 589"/>
              <a:gd name="T79" fmla="*/ 10804 h 590"/>
              <a:gd name="T80" fmla="*/ 121935 w 589"/>
              <a:gd name="T81" fmla="*/ 37454 h 590"/>
              <a:gd name="T82" fmla="*/ 180378 w 589"/>
              <a:gd name="T83" fmla="*/ 47897 h 590"/>
              <a:gd name="T84" fmla="*/ 196251 w 589"/>
              <a:gd name="T85" fmla="*/ 58701 h 590"/>
              <a:gd name="T86" fmla="*/ 174966 w 589"/>
              <a:gd name="T87" fmla="*/ 79589 h 590"/>
              <a:gd name="T88" fmla="*/ 174966 w 589"/>
              <a:gd name="T89" fmla="*/ 127486 h 590"/>
              <a:gd name="T90" fmla="*/ 196251 w 589"/>
              <a:gd name="T91" fmla="*/ 148734 h 5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89" h="590">
                <a:moveTo>
                  <a:pt x="294" y="192"/>
                </a:moveTo>
                <a:lnTo>
                  <a:pt x="294" y="192"/>
                </a:lnTo>
                <a:cubicBezTo>
                  <a:pt x="235" y="192"/>
                  <a:pt x="191" y="236"/>
                  <a:pt x="191" y="295"/>
                </a:cubicBezTo>
                <a:cubicBezTo>
                  <a:pt x="191" y="339"/>
                  <a:pt x="235" y="383"/>
                  <a:pt x="294" y="383"/>
                </a:cubicBezTo>
                <a:cubicBezTo>
                  <a:pt x="353" y="383"/>
                  <a:pt x="397" y="339"/>
                  <a:pt x="397" y="295"/>
                </a:cubicBezTo>
                <a:cubicBezTo>
                  <a:pt x="397" y="236"/>
                  <a:pt x="353" y="192"/>
                  <a:pt x="294" y="192"/>
                </a:cubicBezTo>
                <a:close/>
                <a:moveTo>
                  <a:pt x="294" y="354"/>
                </a:moveTo>
                <a:lnTo>
                  <a:pt x="294" y="354"/>
                </a:lnTo>
                <a:cubicBezTo>
                  <a:pt x="265" y="354"/>
                  <a:pt x="235" y="324"/>
                  <a:pt x="235" y="295"/>
                </a:cubicBezTo>
                <a:cubicBezTo>
                  <a:pt x="235" y="251"/>
                  <a:pt x="265" y="236"/>
                  <a:pt x="294" y="236"/>
                </a:cubicBezTo>
                <a:cubicBezTo>
                  <a:pt x="324" y="236"/>
                  <a:pt x="353" y="251"/>
                  <a:pt x="353" y="295"/>
                </a:cubicBezTo>
                <a:cubicBezTo>
                  <a:pt x="353" y="324"/>
                  <a:pt x="324" y="354"/>
                  <a:pt x="294" y="354"/>
                </a:cubicBezTo>
                <a:close/>
                <a:moveTo>
                  <a:pt x="574" y="354"/>
                </a:moveTo>
                <a:lnTo>
                  <a:pt x="574" y="354"/>
                </a:lnTo>
                <a:cubicBezTo>
                  <a:pt x="529" y="339"/>
                  <a:pt x="529" y="339"/>
                  <a:pt x="529" y="339"/>
                </a:cubicBezTo>
                <a:cubicBezTo>
                  <a:pt x="529" y="324"/>
                  <a:pt x="529" y="309"/>
                  <a:pt x="529" y="295"/>
                </a:cubicBezTo>
                <a:cubicBezTo>
                  <a:pt x="529" y="280"/>
                  <a:pt x="529" y="265"/>
                  <a:pt x="529" y="251"/>
                </a:cubicBezTo>
                <a:cubicBezTo>
                  <a:pt x="574" y="221"/>
                  <a:pt x="574" y="221"/>
                  <a:pt x="574" y="221"/>
                </a:cubicBezTo>
                <a:cubicBezTo>
                  <a:pt x="588" y="206"/>
                  <a:pt x="588" y="192"/>
                  <a:pt x="588" y="163"/>
                </a:cubicBezTo>
                <a:cubicBezTo>
                  <a:pt x="544" y="104"/>
                  <a:pt x="544" y="104"/>
                  <a:pt x="544" y="104"/>
                </a:cubicBezTo>
                <a:cubicBezTo>
                  <a:pt x="529" y="74"/>
                  <a:pt x="515" y="74"/>
                  <a:pt x="485" y="89"/>
                </a:cubicBezTo>
                <a:cubicBezTo>
                  <a:pt x="441" y="118"/>
                  <a:pt x="441" y="118"/>
                  <a:pt x="441" y="118"/>
                </a:cubicBezTo>
                <a:cubicBezTo>
                  <a:pt x="426" y="89"/>
                  <a:pt x="397" y="74"/>
                  <a:pt x="367" y="74"/>
                </a:cubicBezTo>
                <a:cubicBezTo>
                  <a:pt x="367" y="30"/>
                  <a:pt x="367" y="30"/>
                  <a:pt x="367" y="30"/>
                </a:cubicBezTo>
                <a:cubicBezTo>
                  <a:pt x="367" y="15"/>
                  <a:pt x="353" y="0"/>
                  <a:pt x="338" y="0"/>
                </a:cubicBezTo>
                <a:cubicBezTo>
                  <a:pt x="250" y="0"/>
                  <a:pt x="250" y="0"/>
                  <a:pt x="250" y="0"/>
                </a:cubicBezTo>
                <a:cubicBezTo>
                  <a:pt x="235" y="0"/>
                  <a:pt x="220" y="15"/>
                  <a:pt x="220" y="30"/>
                </a:cubicBezTo>
                <a:cubicBezTo>
                  <a:pt x="220" y="74"/>
                  <a:pt x="220" y="74"/>
                  <a:pt x="220" y="74"/>
                </a:cubicBezTo>
                <a:cubicBezTo>
                  <a:pt x="191" y="74"/>
                  <a:pt x="162" y="89"/>
                  <a:pt x="147" y="118"/>
                </a:cubicBezTo>
                <a:cubicBezTo>
                  <a:pt x="103" y="89"/>
                  <a:pt x="103" y="89"/>
                  <a:pt x="103" y="89"/>
                </a:cubicBezTo>
                <a:cubicBezTo>
                  <a:pt x="73" y="74"/>
                  <a:pt x="58" y="74"/>
                  <a:pt x="44" y="104"/>
                </a:cubicBezTo>
                <a:cubicBezTo>
                  <a:pt x="0" y="163"/>
                  <a:pt x="0" y="163"/>
                  <a:pt x="0" y="163"/>
                </a:cubicBezTo>
                <a:cubicBezTo>
                  <a:pt x="0" y="192"/>
                  <a:pt x="0" y="206"/>
                  <a:pt x="14" y="221"/>
                </a:cubicBezTo>
                <a:cubicBezTo>
                  <a:pt x="58" y="251"/>
                  <a:pt x="58" y="251"/>
                  <a:pt x="58" y="251"/>
                </a:cubicBezTo>
                <a:cubicBezTo>
                  <a:pt x="58" y="265"/>
                  <a:pt x="58" y="280"/>
                  <a:pt x="58" y="295"/>
                </a:cubicBezTo>
                <a:cubicBezTo>
                  <a:pt x="58" y="309"/>
                  <a:pt x="58" y="324"/>
                  <a:pt x="58" y="339"/>
                </a:cubicBezTo>
                <a:cubicBezTo>
                  <a:pt x="14" y="354"/>
                  <a:pt x="14" y="354"/>
                  <a:pt x="14" y="354"/>
                </a:cubicBezTo>
                <a:cubicBezTo>
                  <a:pt x="0" y="368"/>
                  <a:pt x="0" y="398"/>
                  <a:pt x="0" y="413"/>
                </a:cubicBezTo>
                <a:cubicBezTo>
                  <a:pt x="44" y="486"/>
                  <a:pt x="44" y="486"/>
                  <a:pt x="44" y="486"/>
                </a:cubicBezTo>
                <a:cubicBezTo>
                  <a:pt x="58" y="501"/>
                  <a:pt x="73" y="501"/>
                  <a:pt x="103" y="501"/>
                </a:cubicBezTo>
                <a:cubicBezTo>
                  <a:pt x="147" y="472"/>
                  <a:pt x="147" y="472"/>
                  <a:pt x="147" y="472"/>
                </a:cubicBezTo>
                <a:cubicBezTo>
                  <a:pt x="162" y="486"/>
                  <a:pt x="191" y="501"/>
                  <a:pt x="220" y="516"/>
                </a:cubicBezTo>
                <a:cubicBezTo>
                  <a:pt x="220" y="545"/>
                  <a:pt x="220" y="545"/>
                  <a:pt x="220" y="545"/>
                </a:cubicBezTo>
                <a:cubicBezTo>
                  <a:pt x="220" y="560"/>
                  <a:pt x="235" y="589"/>
                  <a:pt x="250" y="589"/>
                </a:cubicBezTo>
                <a:cubicBezTo>
                  <a:pt x="338" y="589"/>
                  <a:pt x="338" y="589"/>
                  <a:pt x="338" y="589"/>
                </a:cubicBezTo>
                <a:cubicBezTo>
                  <a:pt x="353" y="589"/>
                  <a:pt x="367" y="560"/>
                  <a:pt x="367" y="545"/>
                </a:cubicBezTo>
                <a:cubicBezTo>
                  <a:pt x="367" y="516"/>
                  <a:pt x="367" y="516"/>
                  <a:pt x="367" y="516"/>
                </a:cubicBezTo>
                <a:cubicBezTo>
                  <a:pt x="397" y="501"/>
                  <a:pt x="426" y="486"/>
                  <a:pt x="441" y="472"/>
                </a:cubicBezTo>
                <a:cubicBezTo>
                  <a:pt x="485" y="501"/>
                  <a:pt x="485" y="501"/>
                  <a:pt x="485" y="501"/>
                </a:cubicBezTo>
                <a:cubicBezTo>
                  <a:pt x="515" y="501"/>
                  <a:pt x="529" y="501"/>
                  <a:pt x="544" y="486"/>
                </a:cubicBezTo>
                <a:cubicBezTo>
                  <a:pt x="588" y="413"/>
                  <a:pt x="588" y="413"/>
                  <a:pt x="588" y="413"/>
                </a:cubicBezTo>
                <a:cubicBezTo>
                  <a:pt x="588" y="398"/>
                  <a:pt x="588" y="368"/>
                  <a:pt x="574" y="354"/>
                </a:cubicBezTo>
                <a:close/>
                <a:moveTo>
                  <a:pt x="544" y="413"/>
                </a:moveTo>
                <a:lnTo>
                  <a:pt x="544" y="413"/>
                </a:lnTo>
                <a:cubicBezTo>
                  <a:pt x="515" y="442"/>
                  <a:pt x="515" y="442"/>
                  <a:pt x="515" y="442"/>
                </a:cubicBezTo>
                <a:cubicBezTo>
                  <a:pt x="515" y="457"/>
                  <a:pt x="500" y="457"/>
                  <a:pt x="500" y="457"/>
                </a:cubicBezTo>
                <a:cubicBezTo>
                  <a:pt x="441" y="427"/>
                  <a:pt x="441" y="427"/>
                  <a:pt x="441" y="427"/>
                </a:cubicBezTo>
                <a:cubicBezTo>
                  <a:pt x="412" y="457"/>
                  <a:pt x="382" y="472"/>
                  <a:pt x="338" y="486"/>
                </a:cubicBezTo>
                <a:cubicBezTo>
                  <a:pt x="338" y="530"/>
                  <a:pt x="338" y="530"/>
                  <a:pt x="338" y="530"/>
                </a:cubicBezTo>
                <a:cubicBezTo>
                  <a:pt x="338" y="530"/>
                  <a:pt x="324" y="545"/>
                  <a:pt x="309" y="545"/>
                </a:cubicBezTo>
                <a:cubicBezTo>
                  <a:pt x="279" y="545"/>
                  <a:pt x="279" y="545"/>
                  <a:pt x="279" y="545"/>
                </a:cubicBezTo>
                <a:cubicBezTo>
                  <a:pt x="265" y="545"/>
                  <a:pt x="250" y="530"/>
                  <a:pt x="250" y="530"/>
                </a:cubicBezTo>
                <a:cubicBezTo>
                  <a:pt x="250" y="486"/>
                  <a:pt x="250" y="486"/>
                  <a:pt x="250" y="486"/>
                </a:cubicBezTo>
                <a:cubicBezTo>
                  <a:pt x="206" y="472"/>
                  <a:pt x="176" y="457"/>
                  <a:pt x="147" y="427"/>
                </a:cubicBezTo>
                <a:cubicBezTo>
                  <a:pt x="88" y="457"/>
                  <a:pt x="88" y="457"/>
                  <a:pt x="88" y="457"/>
                </a:cubicBezTo>
                <a:cubicBezTo>
                  <a:pt x="88" y="457"/>
                  <a:pt x="73" y="457"/>
                  <a:pt x="73" y="442"/>
                </a:cubicBezTo>
                <a:cubicBezTo>
                  <a:pt x="44" y="413"/>
                  <a:pt x="44" y="413"/>
                  <a:pt x="44" y="413"/>
                </a:cubicBezTo>
                <a:cubicBezTo>
                  <a:pt x="44" y="398"/>
                  <a:pt x="44" y="383"/>
                  <a:pt x="58" y="383"/>
                </a:cubicBezTo>
                <a:cubicBezTo>
                  <a:pt x="103" y="354"/>
                  <a:pt x="103" y="354"/>
                  <a:pt x="103" y="354"/>
                </a:cubicBezTo>
                <a:cubicBezTo>
                  <a:pt x="103" y="339"/>
                  <a:pt x="103" y="309"/>
                  <a:pt x="103" y="295"/>
                </a:cubicBezTo>
                <a:cubicBezTo>
                  <a:pt x="103" y="265"/>
                  <a:pt x="103" y="251"/>
                  <a:pt x="103" y="221"/>
                </a:cubicBezTo>
                <a:cubicBezTo>
                  <a:pt x="58" y="192"/>
                  <a:pt x="58" y="192"/>
                  <a:pt x="58" y="192"/>
                </a:cubicBezTo>
                <a:cubicBezTo>
                  <a:pt x="44" y="192"/>
                  <a:pt x="44" y="177"/>
                  <a:pt x="44" y="163"/>
                </a:cubicBezTo>
                <a:cubicBezTo>
                  <a:pt x="73" y="133"/>
                  <a:pt x="73" y="133"/>
                  <a:pt x="73" y="133"/>
                </a:cubicBezTo>
                <a:cubicBezTo>
                  <a:pt x="73" y="133"/>
                  <a:pt x="88" y="118"/>
                  <a:pt x="88" y="133"/>
                </a:cubicBezTo>
                <a:cubicBezTo>
                  <a:pt x="147" y="163"/>
                  <a:pt x="147" y="163"/>
                  <a:pt x="147" y="163"/>
                </a:cubicBezTo>
                <a:cubicBezTo>
                  <a:pt x="176" y="133"/>
                  <a:pt x="206" y="104"/>
                  <a:pt x="250" y="104"/>
                </a:cubicBezTo>
                <a:cubicBezTo>
                  <a:pt x="250" y="59"/>
                  <a:pt x="250" y="59"/>
                  <a:pt x="250" y="59"/>
                </a:cubicBezTo>
                <a:cubicBezTo>
                  <a:pt x="250" y="45"/>
                  <a:pt x="265" y="30"/>
                  <a:pt x="279" y="30"/>
                </a:cubicBezTo>
                <a:cubicBezTo>
                  <a:pt x="309" y="30"/>
                  <a:pt x="309" y="30"/>
                  <a:pt x="309" y="30"/>
                </a:cubicBezTo>
                <a:cubicBezTo>
                  <a:pt x="324" y="30"/>
                  <a:pt x="338" y="45"/>
                  <a:pt x="338" y="59"/>
                </a:cubicBezTo>
                <a:cubicBezTo>
                  <a:pt x="338" y="104"/>
                  <a:pt x="338" y="104"/>
                  <a:pt x="338" y="104"/>
                </a:cubicBezTo>
                <a:cubicBezTo>
                  <a:pt x="382" y="104"/>
                  <a:pt x="412" y="133"/>
                  <a:pt x="441" y="163"/>
                </a:cubicBezTo>
                <a:cubicBezTo>
                  <a:pt x="500" y="133"/>
                  <a:pt x="500" y="133"/>
                  <a:pt x="500" y="133"/>
                </a:cubicBezTo>
                <a:cubicBezTo>
                  <a:pt x="500" y="118"/>
                  <a:pt x="515" y="133"/>
                  <a:pt x="515" y="133"/>
                </a:cubicBezTo>
                <a:cubicBezTo>
                  <a:pt x="544" y="163"/>
                  <a:pt x="544" y="163"/>
                  <a:pt x="544" y="163"/>
                </a:cubicBezTo>
                <a:cubicBezTo>
                  <a:pt x="544" y="177"/>
                  <a:pt x="544" y="192"/>
                  <a:pt x="529" y="192"/>
                </a:cubicBezTo>
                <a:cubicBezTo>
                  <a:pt x="485" y="221"/>
                  <a:pt x="485" y="221"/>
                  <a:pt x="485" y="221"/>
                </a:cubicBezTo>
                <a:cubicBezTo>
                  <a:pt x="485" y="251"/>
                  <a:pt x="485" y="265"/>
                  <a:pt x="485" y="295"/>
                </a:cubicBezTo>
                <a:cubicBezTo>
                  <a:pt x="485" y="309"/>
                  <a:pt x="485" y="339"/>
                  <a:pt x="485" y="354"/>
                </a:cubicBezTo>
                <a:cubicBezTo>
                  <a:pt x="529" y="383"/>
                  <a:pt x="529" y="383"/>
                  <a:pt x="529" y="383"/>
                </a:cubicBezTo>
                <a:cubicBezTo>
                  <a:pt x="544" y="383"/>
                  <a:pt x="544" y="398"/>
                  <a:pt x="544" y="413"/>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431" tIns="45716" rIns="91431" bIns="45716" anchor="ctr"/>
          <a:lstStyle/>
          <a:p>
            <a:endParaRPr lang="hr-HR"/>
          </a:p>
        </p:txBody>
      </p:sp>
      <p:grpSp>
        <p:nvGrpSpPr>
          <p:cNvPr id="98" name="Group 97"/>
          <p:cNvGrpSpPr>
            <a:grpSpLocks noChangeAspect="1"/>
          </p:cNvGrpSpPr>
          <p:nvPr/>
        </p:nvGrpSpPr>
        <p:grpSpPr>
          <a:xfrm>
            <a:off x="18097375" y="7982525"/>
            <a:ext cx="523637" cy="612000"/>
            <a:chOff x="2640013" y="2541588"/>
            <a:chExt cx="254000" cy="296862"/>
          </a:xfrm>
          <a:noFill/>
        </p:grpSpPr>
        <p:sp>
          <p:nvSpPr>
            <p:cNvPr id="99" name="Freeform 68"/>
            <p:cNvSpPr>
              <a:spLocks/>
            </p:cNvSpPr>
            <p:nvPr/>
          </p:nvSpPr>
          <p:spPr bwMode="auto">
            <a:xfrm>
              <a:off x="2651125" y="2541588"/>
              <a:ext cx="242888" cy="233363"/>
            </a:xfrm>
            <a:custGeom>
              <a:avLst/>
              <a:gdLst/>
              <a:ahLst/>
              <a:cxnLst>
                <a:cxn ang="0">
                  <a:pos x="88" y="14"/>
                </a:cxn>
                <a:cxn ang="0">
                  <a:pos x="95" y="7"/>
                </a:cxn>
                <a:cxn ang="0">
                  <a:pos x="88" y="0"/>
                </a:cxn>
                <a:cxn ang="0">
                  <a:pos x="81" y="7"/>
                </a:cxn>
                <a:cxn ang="0">
                  <a:pos x="82" y="11"/>
                </a:cxn>
                <a:cxn ang="0">
                  <a:pos x="46" y="35"/>
                </a:cxn>
                <a:cxn ang="0">
                  <a:pos x="13" y="3"/>
                </a:cxn>
                <a:cxn ang="0">
                  <a:pos x="5" y="1"/>
                </a:cxn>
                <a:cxn ang="0">
                  <a:pos x="0" y="8"/>
                </a:cxn>
                <a:cxn ang="0">
                  <a:pos x="24" y="67"/>
                </a:cxn>
                <a:cxn ang="0">
                  <a:pos x="83" y="91"/>
                </a:cxn>
                <a:cxn ang="0">
                  <a:pos x="90" y="87"/>
                </a:cxn>
                <a:cxn ang="0">
                  <a:pos x="89" y="78"/>
                </a:cxn>
                <a:cxn ang="0">
                  <a:pos x="60" y="49"/>
                </a:cxn>
                <a:cxn ang="0">
                  <a:pos x="84" y="13"/>
                </a:cxn>
                <a:cxn ang="0">
                  <a:pos x="88" y="14"/>
                </a:cxn>
              </a:cxnLst>
              <a:rect l="0" t="0" r="r" b="b"/>
              <a:pathLst>
                <a:path w="95" h="91">
                  <a:moveTo>
                    <a:pt x="88" y="14"/>
                  </a:moveTo>
                  <a:cubicBezTo>
                    <a:pt x="92" y="14"/>
                    <a:pt x="95" y="11"/>
                    <a:pt x="95" y="7"/>
                  </a:cubicBezTo>
                  <a:cubicBezTo>
                    <a:pt x="95" y="3"/>
                    <a:pt x="92" y="0"/>
                    <a:pt x="88" y="0"/>
                  </a:cubicBezTo>
                  <a:cubicBezTo>
                    <a:pt x="84" y="0"/>
                    <a:pt x="81" y="3"/>
                    <a:pt x="81" y="7"/>
                  </a:cubicBezTo>
                  <a:cubicBezTo>
                    <a:pt x="81" y="9"/>
                    <a:pt x="81" y="10"/>
                    <a:pt x="82" y="11"/>
                  </a:cubicBezTo>
                  <a:cubicBezTo>
                    <a:pt x="46" y="35"/>
                    <a:pt x="46" y="35"/>
                    <a:pt x="46" y="35"/>
                  </a:cubicBezTo>
                  <a:cubicBezTo>
                    <a:pt x="13" y="3"/>
                    <a:pt x="13" y="3"/>
                    <a:pt x="13" y="3"/>
                  </a:cubicBezTo>
                  <a:cubicBezTo>
                    <a:pt x="11" y="0"/>
                    <a:pt x="8" y="0"/>
                    <a:pt x="5" y="1"/>
                  </a:cubicBezTo>
                  <a:cubicBezTo>
                    <a:pt x="2" y="2"/>
                    <a:pt x="0" y="5"/>
                    <a:pt x="0" y="8"/>
                  </a:cubicBezTo>
                  <a:cubicBezTo>
                    <a:pt x="0" y="30"/>
                    <a:pt x="8" y="51"/>
                    <a:pt x="24" y="67"/>
                  </a:cubicBezTo>
                  <a:cubicBezTo>
                    <a:pt x="40" y="83"/>
                    <a:pt x="62" y="91"/>
                    <a:pt x="83" y="91"/>
                  </a:cubicBezTo>
                  <a:cubicBezTo>
                    <a:pt x="86" y="91"/>
                    <a:pt x="89" y="89"/>
                    <a:pt x="90" y="87"/>
                  </a:cubicBezTo>
                  <a:cubicBezTo>
                    <a:pt x="92" y="84"/>
                    <a:pt x="91" y="81"/>
                    <a:pt x="89" y="78"/>
                  </a:cubicBezTo>
                  <a:cubicBezTo>
                    <a:pt x="60" y="49"/>
                    <a:pt x="60" y="49"/>
                    <a:pt x="60" y="49"/>
                  </a:cubicBezTo>
                  <a:cubicBezTo>
                    <a:pt x="84" y="13"/>
                    <a:pt x="84" y="13"/>
                    <a:pt x="84" y="13"/>
                  </a:cubicBezTo>
                  <a:cubicBezTo>
                    <a:pt x="85" y="14"/>
                    <a:pt x="86" y="14"/>
                    <a:pt x="88" y="14"/>
                  </a:cubicBezTo>
                  <a:close/>
                </a:path>
              </a:pathLst>
            </a:custGeom>
            <a:grpFill/>
            <a:ln w="38100">
              <a:solidFill>
                <a:schemeClr val="bg1"/>
              </a:solidFill>
              <a:round/>
              <a:headEnd/>
              <a:tailEnd/>
            </a:ln>
          </p:spPr>
          <p:txBody>
            <a:bodyPr/>
            <a:lstStyle/>
            <a:p>
              <a:pPr fontAlgn="auto">
                <a:spcBef>
                  <a:spcPts val="0"/>
                </a:spcBef>
                <a:spcAft>
                  <a:spcPts val="0"/>
                </a:spcAft>
                <a:defRPr/>
              </a:pPr>
              <a:endParaRPr lang="en-US">
                <a:noFill/>
                <a:latin typeface="+mn-lt"/>
                <a:ea typeface="+mn-ea"/>
              </a:endParaRPr>
            </a:p>
          </p:txBody>
        </p:sp>
        <p:sp>
          <p:nvSpPr>
            <p:cNvPr id="100" name="Freeform 69"/>
            <p:cNvSpPr>
              <a:spLocks/>
            </p:cNvSpPr>
            <p:nvPr/>
          </p:nvSpPr>
          <p:spPr bwMode="auto">
            <a:xfrm>
              <a:off x="2640013" y="2730500"/>
              <a:ext cx="120650" cy="107950"/>
            </a:xfrm>
            <a:custGeom>
              <a:avLst/>
              <a:gdLst/>
              <a:ahLst/>
              <a:cxnLst>
                <a:cxn ang="0">
                  <a:pos x="41" y="16"/>
                </a:cxn>
                <a:cxn ang="0">
                  <a:pos x="39" y="14"/>
                </a:cxn>
                <a:cxn ang="0">
                  <a:pos x="21" y="0"/>
                </a:cxn>
                <a:cxn ang="0">
                  <a:pos x="21" y="0"/>
                </a:cxn>
                <a:cxn ang="0">
                  <a:pos x="21" y="0"/>
                </a:cxn>
                <a:cxn ang="0">
                  <a:pos x="0" y="37"/>
                </a:cxn>
                <a:cxn ang="0">
                  <a:pos x="1" y="40"/>
                </a:cxn>
                <a:cxn ang="0">
                  <a:pos x="4" y="42"/>
                </a:cxn>
                <a:cxn ang="0">
                  <a:pos x="44" y="42"/>
                </a:cxn>
                <a:cxn ang="0">
                  <a:pos x="46" y="41"/>
                </a:cxn>
                <a:cxn ang="0">
                  <a:pos x="47" y="37"/>
                </a:cxn>
                <a:cxn ang="0">
                  <a:pos x="41" y="16"/>
                </a:cxn>
              </a:cxnLst>
              <a:rect l="0" t="0" r="r" b="b"/>
              <a:pathLst>
                <a:path w="47" h="42">
                  <a:moveTo>
                    <a:pt x="41" y="16"/>
                  </a:moveTo>
                  <a:cubicBezTo>
                    <a:pt x="41" y="15"/>
                    <a:pt x="40" y="15"/>
                    <a:pt x="39" y="14"/>
                  </a:cubicBezTo>
                  <a:cubicBezTo>
                    <a:pt x="33" y="11"/>
                    <a:pt x="27" y="6"/>
                    <a:pt x="21" y="0"/>
                  </a:cubicBezTo>
                  <a:cubicBezTo>
                    <a:pt x="21" y="0"/>
                    <a:pt x="21" y="0"/>
                    <a:pt x="21" y="0"/>
                  </a:cubicBezTo>
                  <a:cubicBezTo>
                    <a:pt x="21" y="0"/>
                    <a:pt x="21" y="0"/>
                    <a:pt x="21" y="0"/>
                  </a:cubicBezTo>
                  <a:cubicBezTo>
                    <a:pt x="0" y="37"/>
                    <a:pt x="0" y="37"/>
                    <a:pt x="0" y="37"/>
                  </a:cubicBezTo>
                  <a:cubicBezTo>
                    <a:pt x="0" y="38"/>
                    <a:pt x="0" y="39"/>
                    <a:pt x="1" y="40"/>
                  </a:cubicBezTo>
                  <a:cubicBezTo>
                    <a:pt x="1" y="41"/>
                    <a:pt x="2" y="42"/>
                    <a:pt x="4" y="42"/>
                  </a:cubicBezTo>
                  <a:cubicBezTo>
                    <a:pt x="44" y="42"/>
                    <a:pt x="44" y="42"/>
                    <a:pt x="44" y="42"/>
                  </a:cubicBezTo>
                  <a:cubicBezTo>
                    <a:pt x="45" y="42"/>
                    <a:pt x="46" y="42"/>
                    <a:pt x="46" y="41"/>
                  </a:cubicBezTo>
                  <a:cubicBezTo>
                    <a:pt x="47" y="40"/>
                    <a:pt x="47" y="39"/>
                    <a:pt x="47" y="37"/>
                  </a:cubicBezTo>
                  <a:lnTo>
                    <a:pt x="41" y="16"/>
                  </a:lnTo>
                  <a:close/>
                </a:path>
              </a:pathLst>
            </a:custGeom>
            <a:grpFill/>
            <a:ln w="38100">
              <a:solidFill>
                <a:schemeClr val="bg1"/>
              </a:solidFill>
              <a:round/>
              <a:headEnd/>
              <a:tailEnd/>
            </a:ln>
          </p:spPr>
          <p:txBody>
            <a:bodyPr/>
            <a:lstStyle/>
            <a:p>
              <a:pPr fontAlgn="auto">
                <a:spcBef>
                  <a:spcPts val="0"/>
                </a:spcBef>
                <a:spcAft>
                  <a:spcPts val="0"/>
                </a:spcAft>
                <a:defRPr/>
              </a:pPr>
              <a:endParaRPr lang="en-US">
                <a:noFill/>
                <a:latin typeface="+mn-lt"/>
                <a:ea typeface="+mn-ea"/>
              </a:endParaRPr>
            </a:p>
          </p:txBody>
        </p:sp>
      </p:grpSp>
    </p:spTree>
    <p:extLst>
      <p:ext uri="{BB962C8B-B14F-4D97-AF65-F5344CB8AC3E}">
        <p14:creationId xmlns:p14="http://schemas.microsoft.com/office/powerpoint/2010/main" val="118797025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0" y="0"/>
            <a:ext cx="24399929" cy="13716000"/>
          </a:xfrm>
        </p:spPr>
      </p:pic>
      <p:sp>
        <p:nvSpPr>
          <p:cNvPr id="128" name="Rectangle 127"/>
          <p:cNvSpPr>
            <a:spLocks noChangeAspect="1"/>
          </p:cNvSpPr>
          <p:nvPr/>
        </p:nvSpPr>
        <p:spPr>
          <a:xfrm>
            <a:off x="-22280" y="0"/>
            <a:ext cx="24399930" cy="13716000"/>
          </a:xfrm>
          <a:prstGeom prst="rect">
            <a:avLst/>
          </a:prstGeom>
          <a:solidFill>
            <a:schemeClr val="accent6">
              <a:alpha val="82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grpSp>
        <p:nvGrpSpPr>
          <p:cNvPr id="129" name="Group 128"/>
          <p:cNvGrpSpPr/>
          <p:nvPr/>
        </p:nvGrpSpPr>
        <p:grpSpPr>
          <a:xfrm>
            <a:off x="11010113" y="2917891"/>
            <a:ext cx="2412348" cy="2412976"/>
            <a:chOff x="10914389" y="3398630"/>
            <a:chExt cx="2545697" cy="2546360"/>
          </a:xfrm>
          <a:solidFill>
            <a:schemeClr val="accent2">
              <a:lumMod val="75000"/>
            </a:schemeClr>
          </a:solidFill>
        </p:grpSpPr>
        <p:sp>
          <p:nvSpPr>
            <p:cNvPr id="130" name="Freeform 9"/>
            <p:cNvSpPr>
              <a:spLocks noEditPoints="1"/>
            </p:cNvSpPr>
            <p:nvPr/>
          </p:nvSpPr>
          <p:spPr bwMode="auto">
            <a:xfrm>
              <a:off x="10914389" y="3398630"/>
              <a:ext cx="2545697" cy="2546360"/>
            </a:xfrm>
            <a:custGeom>
              <a:avLst/>
              <a:gdLst>
                <a:gd name="T0" fmla="*/ 512 w 1024"/>
                <a:gd name="T1" fmla="*/ 0 h 1024"/>
                <a:gd name="T2" fmla="*/ 0 w 1024"/>
                <a:gd name="T3" fmla="*/ 512 h 1024"/>
                <a:gd name="T4" fmla="*/ 512 w 1024"/>
                <a:gd name="T5" fmla="*/ 1024 h 1024"/>
                <a:gd name="T6" fmla="*/ 1024 w 1024"/>
                <a:gd name="T7" fmla="*/ 512 h 1024"/>
                <a:gd name="T8" fmla="*/ 512 w 1024"/>
                <a:gd name="T9" fmla="*/ 0 h 1024"/>
                <a:gd name="T10" fmla="*/ 512 w 1024"/>
                <a:gd name="T11" fmla="*/ 951 h 1024"/>
                <a:gd name="T12" fmla="*/ 73 w 1024"/>
                <a:gd name="T13" fmla="*/ 512 h 1024"/>
                <a:gd name="T14" fmla="*/ 512 w 1024"/>
                <a:gd name="T15" fmla="*/ 73 h 1024"/>
                <a:gd name="T16" fmla="*/ 951 w 1024"/>
                <a:gd name="T17" fmla="*/ 512 h 1024"/>
                <a:gd name="T18" fmla="*/ 512 w 1024"/>
                <a:gd name="T19" fmla="*/ 951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4" h="1024">
                  <a:moveTo>
                    <a:pt x="512" y="0"/>
                  </a:moveTo>
                  <a:cubicBezTo>
                    <a:pt x="229" y="0"/>
                    <a:pt x="0" y="229"/>
                    <a:pt x="0" y="512"/>
                  </a:cubicBezTo>
                  <a:cubicBezTo>
                    <a:pt x="0" y="795"/>
                    <a:pt x="229" y="1024"/>
                    <a:pt x="512" y="1024"/>
                  </a:cubicBezTo>
                  <a:cubicBezTo>
                    <a:pt x="795" y="1024"/>
                    <a:pt x="1024" y="795"/>
                    <a:pt x="1024" y="512"/>
                  </a:cubicBezTo>
                  <a:cubicBezTo>
                    <a:pt x="1024" y="229"/>
                    <a:pt x="795" y="0"/>
                    <a:pt x="512" y="0"/>
                  </a:cubicBezTo>
                  <a:close/>
                  <a:moveTo>
                    <a:pt x="512" y="951"/>
                  </a:moveTo>
                  <a:cubicBezTo>
                    <a:pt x="270" y="951"/>
                    <a:pt x="73" y="754"/>
                    <a:pt x="73" y="512"/>
                  </a:cubicBezTo>
                  <a:cubicBezTo>
                    <a:pt x="73" y="270"/>
                    <a:pt x="270" y="73"/>
                    <a:pt x="512" y="73"/>
                  </a:cubicBezTo>
                  <a:cubicBezTo>
                    <a:pt x="754" y="73"/>
                    <a:pt x="951" y="270"/>
                    <a:pt x="951" y="512"/>
                  </a:cubicBezTo>
                  <a:cubicBezTo>
                    <a:pt x="951" y="754"/>
                    <a:pt x="754" y="951"/>
                    <a:pt x="512" y="9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82843" tIns="91422" rIns="182843" bIns="91422"/>
            <a:lstStyle/>
            <a:p>
              <a:pPr defTabSz="1828434" fontAlgn="auto">
                <a:spcBef>
                  <a:spcPts val="0"/>
                </a:spcBef>
                <a:spcAft>
                  <a:spcPts val="0"/>
                </a:spcAft>
                <a:defRPr/>
              </a:pPr>
              <a:endParaRPr lang="en-US" dirty="0">
                <a:latin typeface="+mn-lt"/>
                <a:ea typeface="+mn-ea"/>
                <a:cs typeface="+mn-cs"/>
              </a:endParaRPr>
            </a:p>
          </p:txBody>
        </p:sp>
        <p:grpSp>
          <p:nvGrpSpPr>
            <p:cNvPr id="131" name="Group 130"/>
            <p:cNvGrpSpPr/>
            <p:nvPr/>
          </p:nvGrpSpPr>
          <p:grpSpPr>
            <a:xfrm>
              <a:off x="11795226" y="4278110"/>
              <a:ext cx="787195" cy="787400"/>
              <a:chOff x="6350" y="4763"/>
              <a:chExt cx="2898775" cy="2898776"/>
            </a:xfrm>
            <a:grpFill/>
          </p:grpSpPr>
          <p:sp>
            <p:nvSpPr>
              <p:cNvPr id="132" name="Freeform 131"/>
              <p:cNvSpPr>
                <a:spLocks/>
              </p:cNvSpPr>
              <p:nvPr/>
            </p:nvSpPr>
            <p:spPr bwMode="auto">
              <a:xfrm>
                <a:off x="6350" y="4763"/>
                <a:ext cx="727075" cy="723900"/>
              </a:xfrm>
              <a:custGeom>
                <a:avLst/>
                <a:gdLst>
                  <a:gd name="T0" fmla="*/ 168 w 193"/>
                  <a:gd name="T1" fmla="*/ 0 h 192"/>
                  <a:gd name="T2" fmla="*/ 24 w 193"/>
                  <a:gd name="T3" fmla="*/ 0 h 192"/>
                  <a:gd name="T4" fmla="*/ 0 w 193"/>
                  <a:gd name="T5" fmla="*/ 24 h 192"/>
                  <a:gd name="T6" fmla="*/ 0 w 193"/>
                  <a:gd name="T7" fmla="*/ 168 h 192"/>
                  <a:gd name="T8" fmla="*/ 24 w 193"/>
                  <a:gd name="T9" fmla="*/ 192 h 192"/>
                  <a:gd name="T10" fmla="*/ 168 w 193"/>
                  <a:gd name="T11" fmla="*/ 192 h 192"/>
                  <a:gd name="T12" fmla="*/ 193 w 193"/>
                  <a:gd name="T13" fmla="*/ 168 h 192"/>
                  <a:gd name="T14" fmla="*/ 193 w 193"/>
                  <a:gd name="T15" fmla="*/ 24 h 192"/>
                  <a:gd name="T16" fmla="*/ 168 w 193"/>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2">
                    <a:moveTo>
                      <a:pt x="168" y="0"/>
                    </a:moveTo>
                    <a:cubicBezTo>
                      <a:pt x="24" y="0"/>
                      <a:pt x="24" y="0"/>
                      <a:pt x="24" y="0"/>
                    </a:cubicBezTo>
                    <a:cubicBezTo>
                      <a:pt x="11" y="0"/>
                      <a:pt x="0" y="11"/>
                      <a:pt x="0" y="24"/>
                    </a:cubicBezTo>
                    <a:cubicBezTo>
                      <a:pt x="0" y="168"/>
                      <a:pt x="0" y="168"/>
                      <a:pt x="0" y="168"/>
                    </a:cubicBezTo>
                    <a:cubicBezTo>
                      <a:pt x="0" y="182"/>
                      <a:pt x="11" y="192"/>
                      <a:pt x="24" y="192"/>
                    </a:cubicBezTo>
                    <a:cubicBezTo>
                      <a:pt x="168" y="192"/>
                      <a:pt x="168" y="192"/>
                      <a:pt x="168" y="192"/>
                    </a:cubicBezTo>
                    <a:cubicBezTo>
                      <a:pt x="182" y="192"/>
                      <a:pt x="193" y="182"/>
                      <a:pt x="193" y="168"/>
                    </a:cubicBezTo>
                    <a:cubicBezTo>
                      <a:pt x="193" y="24"/>
                      <a:pt x="193" y="24"/>
                      <a:pt x="193" y="24"/>
                    </a:cubicBezTo>
                    <a:cubicBezTo>
                      <a:pt x="193" y="11"/>
                      <a:pt x="182" y="0"/>
                      <a:pt x="1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fontAlgn="auto">
                  <a:spcBef>
                    <a:spcPts val="0"/>
                  </a:spcBef>
                  <a:spcAft>
                    <a:spcPts val="0"/>
                  </a:spcAft>
                  <a:defRPr/>
                </a:pPr>
                <a:endParaRPr lang="en-US" dirty="0">
                  <a:latin typeface="+mn-lt"/>
                  <a:ea typeface="+mn-ea"/>
                  <a:cs typeface="+mn-cs"/>
                </a:endParaRPr>
              </a:p>
            </p:txBody>
          </p:sp>
          <p:sp>
            <p:nvSpPr>
              <p:cNvPr id="133" name="Freeform 132"/>
              <p:cNvSpPr>
                <a:spLocks/>
              </p:cNvSpPr>
              <p:nvPr/>
            </p:nvSpPr>
            <p:spPr bwMode="auto">
              <a:xfrm>
                <a:off x="6350" y="1093788"/>
                <a:ext cx="727075" cy="722313"/>
              </a:xfrm>
              <a:custGeom>
                <a:avLst/>
                <a:gdLst>
                  <a:gd name="T0" fmla="*/ 168 w 193"/>
                  <a:gd name="T1" fmla="*/ 0 h 192"/>
                  <a:gd name="T2" fmla="*/ 24 w 193"/>
                  <a:gd name="T3" fmla="*/ 0 h 192"/>
                  <a:gd name="T4" fmla="*/ 0 w 193"/>
                  <a:gd name="T5" fmla="*/ 24 h 192"/>
                  <a:gd name="T6" fmla="*/ 0 w 193"/>
                  <a:gd name="T7" fmla="*/ 168 h 192"/>
                  <a:gd name="T8" fmla="*/ 24 w 193"/>
                  <a:gd name="T9" fmla="*/ 192 h 192"/>
                  <a:gd name="T10" fmla="*/ 168 w 193"/>
                  <a:gd name="T11" fmla="*/ 192 h 192"/>
                  <a:gd name="T12" fmla="*/ 193 w 193"/>
                  <a:gd name="T13" fmla="*/ 168 h 192"/>
                  <a:gd name="T14" fmla="*/ 193 w 193"/>
                  <a:gd name="T15" fmla="*/ 24 h 192"/>
                  <a:gd name="T16" fmla="*/ 168 w 193"/>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2">
                    <a:moveTo>
                      <a:pt x="168" y="0"/>
                    </a:moveTo>
                    <a:cubicBezTo>
                      <a:pt x="24" y="0"/>
                      <a:pt x="24" y="0"/>
                      <a:pt x="24" y="0"/>
                    </a:cubicBezTo>
                    <a:cubicBezTo>
                      <a:pt x="11" y="0"/>
                      <a:pt x="0" y="11"/>
                      <a:pt x="0" y="24"/>
                    </a:cubicBezTo>
                    <a:cubicBezTo>
                      <a:pt x="0" y="168"/>
                      <a:pt x="0" y="168"/>
                      <a:pt x="0" y="168"/>
                    </a:cubicBezTo>
                    <a:cubicBezTo>
                      <a:pt x="0" y="181"/>
                      <a:pt x="11" y="192"/>
                      <a:pt x="24" y="192"/>
                    </a:cubicBezTo>
                    <a:cubicBezTo>
                      <a:pt x="168" y="192"/>
                      <a:pt x="168" y="192"/>
                      <a:pt x="168" y="192"/>
                    </a:cubicBezTo>
                    <a:cubicBezTo>
                      <a:pt x="182" y="192"/>
                      <a:pt x="193" y="181"/>
                      <a:pt x="193" y="168"/>
                    </a:cubicBezTo>
                    <a:cubicBezTo>
                      <a:pt x="193" y="24"/>
                      <a:pt x="193" y="24"/>
                      <a:pt x="193" y="24"/>
                    </a:cubicBezTo>
                    <a:cubicBezTo>
                      <a:pt x="193" y="11"/>
                      <a:pt x="182" y="0"/>
                      <a:pt x="1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fontAlgn="auto">
                  <a:spcBef>
                    <a:spcPts val="0"/>
                  </a:spcBef>
                  <a:spcAft>
                    <a:spcPts val="0"/>
                  </a:spcAft>
                  <a:defRPr/>
                </a:pPr>
                <a:endParaRPr lang="en-US" dirty="0">
                  <a:latin typeface="+mn-lt"/>
                  <a:ea typeface="+mn-ea"/>
                  <a:cs typeface="+mn-cs"/>
                </a:endParaRPr>
              </a:p>
            </p:txBody>
          </p:sp>
          <p:sp>
            <p:nvSpPr>
              <p:cNvPr id="163" name="Freeform 162"/>
              <p:cNvSpPr>
                <a:spLocks/>
              </p:cNvSpPr>
              <p:nvPr/>
            </p:nvSpPr>
            <p:spPr bwMode="auto">
              <a:xfrm>
                <a:off x="6350" y="2178051"/>
                <a:ext cx="727075" cy="725488"/>
              </a:xfrm>
              <a:custGeom>
                <a:avLst/>
                <a:gdLst>
                  <a:gd name="T0" fmla="*/ 168 w 193"/>
                  <a:gd name="T1" fmla="*/ 0 h 193"/>
                  <a:gd name="T2" fmla="*/ 24 w 193"/>
                  <a:gd name="T3" fmla="*/ 0 h 193"/>
                  <a:gd name="T4" fmla="*/ 0 w 193"/>
                  <a:gd name="T5" fmla="*/ 25 h 193"/>
                  <a:gd name="T6" fmla="*/ 0 w 193"/>
                  <a:gd name="T7" fmla="*/ 169 h 193"/>
                  <a:gd name="T8" fmla="*/ 24 w 193"/>
                  <a:gd name="T9" fmla="*/ 193 h 193"/>
                  <a:gd name="T10" fmla="*/ 168 w 193"/>
                  <a:gd name="T11" fmla="*/ 193 h 193"/>
                  <a:gd name="T12" fmla="*/ 193 w 193"/>
                  <a:gd name="T13" fmla="*/ 169 h 193"/>
                  <a:gd name="T14" fmla="*/ 193 w 193"/>
                  <a:gd name="T15" fmla="*/ 25 h 193"/>
                  <a:gd name="T16" fmla="*/ 168 w 193"/>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68" y="0"/>
                    </a:moveTo>
                    <a:cubicBezTo>
                      <a:pt x="24" y="0"/>
                      <a:pt x="24" y="0"/>
                      <a:pt x="24" y="0"/>
                    </a:cubicBezTo>
                    <a:cubicBezTo>
                      <a:pt x="11" y="0"/>
                      <a:pt x="0" y="11"/>
                      <a:pt x="0" y="25"/>
                    </a:cubicBezTo>
                    <a:cubicBezTo>
                      <a:pt x="0" y="169"/>
                      <a:pt x="0" y="169"/>
                      <a:pt x="0" y="169"/>
                    </a:cubicBezTo>
                    <a:cubicBezTo>
                      <a:pt x="0" y="182"/>
                      <a:pt x="11" y="193"/>
                      <a:pt x="24" y="193"/>
                    </a:cubicBezTo>
                    <a:cubicBezTo>
                      <a:pt x="168" y="193"/>
                      <a:pt x="168" y="193"/>
                      <a:pt x="168" y="193"/>
                    </a:cubicBezTo>
                    <a:cubicBezTo>
                      <a:pt x="182" y="193"/>
                      <a:pt x="193" y="182"/>
                      <a:pt x="193" y="169"/>
                    </a:cubicBezTo>
                    <a:cubicBezTo>
                      <a:pt x="193" y="25"/>
                      <a:pt x="193" y="25"/>
                      <a:pt x="193" y="25"/>
                    </a:cubicBezTo>
                    <a:cubicBezTo>
                      <a:pt x="193" y="11"/>
                      <a:pt x="182" y="0"/>
                      <a:pt x="1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fontAlgn="auto">
                  <a:spcBef>
                    <a:spcPts val="0"/>
                  </a:spcBef>
                  <a:spcAft>
                    <a:spcPts val="0"/>
                  </a:spcAft>
                  <a:defRPr/>
                </a:pPr>
                <a:endParaRPr lang="en-US" dirty="0">
                  <a:latin typeface="+mn-lt"/>
                  <a:ea typeface="+mn-ea"/>
                  <a:cs typeface="+mn-cs"/>
                </a:endParaRPr>
              </a:p>
            </p:txBody>
          </p:sp>
          <p:sp>
            <p:nvSpPr>
              <p:cNvPr id="164" name="Freeform 8"/>
              <p:cNvSpPr>
                <a:spLocks/>
              </p:cNvSpPr>
              <p:nvPr/>
            </p:nvSpPr>
            <p:spPr bwMode="auto">
              <a:xfrm>
                <a:off x="1095375" y="4763"/>
                <a:ext cx="1809750" cy="723900"/>
              </a:xfrm>
              <a:custGeom>
                <a:avLst/>
                <a:gdLst>
                  <a:gd name="T0" fmla="*/ 457 w 481"/>
                  <a:gd name="T1" fmla="*/ 0 h 192"/>
                  <a:gd name="T2" fmla="*/ 24 w 481"/>
                  <a:gd name="T3" fmla="*/ 0 h 192"/>
                  <a:gd name="T4" fmla="*/ 0 w 481"/>
                  <a:gd name="T5" fmla="*/ 24 h 192"/>
                  <a:gd name="T6" fmla="*/ 0 w 481"/>
                  <a:gd name="T7" fmla="*/ 168 h 192"/>
                  <a:gd name="T8" fmla="*/ 24 w 481"/>
                  <a:gd name="T9" fmla="*/ 192 h 192"/>
                  <a:gd name="T10" fmla="*/ 457 w 481"/>
                  <a:gd name="T11" fmla="*/ 192 h 192"/>
                  <a:gd name="T12" fmla="*/ 481 w 481"/>
                  <a:gd name="T13" fmla="*/ 168 h 192"/>
                  <a:gd name="T14" fmla="*/ 481 w 481"/>
                  <a:gd name="T15" fmla="*/ 24 h 192"/>
                  <a:gd name="T16" fmla="*/ 457 w 481"/>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1" h="192">
                    <a:moveTo>
                      <a:pt x="457" y="0"/>
                    </a:moveTo>
                    <a:cubicBezTo>
                      <a:pt x="24" y="0"/>
                      <a:pt x="24" y="0"/>
                      <a:pt x="24" y="0"/>
                    </a:cubicBezTo>
                    <a:cubicBezTo>
                      <a:pt x="11" y="0"/>
                      <a:pt x="0" y="11"/>
                      <a:pt x="0" y="24"/>
                    </a:cubicBezTo>
                    <a:cubicBezTo>
                      <a:pt x="0" y="168"/>
                      <a:pt x="0" y="168"/>
                      <a:pt x="0" y="168"/>
                    </a:cubicBezTo>
                    <a:cubicBezTo>
                      <a:pt x="0" y="182"/>
                      <a:pt x="11" y="192"/>
                      <a:pt x="24" y="192"/>
                    </a:cubicBezTo>
                    <a:cubicBezTo>
                      <a:pt x="457" y="192"/>
                      <a:pt x="457" y="192"/>
                      <a:pt x="457" y="192"/>
                    </a:cubicBezTo>
                    <a:cubicBezTo>
                      <a:pt x="470" y="192"/>
                      <a:pt x="481" y="182"/>
                      <a:pt x="481" y="168"/>
                    </a:cubicBezTo>
                    <a:cubicBezTo>
                      <a:pt x="481" y="24"/>
                      <a:pt x="481" y="24"/>
                      <a:pt x="481" y="24"/>
                    </a:cubicBezTo>
                    <a:cubicBezTo>
                      <a:pt x="481" y="11"/>
                      <a:pt x="470" y="0"/>
                      <a:pt x="4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fontAlgn="auto">
                  <a:spcBef>
                    <a:spcPts val="0"/>
                  </a:spcBef>
                  <a:spcAft>
                    <a:spcPts val="0"/>
                  </a:spcAft>
                  <a:defRPr/>
                </a:pPr>
                <a:endParaRPr lang="en-US" dirty="0">
                  <a:latin typeface="+mn-lt"/>
                  <a:ea typeface="+mn-ea"/>
                  <a:cs typeface="+mn-cs"/>
                </a:endParaRPr>
              </a:p>
            </p:txBody>
          </p:sp>
          <p:sp>
            <p:nvSpPr>
              <p:cNvPr id="165" name="Freeform 9"/>
              <p:cNvSpPr>
                <a:spLocks/>
              </p:cNvSpPr>
              <p:nvPr/>
            </p:nvSpPr>
            <p:spPr bwMode="auto">
              <a:xfrm>
                <a:off x="1095375" y="1093788"/>
                <a:ext cx="1809750" cy="722313"/>
              </a:xfrm>
              <a:custGeom>
                <a:avLst/>
                <a:gdLst>
                  <a:gd name="T0" fmla="*/ 457 w 481"/>
                  <a:gd name="T1" fmla="*/ 0 h 192"/>
                  <a:gd name="T2" fmla="*/ 24 w 481"/>
                  <a:gd name="T3" fmla="*/ 0 h 192"/>
                  <a:gd name="T4" fmla="*/ 0 w 481"/>
                  <a:gd name="T5" fmla="*/ 24 h 192"/>
                  <a:gd name="T6" fmla="*/ 0 w 481"/>
                  <a:gd name="T7" fmla="*/ 168 h 192"/>
                  <a:gd name="T8" fmla="*/ 24 w 481"/>
                  <a:gd name="T9" fmla="*/ 192 h 192"/>
                  <a:gd name="T10" fmla="*/ 457 w 481"/>
                  <a:gd name="T11" fmla="*/ 192 h 192"/>
                  <a:gd name="T12" fmla="*/ 481 w 481"/>
                  <a:gd name="T13" fmla="*/ 168 h 192"/>
                  <a:gd name="T14" fmla="*/ 481 w 481"/>
                  <a:gd name="T15" fmla="*/ 24 h 192"/>
                  <a:gd name="T16" fmla="*/ 457 w 481"/>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1" h="192">
                    <a:moveTo>
                      <a:pt x="457" y="0"/>
                    </a:moveTo>
                    <a:cubicBezTo>
                      <a:pt x="24" y="0"/>
                      <a:pt x="24" y="0"/>
                      <a:pt x="24" y="0"/>
                    </a:cubicBezTo>
                    <a:cubicBezTo>
                      <a:pt x="11" y="0"/>
                      <a:pt x="0" y="11"/>
                      <a:pt x="0" y="24"/>
                    </a:cubicBezTo>
                    <a:cubicBezTo>
                      <a:pt x="0" y="168"/>
                      <a:pt x="0" y="168"/>
                      <a:pt x="0" y="168"/>
                    </a:cubicBezTo>
                    <a:cubicBezTo>
                      <a:pt x="0" y="181"/>
                      <a:pt x="11" y="192"/>
                      <a:pt x="24" y="192"/>
                    </a:cubicBezTo>
                    <a:cubicBezTo>
                      <a:pt x="457" y="192"/>
                      <a:pt x="457" y="192"/>
                      <a:pt x="457" y="192"/>
                    </a:cubicBezTo>
                    <a:cubicBezTo>
                      <a:pt x="470" y="192"/>
                      <a:pt x="481" y="181"/>
                      <a:pt x="481" y="168"/>
                    </a:cubicBezTo>
                    <a:cubicBezTo>
                      <a:pt x="481" y="24"/>
                      <a:pt x="481" y="24"/>
                      <a:pt x="481" y="24"/>
                    </a:cubicBezTo>
                    <a:cubicBezTo>
                      <a:pt x="481" y="11"/>
                      <a:pt x="470" y="0"/>
                      <a:pt x="4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fontAlgn="auto">
                  <a:spcBef>
                    <a:spcPts val="0"/>
                  </a:spcBef>
                  <a:spcAft>
                    <a:spcPts val="0"/>
                  </a:spcAft>
                  <a:defRPr/>
                </a:pPr>
                <a:endParaRPr lang="en-US" dirty="0">
                  <a:latin typeface="+mn-lt"/>
                  <a:ea typeface="+mn-ea"/>
                  <a:cs typeface="+mn-cs"/>
                </a:endParaRPr>
              </a:p>
            </p:txBody>
          </p:sp>
          <p:sp>
            <p:nvSpPr>
              <p:cNvPr id="166" name="Freeform 10"/>
              <p:cNvSpPr>
                <a:spLocks/>
              </p:cNvSpPr>
              <p:nvPr/>
            </p:nvSpPr>
            <p:spPr bwMode="auto">
              <a:xfrm>
                <a:off x="1095375" y="2178051"/>
                <a:ext cx="1809750" cy="725488"/>
              </a:xfrm>
              <a:custGeom>
                <a:avLst/>
                <a:gdLst>
                  <a:gd name="T0" fmla="*/ 457 w 481"/>
                  <a:gd name="T1" fmla="*/ 0 h 193"/>
                  <a:gd name="T2" fmla="*/ 24 w 481"/>
                  <a:gd name="T3" fmla="*/ 0 h 193"/>
                  <a:gd name="T4" fmla="*/ 0 w 481"/>
                  <a:gd name="T5" fmla="*/ 25 h 193"/>
                  <a:gd name="T6" fmla="*/ 0 w 481"/>
                  <a:gd name="T7" fmla="*/ 169 h 193"/>
                  <a:gd name="T8" fmla="*/ 24 w 481"/>
                  <a:gd name="T9" fmla="*/ 193 h 193"/>
                  <a:gd name="T10" fmla="*/ 457 w 481"/>
                  <a:gd name="T11" fmla="*/ 193 h 193"/>
                  <a:gd name="T12" fmla="*/ 481 w 481"/>
                  <a:gd name="T13" fmla="*/ 169 h 193"/>
                  <a:gd name="T14" fmla="*/ 481 w 481"/>
                  <a:gd name="T15" fmla="*/ 25 h 193"/>
                  <a:gd name="T16" fmla="*/ 457 w 481"/>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1" h="193">
                    <a:moveTo>
                      <a:pt x="457" y="0"/>
                    </a:moveTo>
                    <a:cubicBezTo>
                      <a:pt x="24" y="0"/>
                      <a:pt x="24" y="0"/>
                      <a:pt x="24" y="0"/>
                    </a:cubicBezTo>
                    <a:cubicBezTo>
                      <a:pt x="11" y="0"/>
                      <a:pt x="0" y="11"/>
                      <a:pt x="0" y="25"/>
                    </a:cubicBezTo>
                    <a:cubicBezTo>
                      <a:pt x="0" y="169"/>
                      <a:pt x="0" y="169"/>
                      <a:pt x="0" y="169"/>
                    </a:cubicBezTo>
                    <a:cubicBezTo>
                      <a:pt x="0" y="182"/>
                      <a:pt x="11" y="193"/>
                      <a:pt x="24" y="193"/>
                    </a:cubicBezTo>
                    <a:cubicBezTo>
                      <a:pt x="457" y="193"/>
                      <a:pt x="457" y="193"/>
                      <a:pt x="457" y="193"/>
                    </a:cubicBezTo>
                    <a:cubicBezTo>
                      <a:pt x="470" y="193"/>
                      <a:pt x="481" y="182"/>
                      <a:pt x="481" y="169"/>
                    </a:cubicBezTo>
                    <a:cubicBezTo>
                      <a:pt x="481" y="25"/>
                      <a:pt x="481" y="25"/>
                      <a:pt x="481" y="25"/>
                    </a:cubicBezTo>
                    <a:cubicBezTo>
                      <a:pt x="481" y="11"/>
                      <a:pt x="470" y="0"/>
                      <a:pt x="4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fontAlgn="auto">
                  <a:spcBef>
                    <a:spcPts val="0"/>
                  </a:spcBef>
                  <a:spcAft>
                    <a:spcPts val="0"/>
                  </a:spcAft>
                  <a:defRPr/>
                </a:pPr>
                <a:endParaRPr lang="en-US" dirty="0">
                  <a:latin typeface="+mn-lt"/>
                  <a:ea typeface="+mn-ea"/>
                  <a:cs typeface="+mn-cs"/>
                </a:endParaRPr>
              </a:p>
            </p:txBody>
          </p:sp>
        </p:grpSp>
      </p:grpSp>
      <p:grpSp>
        <p:nvGrpSpPr>
          <p:cNvPr id="5" name="Group 4"/>
          <p:cNvGrpSpPr/>
          <p:nvPr/>
        </p:nvGrpSpPr>
        <p:grpSpPr>
          <a:xfrm>
            <a:off x="6746875" y="9917819"/>
            <a:ext cx="11028366" cy="987965"/>
            <a:chOff x="6746875" y="9917819"/>
            <a:chExt cx="11028366" cy="987965"/>
          </a:xfrm>
        </p:grpSpPr>
        <p:sp>
          <p:nvSpPr>
            <p:cNvPr id="112" name="TextBox 111"/>
            <p:cNvSpPr txBox="1"/>
            <p:nvPr/>
          </p:nvSpPr>
          <p:spPr>
            <a:xfrm>
              <a:off x="7719190" y="9917819"/>
              <a:ext cx="10056051" cy="960227"/>
            </a:xfrm>
            <a:prstGeom prst="rect">
              <a:avLst/>
            </a:prstGeom>
            <a:noFill/>
          </p:spPr>
          <p:txBody>
            <a:bodyPr wrap="square" lIns="219419" tIns="109710" rIns="219419" bIns="109710" rtlCol="0">
              <a:spAutoFit/>
            </a:bodyPr>
            <a:lstStyle/>
            <a:p>
              <a:pPr algn="just"/>
              <a:r>
                <a:rPr lang="en-US" sz="2400" dirty="0" smtClean="0">
                  <a:solidFill>
                    <a:schemeClr val="bg1">
                      <a:lumMod val="95000"/>
                    </a:schemeClr>
                  </a:solidFill>
                  <a:latin typeface="Lato Light"/>
                  <a:ea typeface="Lato Light"/>
                  <a:cs typeface="Lato Light"/>
                </a:rPr>
                <a:t>Avoid using the air conditioning and don’t drive with an open window</a:t>
              </a:r>
            </a:p>
            <a:p>
              <a:pPr algn="just"/>
              <a:r>
                <a:rPr lang="en-US" sz="2400" dirty="0" smtClean="0">
                  <a:solidFill>
                    <a:schemeClr val="bg1">
                      <a:lumMod val="95000"/>
                    </a:schemeClr>
                  </a:solidFill>
                  <a:latin typeface="Lato Light"/>
                  <a:ea typeface="Lato Light"/>
                  <a:cs typeface="Lato Light"/>
                </a:rPr>
                <a:t>Avoid driving at excessive speeds and do not drive at high RPM</a:t>
              </a:r>
              <a:endParaRPr lang="en-US" sz="2400" dirty="0">
                <a:solidFill>
                  <a:schemeClr val="bg1">
                    <a:lumMod val="95000"/>
                  </a:schemeClr>
                </a:solidFill>
                <a:latin typeface="Lato Light"/>
                <a:ea typeface="Lato Light"/>
                <a:cs typeface="Lato Light"/>
              </a:endParaRPr>
            </a:p>
          </p:txBody>
        </p:sp>
        <p:sp>
          <p:nvSpPr>
            <p:cNvPr id="116" name="Round Same Side Corner Rectangle 115"/>
            <p:cNvSpPr/>
            <p:nvPr/>
          </p:nvSpPr>
          <p:spPr>
            <a:xfrm rot="10800000" flipH="1">
              <a:off x="7736447" y="9992193"/>
              <a:ext cx="109697" cy="913591"/>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sp>
          <p:nvSpPr>
            <p:cNvPr id="83" name="Freeform 857"/>
            <p:cNvSpPr>
              <a:spLocks noEditPoints="1"/>
            </p:cNvSpPr>
            <p:nvPr/>
          </p:nvSpPr>
          <p:spPr bwMode="auto">
            <a:xfrm>
              <a:off x="6746875" y="10148153"/>
              <a:ext cx="646914" cy="646914"/>
            </a:xfrm>
            <a:custGeom>
              <a:avLst/>
              <a:gdLst>
                <a:gd name="T0" fmla="*/ 215 w 430"/>
                <a:gd name="T1" fmla="*/ 0 h 430"/>
                <a:gd name="T2" fmla="*/ 0 w 430"/>
                <a:gd name="T3" fmla="*/ 215 h 430"/>
                <a:gd name="T4" fmla="*/ 215 w 430"/>
                <a:gd name="T5" fmla="*/ 430 h 430"/>
                <a:gd name="T6" fmla="*/ 430 w 430"/>
                <a:gd name="T7" fmla="*/ 215 h 430"/>
                <a:gd name="T8" fmla="*/ 215 w 430"/>
                <a:gd name="T9" fmla="*/ 0 h 430"/>
                <a:gd name="T10" fmla="*/ 259 w 430"/>
                <a:gd name="T11" fmla="*/ 215 h 430"/>
                <a:gd name="T12" fmla="*/ 338 w 430"/>
                <a:gd name="T13" fmla="*/ 293 h 430"/>
                <a:gd name="T14" fmla="*/ 293 w 430"/>
                <a:gd name="T15" fmla="*/ 338 h 430"/>
                <a:gd name="T16" fmla="*/ 215 w 430"/>
                <a:gd name="T17" fmla="*/ 259 h 430"/>
                <a:gd name="T18" fmla="*/ 137 w 430"/>
                <a:gd name="T19" fmla="*/ 338 h 430"/>
                <a:gd name="T20" fmla="*/ 92 w 430"/>
                <a:gd name="T21" fmla="*/ 293 h 430"/>
                <a:gd name="T22" fmla="*/ 171 w 430"/>
                <a:gd name="T23" fmla="*/ 215 h 430"/>
                <a:gd name="T24" fmla="*/ 92 w 430"/>
                <a:gd name="T25" fmla="*/ 137 h 430"/>
                <a:gd name="T26" fmla="*/ 137 w 430"/>
                <a:gd name="T27" fmla="*/ 92 h 430"/>
                <a:gd name="T28" fmla="*/ 215 w 430"/>
                <a:gd name="T29" fmla="*/ 171 h 430"/>
                <a:gd name="T30" fmla="*/ 293 w 430"/>
                <a:gd name="T31" fmla="*/ 92 h 430"/>
                <a:gd name="T32" fmla="*/ 338 w 430"/>
                <a:gd name="T33" fmla="*/ 137 h 430"/>
                <a:gd name="T34" fmla="*/ 259 w 430"/>
                <a:gd name="T35" fmla="*/ 215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0" h="430">
                  <a:moveTo>
                    <a:pt x="215" y="0"/>
                  </a:moveTo>
                  <a:cubicBezTo>
                    <a:pt x="96" y="0"/>
                    <a:pt x="0" y="96"/>
                    <a:pt x="0" y="215"/>
                  </a:cubicBezTo>
                  <a:cubicBezTo>
                    <a:pt x="0" y="334"/>
                    <a:pt x="96" y="430"/>
                    <a:pt x="215" y="430"/>
                  </a:cubicBezTo>
                  <a:cubicBezTo>
                    <a:pt x="334" y="430"/>
                    <a:pt x="430" y="334"/>
                    <a:pt x="430" y="215"/>
                  </a:cubicBezTo>
                  <a:cubicBezTo>
                    <a:pt x="430" y="96"/>
                    <a:pt x="334" y="0"/>
                    <a:pt x="215" y="0"/>
                  </a:cubicBezTo>
                  <a:close/>
                  <a:moveTo>
                    <a:pt x="259" y="215"/>
                  </a:moveTo>
                  <a:cubicBezTo>
                    <a:pt x="338" y="293"/>
                    <a:pt x="338" y="293"/>
                    <a:pt x="338" y="293"/>
                  </a:cubicBezTo>
                  <a:cubicBezTo>
                    <a:pt x="293" y="338"/>
                    <a:pt x="293" y="338"/>
                    <a:pt x="293" y="338"/>
                  </a:cubicBezTo>
                  <a:cubicBezTo>
                    <a:pt x="215" y="259"/>
                    <a:pt x="215" y="259"/>
                    <a:pt x="215" y="259"/>
                  </a:cubicBezTo>
                  <a:cubicBezTo>
                    <a:pt x="137" y="338"/>
                    <a:pt x="137" y="338"/>
                    <a:pt x="137" y="338"/>
                  </a:cubicBezTo>
                  <a:cubicBezTo>
                    <a:pt x="92" y="293"/>
                    <a:pt x="92" y="293"/>
                    <a:pt x="92" y="293"/>
                  </a:cubicBezTo>
                  <a:cubicBezTo>
                    <a:pt x="171" y="215"/>
                    <a:pt x="171" y="215"/>
                    <a:pt x="171" y="215"/>
                  </a:cubicBezTo>
                  <a:cubicBezTo>
                    <a:pt x="92" y="137"/>
                    <a:pt x="92" y="137"/>
                    <a:pt x="92" y="137"/>
                  </a:cubicBezTo>
                  <a:cubicBezTo>
                    <a:pt x="137" y="92"/>
                    <a:pt x="137" y="92"/>
                    <a:pt x="137" y="92"/>
                  </a:cubicBezTo>
                  <a:cubicBezTo>
                    <a:pt x="215" y="171"/>
                    <a:pt x="215" y="171"/>
                    <a:pt x="215" y="171"/>
                  </a:cubicBezTo>
                  <a:cubicBezTo>
                    <a:pt x="293" y="92"/>
                    <a:pt x="293" y="92"/>
                    <a:pt x="293" y="92"/>
                  </a:cubicBezTo>
                  <a:cubicBezTo>
                    <a:pt x="338" y="137"/>
                    <a:pt x="338" y="137"/>
                    <a:pt x="338" y="137"/>
                  </a:cubicBezTo>
                  <a:cubicBezTo>
                    <a:pt x="259" y="215"/>
                    <a:pt x="259" y="215"/>
                    <a:pt x="259" y="21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 name="Group 1"/>
          <p:cNvGrpSpPr/>
          <p:nvPr/>
        </p:nvGrpSpPr>
        <p:grpSpPr>
          <a:xfrm>
            <a:off x="6763349" y="5499169"/>
            <a:ext cx="11011892" cy="1022366"/>
            <a:chOff x="6763349" y="5499169"/>
            <a:chExt cx="11011892" cy="1022366"/>
          </a:xfrm>
        </p:grpSpPr>
        <p:sp>
          <p:nvSpPr>
            <p:cNvPr id="101" name="TextBox 100"/>
            <p:cNvSpPr txBox="1"/>
            <p:nvPr/>
          </p:nvSpPr>
          <p:spPr>
            <a:xfrm>
              <a:off x="7719190" y="5499169"/>
              <a:ext cx="10056051" cy="960227"/>
            </a:xfrm>
            <a:prstGeom prst="rect">
              <a:avLst/>
            </a:prstGeom>
            <a:noFill/>
          </p:spPr>
          <p:txBody>
            <a:bodyPr wrap="square" lIns="219419" tIns="109710" rIns="219419" bIns="109710" rtlCol="0">
              <a:spAutoFit/>
            </a:bodyPr>
            <a:lstStyle/>
            <a:p>
              <a:pPr algn="just"/>
              <a:r>
                <a:rPr lang="en-US" sz="2400" dirty="0" smtClean="0">
                  <a:solidFill>
                    <a:schemeClr val="bg1">
                      <a:lumMod val="95000"/>
                    </a:schemeClr>
                  </a:solidFill>
                  <a:latin typeface="Lato Light"/>
                  <a:ea typeface="Lato Light"/>
                  <a:cs typeface="Lato Light"/>
                </a:rPr>
                <a:t>Read the road as far as possible and anticipate the flow of traffic</a:t>
              </a:r>
            </a:p>
            <a:p>
              <a:pPr algn="just"/>
              <a:r>
                <a:rPr lang="en-US" sz="2400" dirty="0" smtClean="0">
                  <a:solidFill>
                    <a:schemeClr val="bg1">
                      <a:lumMod val="95000"/>
                    </a:schemeClr>
                  </a:solidFill>
                  <a:latin typeface="Lato Light"/>
                  <a:ea typeface="Lato Light"/>
                  <a:cs typeface="Lato Light"/>
                </a:rPr>
                <a:t>Make maximum use of the vehicle momentum</a:t>
              </a:r>
              <a:endParaRPr lang="en-US" sz="2400" dirty="0">
                <a:solidFill>
                  <a:schemeClr val="bg1">
                    <a:lumMod val="95000"/>
                  </a:schemeClr>
                </a:solidFill>
                <a:latin typeface="Lato Light"/>
                <a:ea typeface="Lato Light"/>
                <a:cs typeface="Lato Light"/>
              </a:endParaRPr>
            </a:p>
          </p:txBody>
        </p:sp>
        <p:sp>
          <p:nvSpPr>
            <p:cNvPr id="113" name="Round Same Side Corner Rectangle 112"/>
            <p:cNvSpPr/>
            <p:nvPr/>
          </p:nvSpPr>
          <p:spPr>
            <a:xfrm rot="10800000" flipH="1">
              <a:off x="7736447" y="5598472"/>
              <a:ext cx="109697" cy="913591"/>
            </a:xfrm>
            <a:prstGeom prst="round2SameRect">
              <a:avLst>
                <a:gd name="adj1" fmla="val 50000"/>
                <a:gd name="adj2"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sp>
          <p:nvSpPr>
            <p:cNvPr id="120" name="Round Same Side Corner Rectangle 119"/>
            <p:cNvSpPr/>
            <p:nvPr/>
          </p:nvSpPr>
          <p:spPr>
            <a:xfrm rot="10800000" flipH="1">
              <a:off x="7736447" y="5607944"/>
              <a:ext cx="109697" cy="913591"/>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sp>
          <p:nvSpPr>
            <p:cNvPr id="88" name="Freeform 222"/>
            <p:cNvSpPr>
              <a:spLocks noEditPoints="1"/>
            </p:cNvSpPr>
            <p:nvPr/>
          </p:nvSpPr>
          <p:spPr bwMode="auto">
            <a:xfrm>
              <a:off x="6763349" y="5765073"/>
              <a:ext cx="646914" cy="649763"/>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6746875" y="6964492"/>
            <a:ext cx="11028367" cy="1004584"/>
            <a:chOff x="6746875" y="6964492"/>
            <a:chExt cx="11028367" cy="1004584"/>
          </a:xfrm>
        </p:grpSpPr>
        <p:sp>
          <p:nvSpPr>
            <p:cNvPr id="103" name="TextBox 102"/>
            <p:cNvSpPr txBox="1"/>
            <p:nvPr/>
          </p:nvSpPr>
          <p:spPr>
            <a:xfrm>
              <a:off x="7719190" y="6964492"/>
              <a:ext cx="10056052" cy="960227"/>
            </a:xfrm>
            <a:prstGeom prst="rect">
              <a:avLst/>
            </a:prstGeom>
            <a:noFill/>
          </p:spPr>
          <p:txBody>
            <a:bodyPr wrap="square" lIns="219419" tIns="109710" rIns="219419" bIns="109710" rtlCol="0">
              <a:spAutoFit/>
            </a:bodyPr>
            <a:lstStyle/>
            <a:p>
              <a:pPr algn="just"/>
              <a:r>
                <a:rPr lang="en-US" sz="2400" dirty="0" smtClean="0">
                  <a:solidFill>
                    <a:schemeClr val="bg1">
                      <a:lumMod val="95000"/>
                    </a:schemeClr>
                  </a:solidFill>
                  <a:latin typeface="Lato Light"/>
                  <a:ea typeface="Lato Light"/>
                  <a:cs typeface="Lato Light"/>
                </a:rPr>
                <a:t>Drive smoothly, using the highest possible gear at low RPM</a:t>
              </a:r>
            </a:p>
            <a:p>
              <a:pPr algn="just"/>
              <a:r>
                <a:rPr lang="en-US" sz="2400" dirty="0" smtClean="0">
                  <a:solidFill>
                    <a:schemeClr val="bg1">
                      <a:lumMod val="95000"/>
                    </a:schemeClr>
                  </a:solidFill>
                  <a:latin typeface="Lato Light"/>
                  <a:ea typeface="Lato Light"/>
                  <a:cs typeface="Lato Light"/>
                </a:rPr>
                <a:t>Keep a steady speed and avoid breaking and acceleration</a:t>
              </a:r>
              <a:endParaRPr lang="en-US" sz="2400" dirty="0">
                <a:solidFill>
                  <a:schemeClr val="bg1">
                    <a:lumMod val="95000"/>
                  </a:schemeClr>
                </a:solidFill>
                <a:latin typeface="Lato Light"/>
                <a:ea typeface="Lato Light"/>
                <a:cs typeface="Lato Light"/>
              </a:endParaRPr>
            </a:p>
          </p:txBody>
        </p:sp>
        <p:sp>
          <p:nvSpPr>
            <p:cNvPr id="114" name="Round Same Side Corner Rectangle 113"/>
            <p:cNvSpPr/>
            <p:nvPr/>
          </p:nvSpPr>
          <p:spPr>
            <a:xfrm rot="10800000" flipH="1">
              <a:off x="7736447" y="7055485"/>
              <a:ext cx="109697" cy="913591"/>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sp>
          <p:nvSpPr>
            <p:cNvPr id="89" name="Freeform 222"/>
            <p:cNvSpPr>
              <a:spLocks noEditPoints="1"/>
            </p:cNvSpPr>
            <p:nvPr/>
          </p:nvSpPr>
          <p:spPr bwMode="auto">
            <a:xfrm>
              <a:off x="6746875" y="7189165"/>
              <a:ext cx="646914" cy="649763"/>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 name="Group 3"/>
          <p:cNvGrpSpPr/>
          <p:nvPr/>
        </p:nvGrpSpPr>
        <p:grpSpPr>
          <a:xfrm>
            <a:off x="6763349" y="8475174"/>
            <a:ext cx="11011893" cy="996276"/>
            <a:chOff x="6763349" y="8475174"/>
            <a:chExt cx="11011893" cy="996276"/>
          </a:xfrm>
        </p:grpSpPr>
        <p:sp>
          <p:nvSpPr>
            <p:cNvPr id="111" name="TextBox 110"/>
            <p:cNvSpPr txBox="1"/>
            <p:nvPr/>
          </p:nvSpPr>
          <p:spPr>
            <a:xfrm>
              <a:off x="7719190" y="8475174"/>
              <a:ext cx="10056052" cy="960227"/>
            </a:xfrm>
            <a:prstGeom prst="rect">
              <a:avLst/>
            </a:prstGeom>
            <a:noFill/>
          </p:spPr>
          <p:txBody>
            <a:bodyPr wrap="square" lIns="219419" tIns="109710" rIns="219419" bIns="109710" rtlCol="0">
              <a:spAutoFit/>
            </a:bodyPr>
            <a:lstStyle/>
            <a:p>
              <a:pPr algn="just"/>
              <a:r>
                <a:rPr lang="en-US" sz="2400" dirty="0" smtClean="0">
                  <a:solidFill>
                    <a:schemeClr val="bg1">
                      <a:lumMod val="95000"/>
                    </a:schemeClr>
                  </a:solidFill>
                  <a:latin typeface="Lato Light"/>
                  <a:ea typeface="Lato Light"/>
                  <a:cs typeface="Lato Light"/>
                </a:rPr>
                <a:t>Shift to a higher gear early</a:t>
              </a:r>
            </a:p>
            <a:p>
              <a:pPr algn="just"/>
              <a:r>
                <a:rPr lang="en-US" sz="2400" dirty="0" smtClean="0">
                  <a:solidFill>
                    <a:schemeClr val="bg1">
                      <a:lumMod val="95000"/>
                    </a:schemeClr>
                  </a:solidFill>
                  <a:latin typeface="Lato Light"/>
                  <a:ea typeface="Lato Light"/>
                  <a:cs typeface="Lato Light"/>
                </a:rPr>
                <a:t>Consider the traffic situation and vehicle specifics</a:t>
              </a:r>
              <a:endParaRPr lang="en-US" sz="2400" dirty="0">
                <a:solidFill>
                  <a:schemeClr val="bg1">
                    <a:lumMod val="95000"/>
                  </a:schemeClr>
                </a:solidFill>
                <a:latin typeface="Lato Light"/>
                <a:ea typeface="Lato Light"/>
                <a:cs typeface="Lato Light"/>
              </a:endParaRPr>
            </a:p>
          </p:txBody>
        </p:sp>
        <p:sp>
          <p:nvSpPr>
            <p:cNvPr id="115" name="Round Same Side Corner Rectangle 114"/>
            <p:cNvSpPr/>
            <p:nvPr/>
          </p:nvSpPr>
          <p:spPr>
            <a:xfrm rot="10800000" flipH="1">
              <a:off x="7736447" y="8557859"/>
              <a:ext cx="109697" cy="913591"/>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sp>
          <p:nvSpPr>
            <p:cNvPr id="90" name="Freeform 222"/>
            <p:cNvSpPr>
              <a:spLocks noEditPoints="1"/>
            </p:cNvSpPr>
            <p:nvPr/>
          </p:nvSpPr>
          <p:spPr bwMode="auto">
            <a:xfrm>
              <a:off x="6763349" y="8718798"/>
              <a:ext cx="646914" cy="649763"/>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5"/>
          <p:cNvGrpSpPr/>
          <p:nvPr/>
        </p:nvGrpSpPr>
        <p:grpSpPr>
          <a:xfrm>
            <a:off x="6746875" y="11269025"/>
            <a:ext cx="11050336" cy="987965"/>
            <a:chOff x="6746875" y="11269025"/>
            <a:chExt cx="11050336" cy="987965"/>
          </a:xfrm>
        </p:grpSpPr>
        <p:sp>
          <p:nvSpPr>
            <p:cNvPr id="126" name="TextBox 125"/>
            <p:cNvSpPr txBox="1"/>
            <p:nvPr/>
          </p:nvSpPr>
          <p:spPr>
            <a:xfrm>
              <a:off x="7741160" y="11269025"/>
              <a:ext cx="10056051" cy="960227"/>
            </a:xfrm>
            <a:prstGeom prst="rect">
              <a:avLst/>
            </a:prstGeom>
            <a:noFill/>
          </p:spPr>
          <p:txBody>
            <a:bodyPr wrap="square" lIns="219419" tIns="109710" rIns="219419" bIns="109710" rtlCol="0">
              <a:spAutoFit/>
            </a:bodyPr>
            <a:lstStyle/>
            <a:p>
              <a:pPr algn="just"/>
              <a:r>
                <a:rPr lang="en-US" sz="2400" dirty="0" smtClean="0">
                  <a:solidFill>
                    <a:schemeClr val="bg1">
                      <a:lumMod val="95000"/>
                    </a:schemeClr>
                  </a:solidFill>
                  <a:latin typeface="Lato Light"/>
                  <a:ea typeface="Lato Light"/>
                  <a:cs typeface="Lato Light"/>
                </a:rPr>
                <a:t>Check t</a:t>
              </a:r>
              <a:r>
                <a:rPr lang="hr-HR" sz="2400" dirty="0" smtClean="0">
                  <a:solidFill>
                    <a:schemeClr val="bg1">
                      <a:lumMod val="95000"/>
                    </a:schemeClr>
                  </a:solidFill>
                  <a:latin typeface="Lato Light"/>
                  <a:ea typeface="Lato Light"/>
                  <a:cs typeface="Lato Light"/>
                </a:rPr>
                <a:t>i</a:t>
              </a:r>
              <a:r>
                <a:rPr lang="en-US" sz="2400" dirty="0" smtClean="0">
                  <a:solidFill>
                    <a:schemeClr val="bg1">
                      <a:lumMod val="95000"/>
                    </a:schemeClr>
                  </a:solidFill>
                  <a:latin typeface="Lato Light"/>
                  <a:ea typeface="Lato Light"/>
                  <a:cs typeface="Lato Light"/>
                </a:rPr>
                <a:t>re pressure and maintain vehicle regularly</a:t>
              </a:r>
            </a:p>
            <a:p>
              <a:pPr algn="just"/>
              <a:r>
                <a:rPr lang="en-US" sz="2400" dirty="0" smtClean="0">
                  <a:solidFill>
                    <a:schemeClr val="bg1">
                      <a:lumMod val="95000"/>
                    </a:schemeClr>
                  </a:solidFill>
                  <a:latin typeface="Lato Light"/>
                  <a:ea typeface="Lato Light"/>
                  <a:cs typeface="Lato Light"/>
                </a:rPr>
                <a:t>Remove heavy items and unused racks from vehicle</a:t>
              </a:r>
              <a:endParaRPr lang="en-US" sz="2400" dirty="0">
                <a:solidFill>
                  <a:schemeClr val="bg1">
                    <a:lumMod val="95000"/>
                  </a:schemeClr>
                </a:solidFill>
                <a:latin typeface="Lato Light"/>
                <a:ea typeface="Lato Light"/>
                <a:cs typeface="Lato Light"/>
              </a:endParaRPr>
            </a:p>
          </p:txBody>
        </p:sp>
        <p:sp>
          <p:nvSpPr>
            <p:cNvPr id="127" name="Round Same Side Corner Rectangle 126"/>
            <p:cNvSpPr/>
            <p:nvPr/>
          </p:nvSpPr>
          <p:spPr>
            <a:xfrm rot="10800000" flipH="1">
              <a:off x="7758417" y="11343399"/>
              <a:ext cx="109697" cy="913591"/>
            </a:xfrm>
            <a:prstGeom prst="round2SameRect">
              <a:avLst>
                <a:gd name="adj1" fmla="val 50000"/>
                <a:gd name="adj2" fmla="val 5000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sp>
          <p:nvSpPr>
            <p:cNvPr id="94" name="Freeform 222"/>
            <p:cNvSpPr>
              <a:spLocks noEditPoints="1"/>
            </p:cNvSpPr>
            <p:nvPr/>
          </p:nvSpPr>
          <p:spPr bwMode="auto">
            <a:xfrm>
              <a:off x="6746875" y="11454799"/>
              <a:ext cx="646914" cy="649763"/>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39" name="TextBox 38"/>
          <p:cNvSpPr txBox="1"/>
          <p:nvPr/>
        </p:nvSpPr>
        <p:spPr>
          <a:xfrm>
            <a:off x="9980924" y="688643"/>
            <a:ext cx="4431278" cy="400110"/>
          </a:xfrm>
          <a:prstGeom prst="rect">
            <a:avLst/>
          </a:prstGeom>
          <a:noFill/>
        </p:spPr>
        <p:txBody>
          <a:bodyPr wrap="none">
            <a:spAutoFit/>
          </a:bodyPr>
          <a:lstStyle/>
          <a:p>
            <a:pPr algn="ctr" defTabSz="1828434" fontAlgn="auto">
              <a:spcBef>
                <a:spcPts val="0"/>
              </a:spcBef>
              <a:spcAft>
                <a:spcPts val="0"/>
              </a:spcAft>
              <a:defRPr/>
            </a:pPr>
            <a:r>
              <a:rPr lang="en-US" sz="2000" b="1" spc="600" dirty="0" smtClean="0">
                <a:solidFill>
                  <a:schemeClr val="bg1"/>
                </a:solidFill>
                <a:latin typeface="Lato Regular"/>
                <a:ea typeface="+mn-ea"/>
                <a:cs typeface="Lato Regular"/>
              </a:rPr>
              <a:t>SkyTrack ECO Driving</a:t>
            </a:r>
            <a:endParaRPr lang="en-US" sz="2000" b="1" spc="600" dirty="0">
              <a:solidFill>
                <a:schemeClr val="bg1"/>
              </a:solidFill>
              <a:latin typeface="Lato Regular"/>
              <a:ea typeface="+mn-ea"/>
              <a:cs typeface="Lato Regular"/>
            </a:endParaRPr>
          </a:p>
        </p:txBody>
      </p:sp>
      <p:grpSp>
        <p:nvGrpSpPr>
          <p:cNvPr id="40" name="Group 39"/>
          <p:cNvGrpSpPr>
            <a:grpSpLocks/>
          </p:cNvGrpSpPr>
          <p:nvPr/>
        </p:nvGrpSpPr>
        <p:grpSpPr bwMode="auto">
          <a:xfrm>
            <a:off x="11449844" y="2019844"/>
            <a:ext cx="1477962" cy="258763"/>
            <a:chOff x="1703388" y="2006913"/>
            <a:chExt cx="1478230" cy="258682"/>
          </a:xfrm>
        </p:grpSpPr>
        <p:sp>
          <p:nvSpPr>
            <p:cNvPr id="41" name="Oval 40"/>
            <p:cNvSpPr/>
            <p:nvPr/>
          </p:nvSpPr>
          <p:spPr>
            <a:xfrm>
              <a:off x="1703388" y="2006913"/>
              <a:ext cx="258809"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solidFill>
                  <a:schemeClr val="bg1"/>
                </a:solidFill>
              </a:endParaRPr>
            </a:p>
          </p:txBody>
        </p:sp>
        <p:sp>
          <p:nvSpPr>
            <p:cNvPr id="42" name="Oval 41"/>
            <p:cNvSpPr/>
            <p:nvPr/>
          </p:nvSpPr>
          <p:spPr>
            <a:xfrm>
              <a:off x="2008243" y="2006913"/>
              <a:ext cx="258809"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solidFill>
                  <a:schemeClr val="bg1"/>
                </a:solidFill>
              </a:endParaRPr>
            </a:p>
          </p:txBody>
        </p:sp>
        <p:sp>
          <p:nvSpPr>
            <p:cNvPr id="43" name="Oval 42"/>
            <p:cNvSpPr/>
            <p:nvPr/>
          </p:nvSpPr>
          <p:spPr>
            <a:xfrm>
              <a:off x="2313099" y="2006913"/>
              <a:ext cx="258809"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solidFill>
                  <a:schemeClr val="bg1"/>
                </a:solidFill>
              </a:endParaRPr>
            </a:p>
          </p:txBody>
        </p:sp>
        <p:sp>
          <p:nvSpPr>
            <p:cNvPr id="44" name="Oval 43"/>
            <p:cNvSpPr/>
            <p:nvPr/>
          </p:nvSpPr>
          <p:spPr>
            <a:xfrm>
              <a:off x="2617954" y="2006913"/>
              <a:ext cx="258809"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solidFill>
                  <a:schemeClr val="bg1"/>
                </a:solidFill>
              </a:endParaRPr>
            </a:p>
          </p:txBody>
        </p:sp>
        <p:sp>
          <p:nvSpPr>
            <p:cNvPr id="45" name="Oval 44"/>
            <p:cNvSpPr/>
            <p:nvPr/>
          </p:nvSpPr>
          <p:spPr>
            <a:xfrm>
              <a:off x="2922809" y="2006913"/>
              <a:ext cx="258809"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solidFill>
                  <a:schemeClr val="bg1"/>
                </a:solidFill>
              </a:endParaRPr>
            </a:p>
          </p:txBody>
        </p:sp>
      </p:grpSp>
      <p:sp>
        <p:nvSpPr>
          <p:cNvPr id="46" name="TextBox 72"/>
          <p:cNvSpPr txBox="1">
            <a:spLocks noChangeArrowheads="1"/>
          </p:cNvSpPr>
          <p:nvPr/>
        </p:nvSpPr>
        <p:spPr bwMode="auto">
          <a:xfrm>
            <a:off x="8867816" y="1004742"/>
            <a:ext cx="666528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charset="0"/>
                <a:ea typeface="ＭＳ Ｐゴシック" charset="0"/>
                <a:cs typeface="ＭＳ Ｐゴシック" charset="0"/>
              </a:defRPr>
            </a:lvl1pPr>
            <a:lvl2pPr marL="742950" indent="-285750">
              <a:defRPr sz="3600">
                <a:solidFill>
                  <a:schemeClr val="tx1"/>
                </a:solidFill>
                <a:latin typeface="Lato Light" charset="0"/>
                <a:ea typeface="ＭＳ Ｐゴシック" charset="0"/>
              </a:defRPr>
            </a:lvl2pPr>
            <a:lvl3pPr marL="1143000" indent="-228600">
              <a:defRPr sz="3600">
                <a:solidFill>
                  <a:schemeClr val="tx1"/>
                </a:solidFill>
                <a:latin typeface="Lato Light" charset="0"/>
                <a:ea typeface="ＭＳ Ｐゴシック" charset="0"/>
              </a:defRPr>
            </a:lvl3pPr>
            <a:lvl4pPr marL="1600200" indent="-228600">
              <a:defRPr sz="3600">
                <a:solidFill>
                  <a:schemeClr val="tx1"/>
                </a:solidFill>
                <a:latin typeface="Lato Light" charset="0"/>
                <a:ea typeface="ＭＳ Ｐゴシック" charset="0"/>
              </a:defRPr>
            </a:lvl4pPr>
            <a:lvl5pPr marL="2057400" indent="-228600">
              <a:defRPr sz="3600">
                <a:solidFill>
                  <a:schemeClr val="tx1"/>
                </a:solidFill>
                <a:latin typeface="Lato Light" charset="0"/>
                <a:ea typeface="ＭＳ Ｐゴシック" charset="0"/>
              </a:defRPr>
            </a:lvl5pPr>
            <a:lvl6pPr marL="2514600" indent="-228600" defTabSz="1827213" fontAlgn="base">
              <a:spcBef>
                <a:spcPct val="0"/>
              </a:spcBef>
              <a:spcAft>
                <a:spcPct val="0"/>
              </a:spcAft>
              <a:defRPr sz="3600">
                <a:solidFill>
                  <a:schemeClr val="tx1"/>
                </a:solidFill>
                <a:latin typeface="Lato Light" charset="0"/>
                <a:ea typeface="ＭＳ Ｐゴシック" charset="0"/>
              </a:defRPr>
            </a:lvl6pPr>
            <a:lvl7pPr marL="2971800" indent="-228600" defTabSz="1827213" fontAlgn="base">
              <a:spcBef>
                <a:spcPct val="0"/>
              </a:spcBef>
              <a:spcAft>
                <a:spcPct val="0"/>
              </a:spcAft>
              <a:defRPr sz="3600">
                <a:solidFill>
                  <a:schemeClr val="tx1"/>
                </a:solidFill>
                <a:latin typeface="Lato Light" charset="0"/>
                <a:ea typeface="ＭＳ Ｐゴシック" charset="0"/>
              </a:defRPr>
            </a:lvl7pPr>
            <a:lvl8pPr marL="3429000" indent="-228600" defTabSz="1827213" fontAlgn="base">
              <a:spcBef>
                <a:spcPct val="0"/>
              </a:spcBef>
              <a:spcAft>
                <a:spcPct val="0"/>
              </a:spcAft>
              <a:defRPr sz="3600">
                <a:solidFill>
                  <a:schemeClr val="tx1"/>
                </a:solidFill>
                <a:latin typeface="Lato Light" charset="0"/>
                <a:ea typeface="ＭＳ Ｐゴシック" charset="0"/>
              </a:defRPr>
            </a:lvl8pPr>
            <a:lvl9pPr marL="3886200" indent="-228600" defTabSz="1827213" fontAlgn="base">
              <a:spcBef>
                <a:spcPct val="0"/>
              </a:spcBef>
              <a:spcAft>
                <a:spcPct val="0"/>
              </a:spcAft>
              <a:defRPr sz="3600">
                <a:solidFill>
                  <a:schemeClr val="tx1"/>
                </a:solidFill>
                <a:latin typeface="Lato Light" charset="0"/>
                <a:ea typeface="ＭＳ Ｐゴシック" charset="0"/>
              </a:defRPr>
            </a:lvl9pPr>
          </a:lstStyle>
          <a:p>
            <a:pPr algn="ctr"/>
            <a:r>
              <a:rPr lang="en-US" sz="6000" b="1" dirty="0" smtClean="0">
                <a:solidFill>
                  <a:schemeClr val="bg1"/>
                </a:solidFill>
                <a:latin typeface="Lato Regular" charset="0"/>
                <a:cs typeface="Lato Regular" charset="0"/>
              </a:rPr>
              <a:t>Driving guidelines</a:t>
            </a:r>
            <a:endParaRPr lang="en-US" sz="6000" b="1" dirty="0">
              <a:solidFill>
                <a:schemeClr val="bg1"/>
              </a:solidFill>
              <a:latin typeface="Lato Regular" charset="0"/>
              <a:cs typeface="Lato Regular" charset="0"/>
            </a:endParaRPr>
          </a:p>
        </p:txBody>
      </p:sp>
      <p:sp>
        <p:nvSpPr>
          <p:cNvPr id="7" name="TextBox 6"/>
          <p:cNvSpPr txBox="1"/>
          <p:nvPr/>
        </p:nvSpPr>
        <p:spPr>
          <a:xfrm rot="19589546">
            <a:off x="10604655" y="3547922"/>
            <a:ext cx="3223260" cy="1015663"/>
          </a:xfrm>
          <a:prstGeom prst="rect">
            <a:avLst/>
          </a:prstGeom>
          <a:noFill/>
        </p:spPr>
        <p:txBody>
          <a:bodyPr wrap="square" rtlCol="0">
            <a:spAutoFit/>
          </a:bodyPr>
          <a:lstStyle/>
          <a:p>
            <a:r>
              <a:rPr lang="en-US" sz="6000" b="1" i="1" dirty="0" smtClean="0">
                <a:solidFill>
                  <a:schemeClr val="bg1"/>
                </a:solidFill>
                <a:latin typeface="+mj-lt"/>
              </a:rPr>
              <a:t>Training</a:t>
            </a:r>
            <a:endParaRPr lang="en-US" sz="6000" b="1" i="1" dirty="0">
              <a:solidFill>
                <a:schemeClr val="bg1"/>
              </a:solidFill>
              <a:latin typeface="+mj-lt"/>
            </a:endParaRPr>
          </a:p>
        </p:txBody>
      </p:sp>
    </p:spTree>
    <p:extLst>
      <p:ext uri="{BB962C8B-B14F-4D97-AF65-F5344CB8AC3E}">
        <p14:creationId xmlns:p14="http://schemas.microsoft.com/office/powerpoint/2010/main" val="332709191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1387461" y="3190890"/>
            <a:ext cx="11270011"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6" name="TextBox 15"/>
          <p:cNvSpPr txBox="1"/>
          <p:nvPr/>
        </p:nvSpPr>
        <p:spPr>
          <a:xfrm>
            <a:off x="11980408" y="3816792"/>
            <a:ext cx="10233246" cy="960227"/>
          </a:xfrm>
          <a:prstGeom prst="rect">
            <a:avLst/>
          </a:prstGeom>
          <a:noFill/>
        </p:spPr>
        <p:txBody>
          <a:bodyPr wrap="square" lIns="219419" tIns="109710" rIns="219419" bIns="109710" rtlCol="0">
            <a:spAutoFit/>
          </a:bodyPr>
          <a:lstStyle/>
          <a:p>
            <a:pPr marL="342900" indent="-342900">
              <a:buClr>
                <a:schemeClr val="accent2"/>
              </a:buClr>
              <a:buFont typeface="Wingdings" charset="2"/>
              <a:buChar char="u"/>
            </a:pPr>
            <a:r>
              <a:rPr lang="en-US" sz="2400" dirty="0" smtClean="0">
                <a:solidFill>
                  <a:srgbClr val="FFFFFF"/>
                </a:solidFill>
                <a:latin typeface="Lato Light"/>
                <a:ea typeface="Lato Light"/>
                <a:cs typeface="Lato Light"/>
              </a:rPr>
              <a:t>SkyTrack ECO Instructor OBU (On Bo</a:t>
            </a:r>
            <a:r>
              <a:rPr lang="hr-HR" sz="2400" dirty="0" smtClean="0">
                <a:solidFill>
                  <a:srgbClr val="FFFFFF"/>
                </a:solidFill>
                <a:latin typeface="Lato Light"/>
                <a:ea typeface="Lato Light"/>
                <a:cs typeface="Lato Light"/>
              </a:rPr>
              <a:t>a</a:t>
            </a:r>
            <a:r>
              <a:rPr lang="en-US" sz="2400" dirty="0" err="1" smtClean="0">
                <a:solidFill>
                  <a:srgbClr val="FFFFFF"/>
                </a:solidFill>
                <a:latin typeface="Lato Light"/>
                <a:ea typeface="Lato Light"/>
                <a:cs typeface="Lato Light"/>
              </a:rPr>
              <a:t>rd</a:t>
            </a:r>
            <a:r>
              <a:rPr lang="en-US" sz="2400" dirty="0" smtClean="0">
                <a:solidFill>
                  <a:srgbClr val="FFFFFF"/>
                </a:solidFill>
                <a:latin typeface="Lato Light"/>
                <a:ea typeface="Lato Light"/>
                <a:cs typeface="Lato Light"/>
              </a:rPr>
              <a:t> Unit) is an automotive computer with connectivity to car, bus or truck</a:t>
            </a:r>
            <a:endParaRPr lang="en-US" sz="2400" dirty="0">
              <a:solidFill>
                <a:srgbClr val="FFFFFF"/>
              </a:solidFill>
              <a:latin typeface="Lato Light"/>
              <a:ea typeface="Lato Light"/>
              <a:cs typeface="Lato Light"/>
            </a:endParaRPr>
          </a:p>
        </p:txBody>
      </p:sp>
      <p:sp>
        <p:nvSpPr>
          <p:cNvPr id="18" name="TextBox 17"/>
          <p:cNvSpPr txBox="1"/>
          <p:nvPr/>
        </p:nvSpPr>
        <p:spPr>
          <a:xfrm>
            <a:off x="11977444" y="5266527"/>
            <a:ext cx="10233246" cy="960227"/>
          </a:xfrm>
          <a:prstGeom prst="rect">
            <a:avLst/>
          </a:prstGeom>
          <a:noFill/>
        </p:spPr>
        <p:txBody>
          <a:bodyPr wrap="square" lIns="219419" tIns="109710" rIns="219419" bIns="109710" rtlCol="0">
            <a:spAutoFit/>
          </a:bodyPr>
          <a:lstStyle/>
          <a:p>
            <a:pPr marL="342900" indent="-342900">
              <a:buClr>
                <a:schemeClr val="accent4"/>
              </a:buClr>
              <a:buFont typeface="Wingdings" charset="2"/>
              <a:buChar char="u"/>
            </a:pPr>
            <a:r>
              <a:rPr lang="en-US" sz="2400" dirty="0" smtClean="0">
                <a:solidFill>
                  <a:srgbClr val="FFFFFF"/>
                </a:solidFill>
                <a:latin typeface="Lato Light"/>
                <a:ea typeface="Lato Light"/>
                <a:cs typeface="Lato Light"/>
              </a:rPr>
              <a:t>Two CAN networks are fitted to support most vehicles. USB port and Wi-Fi connection available for computer connection</a:t>
            </a:r>
            <a:endParaRPr lang="en-US" sz="2400" dirty="0">
              <a:solidFill>
                <a:srgbClr val="FFFFFF"/>
              </a:solidFill>
              <a:latin typeface="Lato Light"/>
              <a:ea typeface="Lato Light"/>
              <a:cs typeface="Lato Light"/>
            </a:endParaRPr>
          </a:p>
        </p:txBody>
      </p:sp>
      <p:sp>
        <p:nvSpPr>
          <p:cNvPr id="20" name="TextBox 19"/>
          <p:cNvSpPr txBox="1"/>
          <p:nvPr/>
        </p:nvSpPr>
        <p:spPr>
          <a:xfrm>
            <a:off x="11977444" y="6740287"/>
            <a:ext cx="10233246" cy="960227"/>
          </a:xfrm>
          <a:prstGeom prst="rect">
            <a:avLst/>
          </a:prstGeom>
          <a:noFill/>
        </p:spPr>
        <p:txBody>
          <a:bodyPr wrap="square" lIns="219419" tIns="109710" rIns="219419" bIns="109710" rtlCol="0">
            <a:spAutoFit/>
          </a:bodyPr>
          <a:lstStyle/>
          <a:p>
            <a:pPr marL="342900" indent="-342900">
              <a:buClr>
                <a:schemeClr val="tx2"/>
              </a:buClr>
              <a:buFont typeface="Wingdings" charset="2"/>
              <a:buChar char="u"/>
            </a:pPr>
            <a:r>
              <a:rPr lang="en-US" sz="2400" dirty="0" smtClean="0">
                <a:solidFill>
                  <a:srgbClr val="FFFFFF"/>
                </a:solidFill>
                <a:latin typeface="Lato Light"/>
                <a:ea typeface="Lato Light"/>
                <a:cs typeface="Lato Light"/>
              </a:rPr>
              <a:t>SkyTrack ECO Instructor log</a:t>
            </a:r>
            <a:r>
              <a:rPr lang="hr-HR" sz="2400" dirty="0" smtClean="0">
                <a:solidFill>
                  <a:srgbClr val="FFFFFF"/>
                </a:solidFill>
                <a:latin typeface="Lato Light"/>
                <a:ea typeface="Lato Light"/>
                <a:cs typeface="Lato Light"/>
              </a:rPr>
              <a:t>s</a:t>
            </a:r>
            <a:r>
              <a:rPr lang="en-US" sz="2400" dirty="0" smtClean="0">
                <a:solidFill>
                  <a:srgbClr val="FFFFFF"/>
                </a:solidFill>
                <a:latin typeface="Lato Light"/>
                <a:ea typeface="Lato Light"/>
                <a:cs typeface="Lato Light"/>
              </a:rPr>
              <a:t> and evaluate</a:t>
            </a:r>
            <a:r>
              <a:rPr lang="hr-HR" sz="2400" dirty="0" smtClean="0">
                <a:solidFill>
                  <a:srgbClr val="FFFFFF"/>
                </a:solidFill>
                <a:latin typeface="Lato Light"/>
                <a:ea typeface="Lato Light"/>
                <a:cs typeface="Lato Light"/>
              </a:rPr>
              <a:t>s</a:t>
            </a:r>
            <a:r>
              <a:rPr lang="en-US" sz="2400" dirty="0" smtClean="0">
                <a:solidFill>
                  <a:srgbClr val="FFFFFF"/>
                </a:solidFill>
                <a:latin typeface="Lato Light"/>
                <a:ea typeface="Lato Light"/>
                <a:cs typeface="Lato Light"/>
              </a:rPr>
              <a:t> data from vehicle CAN bus in real time</a:t>
            </a:r>
            <a:endParaRPr lang="en-US" sz="2400" dirty="0">
              <a:solidFill>
                <a:srgbClr val="FFFFFF"/>
              </a:solidFill>
              <a:latin typeface="Lato Light"/>
              <a:ea typeface="Lato Light"/>
              <a:cs typeface="Lato Light"/>
            </a:endParaRPr>
          </a:p>
        </p:txBody>
      </p:sp>
      <p:sp>
        <p:nvSpPr>
          <p:cNvPr id="22" name="TextBox 21"/>
          <p:cNvSpPr txBox="1"/>
          <p:nvPr/>
        </p:nvSpPr>
        <p:spPr>
          <a:xfrm>
            <a:off x="11982548" y="8313326"/>
            <a:ext cx="10233246" cy="960227"/>
          </a:xfrm>
          <a:prstGeom prst="rect">
            <a:avLst/>
          </a:prstGeom>
          <a:noFill/>
        </p:spPr>
        <p:txBody>
          <a:bodyPr wrap="square" lIns="219419" tIns="109710" rIns="219419" bIns="109710" rtlCol="0">
            <a:spAutoFit/>
          </a:bodyPr>
          <a:lstStyle/>
          <a:p>
            <a:pPr marL="342900" indent="-342900">
              <a:buFont typeface="Wingdings" charset="2"/>
              <a:buChar char="u"/>
            </a:pPr>
            <a:r>
              <a:rPr lang="en-US" sz="2400" dirty="0" smtClean="0">
                <a:solidFill>
                  <a:srgbClr val="FFFFFF"/>
                </a:solidFill>
                <a:latin typeface="Lato Light"/>
                <a:ea typeface="Lato Light"/>
                <a:cs typeface="Lato Light"/>
              </a:rPr>
              <a:t>Where needed</a:t>
            </a:r>
            <a:r>
              <a:rPr lang="hr-HR" sz="2400" dirty="0" smtClean="0">
                <a:solidFill>
                  <a:srgbClr val="FFFFFF"/>
                </a:solidFill>
                <a:latin typeface="Lato Light"/>
                <a:ea typeface="Lato Light"/>
                <a:cs typeface="Lato Light"/>
              </a:rPr>
              <a:t>, a</a:t>
            </a:r>
            <a:r>
              <a:rPr lang="en-US" sz="2400" dirty="0" smtClean="0">
                <a:solidFill>
                  <a:srgbClr val="FFFFFF"/>
                </a:solidFill>
                <a:latin typeface="Lato Light"/>
                <a:ea typeface="Lato Light"/>
                <a:cs typeface="Lato Light"/>
              </a:rPr>
              <a:t> contactless CAN probe can be used to collect data without physical connections (no soldering, wire cutting or crimping)</a:t>
            </a:r>
            <a:endParaRPr lang="en-US" sz="2400" dirty="0">
              <a:solidFill>
                <a:srgbClr val="FFFFFF"/>
              </a:solidFill>
              <a:latin typeface="Lato Light"/>
              <a:ea typeface="Lato Light"/>
              <a:cs typeface="Lato Light"/>
            </a:endParaRPr>
          </a:p>
        </p:txBody>
      </p:sp>
      <p:sp>
        <p:nvSpPr>
          <p:cNvPr id="27" name="TextBox 26"/>
          <p:cNvSpPr txBox="1"/>
          <p:nvPr/>
        </p:nvSpPr>
        <p:spPr>
          <a:xfrm>
            <a:off x="1774442" y="10283895"/>
            <a:ext cx="20877596" cy="1132581"/>
          </a:xfrm>
          <a:prstGeom prst="rect">
            <a:avLst/>
          </a:prstGeom>
          <a:noFill/>
        </p:spPr>
        <p:txBody>
          <a:bodyPr wrap="square" lIns="182843" tIns="91422" rIns="182843" bIns="91422" rtlCol="0">
            <a:spAutoFit/>
          </a:bodyPr>
          <a:lstStyle/>
          <a:p>
            <a:pPr>
              <a:lnSpc>
                <a:spcPct val="110000"/>
              </a:lnSpc>
            </a:pPr>
            <a:r>
              <a:rPr lang="en-US" sz="2800" dirty="0" smtClean="0">
                <a:latin typeface="Lato Regular"/>
                <a:cs typeface="Lato Regular"/>
              </a:rPr>
              <a:t>The</a:t>
            </a:r>
            <a:r>
              <a:rPr lang="en-US" sz="2800" b="1" dirty="0" smtClean="0">
                <a:latin typeface="Lato Regular"/>
                <a:cs typeface="Lato Regular"/>
              </a:rPr>
              <a:t> SkyTrack ECO Instructor set </a:t>
            </a:r>
            <a:r>
              <a:rPr lang="en-US" sz="2800" dirty="0" smtClean="0">
                <a:latin typeface="Lato Light"/>
                <a:cs typeface="Lato Light"/>
              </a:rPr>
              <a:t>is an ECO training system for trainers to objectively evaluate driver competences. It consists of necessary hardware and software for real time </a:t>
            </a:r>
            <a:r>
              <a:rPr lang="en-US" sz="2800" dirty="0" smtClean="0">
                <a:cs typeface="Lato Light"/>
              </a:rPr>
              <a:t>reporting </a:t>
            </a:r>
            <a:r>
              <a:rPr lang="en-US" sz="2800" dirty="0" smtClean="0">
                <a:latin typeface="Lato Light"/>
                <a:cs typeface="Lato Light"/>
              </a:rPr>
              <a:t>and </a:t>
            </a:r>
            <a:r>
              <a:rPr lang="en-US" sz="2800" dirty="0" smtClean="0">
                <a:cs typeface="Lato Light"/>
              </a:rPr>
              <a:t>coaching</a:t>
            </a:r>
            <a:r>
              <a:rPr lang="en-US" sz="2800" dirty="0" smtClean="0">
                <a:latin typeface="Lato Light"/>
                <a:cs typeface="Lato Light"/>
              </a:rPr>
              <a:t>.</a:t>
            </a:r>
            <a:endParaRPr lang="en-US" sz="2800" dirty="0">
              <a:latin typeface="Lato Light"/>
              <a:cs typeface="Lato Light"/>
            </a:endParaRPr>
          </a:p>
        </p:txBody>
      </p:sp>
      <p:sp>
        <p:nvSpPr>
          <p:cNvPr id="28" name="TextBox 27"/>
          <p:cNvSpPr txBox="1"/>
          <p:nvPr/>
        </p:nvSpPr>
        <p:spPr>
          <a:xfrm>
            <a:off x="9709223" y="688643"/>
            <a:ext cx="4974695" cy="400110"/>
          </a:xfrm>
          <a:prstGeom prst="rect">
            <a:avLst/>
          </a:prstGeom>
          <a:noFill/>
        </p:spPr>
        <p:txBody>
          <a:bodyPr wrap="none">
            <a:spAutoFit/>
          </a:bodyPr>
          <a:lstStyle/>
          <a:p>
            <a:pPr algn="ctr" defTabSz="1828434" fontAlgn="auto">
              <a:spcBef>
                <a:spcPts val="0"/>
              </a:spcBef>
              <a:spcAft>
                <a:spcPts val="0"/>
              </a:spcAft>
              <a:defRPr/>
            </a:pPr>
            <a:r>
              <a:rPr lang="en-US" sz="2000" b="1" spc="600" dirty="0" smtClean="0">
                <a:latin typeface="Lato Regular"/>
                <a:ea typeface="+mn-ea"/>
                <a:cs typeface="Lato Regular"/>
              </a:rPr>
              <a:t>SkyTrack ECO Instructor</a:t>
            </a:r>
            <a:endParaRPr lang="en-US" sz="2000" b="1" spc="600" dirty="0">
              <a:latin typeface="Lato Regular"/>
              <a:ea typeface="+mn-ea"/>
              <a:cs typeface="Lato Regular"/>
            </a:endParaRPr>
          </a:p>
        </p:txBody>
      </p:sp>
      <p:grpSp>
        <p:nvGrpSpPr>
          <p:cNvPr id="29" name="Group 28"/>
          <p:cNvGrpSpPr>
            <a:grpSpLocks/>
          </p:cNvGrpSpPr>
          <p:nvPr/>
        </p:nvGrpSpPr>
        <p:grpSpPr bwMode="auto">
          <a:xfrm>
            <a:off x="11449844" y="2019844"/>
            <a:ext cx="1477962" cy="258763"/>
            <a:chOff x="1703388" y="2006913"/>
            <a:chExt cx="1478230" cy="258682"/>
          </a:xfrm>
        </p:grpSpPr>
        <p:sp>
          <p:nvSpPr>
            <p:cNvPr id="30" name="Oval 29"/>
            <p:cNvSpPr/>
            <p:nvPr/>
          </p:nvSpPr>
          <p:spPr>
            <a:xfrm>
              <a:off x="1703388" y="2006913"/>
              <a:ext cx="258809"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31" name="Oval 30"/>
            <p:cNvSpPr/>
            <p:nvPr/>
          </p:nvSpPr>
          <p:spPr>
            <a:xfrm>
              <a:off x="2008243" y="2006913"/>
              <a:ext cx="258809"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32" name="Oval 31"/>
            <p:cNvSpPr/>
            <p:nvPr/>
          </p:nvSpPr>
          <p:spPr>
            <a:xfrm>
              <a:off x="2313099" y="2006913"/>
              <a:ext cx="258809"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33" name="Oval 32"/>
            <p:cNvSpPr/>
            <p:nvPr/>
          </p:nvSpPr>
          <p:spPr>
            <a:xfrm>
              <a:off x="2617954" y="2006913"/>
              <a:ext cx="258809"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34" name="Oval 33"/>
            <p:cNvSpPr/>
            <p:nvPr/>
          </p:nvSpPr>
          <p:spPr>
            <a:xfrm>
              <a:off x="2922809" y="2006913"/>
              <a:ext cx="258809"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grpSp>
      <p:sp>
        <p:nvSpPr>
          <p:cNvPr id="35" name="TextBox 72"/>
          <p:cNvSpPr txBox="1">
            <a:spLocks noChangeArrowheads="1"/>
          </p:cNvSpPr>
          <p:nvPr/>
        </p:nvSpPr>
        <p:spPr bwMode="auto">
          <a:xfrm>
            <a:off x="8654261" y="1004742"/>
            <a:ext cx="709251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charset="0"/>
                <a:ea typeface="ＭＳ Ｐゴシック" charset="0"/>
                <a:cs typeface="ＭＳ Ｐゴシック" charset="0"/>
              </a:defRPr>
            </a:lvl1pPr>
            <a:lvl2pPr marL="742950" indent="-285750">
              <a:defRPr sz="3600">
                <a:solidFill>
                  <a:schemeClr val="tx1"/>
                </a:solidFill>
                <a:latin typeface="Lato Light" charset="0"/>
                <a:ea typeface="ＭＳ Ｐゴシック" charset="0"/>
              </a:defRPr>
            </a:lvl2pPr>
            <a:lvl3pPr marL="1143000" indent="-228600">
              <a:defRPr sz="3600">
                <a:solidFill>
                  <a:schemeClr val="tx1"/>
                </a:solidFill>
                <a:latin typeface="Lato Light" charset="0"/>
                <a:ea typeface="ＭＳ Ｐゴシック" charset="0"/>
              </a:defRPr>
            </a:lvl3pPr>
            <a:lvl4pPr marL="1600200" indent="-228600">
              <a:defRPr sz="3600">
                <a:solidFill>
                  <a:schemeClr val="tx1"/>
                </a:solidFill>
                <a:latin typeface="Lato Light" charset="0"/>
                <a:ea typeface="ＭＳ Ｐゴシック" charset="0"/>
              </a:defRPr>
            </a:lvl4pPr>
            <a:lvl5pPr marL="2057400" indent="-228600">
              <a:defRPr sz="3600">
                <a:solidFill>
                  <a:schemeClr val="tx1"/>
                </a:solidFill>
                <a:latin typeface="Lato Light" charset="0"/>
                <a:ea typeface="ＭＳ Ｐゴシック" charset="0"/>
              </a:defRPr>
            </a:lvl5pPr>
            <a:lvl6pPr marL="2514600" indent="-228600" defTabSz="1827213" fontAlgn="base">
              <a:spcBef>
                <a:spcPct val="0"/>
              </a:spcBef>
              <a:spcAft>
                <a:spcPct val="0"/>
              </a:spcAft>
              <a:defRPr sz="3600">
                <a:solidFill>
                  <a:schemeClr val="tx1"/>
                </a:solidFill>
                <a:latin typeface="Lato Light" charset="0"/>
                <a:ea typeface="ＭＳ Ｐゴシック" charset="0"/>
              </a:defRPr>
            </a:lvl6pPr>
            <a:lvl7pPr marL="2971800" indent="-228600" defTabSz="1827213" fontAlgn="base">
              <a:spcBef>
                <a:spcPct val="0"/>
              </a:spcBef>
              <a:spcAft>
                <a:spcPct val="0"/>
              </a:spcAft>
              <a:defRPr sz="3600">
                <a:solidFill>
                  <a:schemeClr val="tx1"/>
                </a:solidFill>
                <a:latin typeface="Lato Light" charset="0"/>
                <a:ea typeface="ＭＳ Ｐゴシック" charset="0"/>
              </a:defRPr>
            </a:lvl7pPr>
            <a:lvl8pPr marL="3429000" indent="-228600" defTabSz="1827213" fontAlgn="base">
              <a:spcBef>
                <a:spcPct val="0"/>
              </a:spcBef>
              <a:spcAft>
                <a:spcPct val="0"/>
              </a:spcAft>
              <a:defRPr sz="3600">
                <a:solidFill>
                  <a:schemeClr val="tx1"/>
                </a:solidFill>
                <a:latin typeface="Lato Light" charset="0"/>
                <a:ea typeface="ＭＳ Ｐゴシック" charset="0"/>
              </a:defRPr>
            </a:lvl8pPr>
            <a:lvl9pPr marL="3886200" indent="-228600" defTabSz="1827213" fontAlgn="base">
              <a:spcBef>
                <a:spcPct val="0"/>
              </a:spcBef>
              <a:spcAft>
                <a:spcPct val="0"/>
              </a:spcAft>
              <a:defRPr sz="3600">
                <a:solidFill>
                  <a:schemeClr val="tx1"/>
                </a:solidFill>
                <a:latin typeface="Lato Light" charset="0"/>
                <a:ea typeface="ＭＳ Ｐゴシック" charset="0"/>
              </a:defRPr>
            </a:lvl9pPr>
          </a:lstStyle>
          <a:p>
            <a:pPr algn="ctr"/>
            <a:r>
              <a:rPr lang="en-US" sz="6000" b="1" dirty="0" smtClean="0">
                <a:latin typeface="Lato Regular" charset="0"/>
                <a:cs typeface="Lato Regular" charset="0"/>
              </a:rPr>
              <a:t>Training equipment</a:t>
            </a:r>
            <a:endParaRPr lang="en-US" sz="6000" b="1" dirty="0">
              <a:latin typeface="Lato Regular" charset="0"/>
              <a:cs typeface="Lato Regular" charset="0"/>
            </a:endParaRPr>
          </a:p>
        </p:txBody>
      </p:sp>
      <p:pic>
        <p:nvPicPr>
          <p:cNvPr id="4" name="Picture Placeholder 3"/>
          <p:cNvPicPr>
            <a:picLocks noGrp="1" noChangeAspect="1"/>
          </p:cNvPicPr>
          <p:nvPr>
            <p:ph type="pic" sz="quarter" idx="11"/>
          </p:nvPr>
        </p:nvPicPr>
        <p:blipFill>
          <a:blip r:embed="rId2" cstate="email">
            <a:extLst>
              <a:ext uri="{28A0092B-C50C-407E-A947-70E740481C1C}">
                <a14:useLocalDpi xmlns:a14="http://schemas.microsoft.com/office/drawing/2010/main" val="0"/>
              </a:ext>
            </a:extLst>
          </a:blip>
          <a:srcRect l="3920" r="3920"/>
          <a:stretch>
            <a:fillRect/>
          </a:stretch>
        </p:blipFill>
        <p:spPr/>
      </p:pic>
    </p:spTree>
    <p:extLst>
      <p:ext uri="{BB962C8B-B14F-4D97-AF65-F5344CB8AC3E}">
        <p14:creationId xmlns:p14="http://schemas.microsoft.com/office/powerpoint/2010/main" val="136743627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14331832" y="4036271"/>
            <a:ext cx="3727064" cy="615563"/>
          </a:xfrm>
          <a:prstGeom prst="rect">
            <a:avLst/>
          </a:prstGeom>
          <a:noFill/>
        </p:spPr>
        <p:txBody>
          <a:bodyPr wrap="none" lIns="182889" tIns="91445" rIns="182889" bIns="91445" rtlCol="0">
            <a:spAutoFit/>
          </a:bodyPr>
          <a:lstStyle/>
          <a:p>
            <a:r>
              <a:rPr lang="en-US" sz="2800" b="1" dirty="0" smtClean="0">
                <a:latin typeface="Lato Regular"/>
                <a:cs typeface="Lato Regular"/>
              </a:rPr>
              <a:t>Vehicle data stream</a:t>
            </a:r>
            <a:endParaRPr lang="en-US" sz="2800" b="1" dirty="0">
              <a:latin typeface="Lato Regular"/>
              <a:cs typeface="Lato Regular"/>
            </a:endParaRPr>
          </a:p>
        </p:txBody>
      </p:sp>
      <p:sp>
        <p:nvSpPr>
          <p:cNvPr id="29" name="Rectangle 28"/>
          <p:cNvSpPr/>
          <p:nvPr/>
        </p:nvSpPr>
        <p:spPr>
          <a:xfrm>
            <a:off x="14331830" y="4565701"/>
            <a:ext cx="7413935" cy="923340"/>
          </a:xfrm>
          <a:prstGeom prst="rect">
            <a:avLst/>
          </a:prstGeom>
        </p:spPr>
        <p:txBody>
          <a:bodyPr wrap="square" lIns="182889" tIns="91445" rIns="182889" bIns="91445">
            <a:spAutoFit/>
          </a:bodyPr>
          <a:lstStyle/>
          <a:p>
            <a:r>
              <a:rPr lang="en-US" sz="2400" dirty="0" smtClean="0">
                <a:latin typeface="Lato Light"/>
                <a:cs typeface="Lato Light"/>
              </a:rPr>
              <a:t>Colle</a:t>
            </a:r>
            <a:r>
              <a:rPr lang="hr-HR" sz="2400" dirty="0" smtClean="0">
                <a:latin typeface="Lato Light"/>
                <a:cs typeface="Lato Light"/>
              </a:rPr>
              <a:t>c</a:t>
            </a:r>
            <a:r>
              <a:rPr lang="en-US" sz="2400" dirty="0" smtClean="0">
                <a:latin typeface="Lato Light"/>
                <a:cs typeface="Lato Light"/>
              </a:rPr>
              <a:t>t</a:t>
            </a:r>
            <a:r>
              <a:rPr lang="hr-HR" sz="2400" dirty="0" smtClean="0">
                <a:latin typeface="Lato Light"/>
                <a:cs typeface="Lato Light"/>
              </a:rPr>
              <a:t>s</a:t>
            </a:r>
            <a:r>
              <a:rPr lang="en-US" sz="2400" dirty="0" smtClean="0">
                <a:latin typeface="Lato Light"/>
                <a:cs typeface="Lato Light"/>
              </a:rPr>
              <a:t> all required data for the statistics and driver’s rating</a:t>
            </a:r>
            <a:endParaRPr lang="en-US" sz="2400" dirty="0">
              <a:latin typeface="Lato Light"/>
              <a:cs typeface="Lato Light"/>
            </a:endParaRPr>
          </a:p>
        </p:txBody>
      </p:sp>
      <p:sp>
        <p:nvSpPr>
          <p:cNvPr id="31" name="TextBox 30"/>
          <p:cNvSpPr txBox="1"/>
          <p:nvPr/>
        </p:nvSpPr>
        <p:spPr>
          <a:xfrm>
            <a:off x="14331832" y="6376616"/>
            <a:ext cx="2187155" cy="615563"/>
          </a:xfrm>
          <a:prstGeom prst="rect">
            <a:avLst/>
          </a:prstGeom>
          <a:noFill/>
        </p:spPr>
        <p:txBody>
          <a:bodyPr wrap="none" lIns="182889" tIns="91445" rIns="182889" bIns="91445" rtlCol="0">
            <a:spAutoFit/>
          </a:bodyPr>
          <a:lstStyle/>
          <a:p>
            <a:r>
              <a:rPr lang="en-US" sz="2800" b="1" dirty="0" smtClean="0">
                <a:latin typeface="Lato Regular"/>
                <a:cs typeface="Lato Regular"/>
              </a:rPr>
              <a:t>Evaluation</a:t>
            </a:r>
            <a:endParaRPr lang="en-US" sz="2800" b="1" dirty="0">
              <a:latin typeface="Lato Regular"/>
              <a:cs typeface="Lato Regular"/>
            </a:endParaRPr>
          </a:p>
        </p:txBody>
      </p:sp>
      <p:sp>
        <p:nvSpPr>
          <p:cNvPr id="32" name="Rectangle 31"/>
          <p:cNvSpPr/>
          <p:nvPr/>
        </p:nvSpPr>
        <p:spPr>
          <a:xfrm>
            <a:off x="14331830" y="6906045"/>
            <a:ext cx="7413935" cy="923340"/>
          </a:xfrm>
          <a:prstGeom prst="rect">
            <a:avLst/>
          </a:prstGeom>
        </p:spPr>
        <p:txBody>
          <a:bodyPr wrap="square" lIns="182889" tIns="91445" rIns="182889" bIns="91445">
            <a:spAutoFit/>
          </a:bodyPr>
          <a:lstStyle/>
          <a:p>
            <a:r>
              <a:rPr lang="en-US" sz="2400" dirty="0" smtClean="0">
                <a:latin typeface="Lato Light"/>
                <a:cs typeface="Lato Light"/>
              </a:rPr>
              <a:t>Analyzes data in real time and evaluates driver’s driving skills</a:t>
            </a:r>
            <a:endParaRPr lang="en-US" sz="2400" dirty="0">
              <a:latin typeface="Lato Light"/>
              <a:cs typeface="Lato Light"/>
            </a:endParaRPr>
          </a:p>
        </p:txBody>
      </p:sp>
      <p:sp>
        <p:nvSpPr>
          <p:cNvPr id="33" name="Freeform 148"/>
          <p:cNvSpPr>
            <a:spLocks noEditPoints="1"/>
          </p:cNvSpPr>
          <p:nvPr/>
        </p:nvSpPr>
        <p:spPr bwMode="auto">
          <a:xfrm>
            <a:off x="13288414" y="6906045"/>
            <a:ext cx="837639" cy="807828"/>
          </a:xfrm>
          <a:custGeom>
            <a:avLst/>
            <a:gdLst/>
            <a:ahLst/>
            <a:cxnLst>
              <a:cxn ang="0">
                <a:pos x="16" y="54"/>
              </a:cxn>
              <a:cxn ang="0">
                <a:pos x="14" y="57"/>
              </a:cxn>
              <a:cxn ang="0">
                <a:pos x="2" y="57"/>
              </a:cxn>
              <a:cxn ang="0">
                <a:pos x="0" y="54"/>
              </a:cxn>
              <a:cxn ang="0">
                <a:pos x="0" y="29"/>
              </a:cxn>
              <a:cxn ang="0">
                <a:pos x="2" y="26"/>
              </a:cxn>
              <a:cxn ang="0">
                <a:pos x="14" y="26"/>
              </a:cxn>
              <a:cxn ang="0">
                <a:pos x="16" y="29"/>
              </a:cxn>
              <a:cxn ang="0">
                <a:pos x="16" y="54"/>
              </a:cxn>
              <a:cxn ang="0">
                <a:pos x="7" y="47"/>
              </a:cxn>
              <a:cxn ang="0">
                <a:pos x="5" y="49"/>
              </a:cxn>
              <a:cxn ang="0">
                <a:pos x="7" y="52"/>
              </a:cxn>
              <a:cxn ang="0">
                <a:pos x="10" y="49"/>
              </a:cxn>
              <a:cxn ang="0">
                <a:pos x="7" y="47"/>
              </a:cxn>
              <a:cxn ang="0">
                <a:pos x="62" y="35"/>
              </a:cxn>
              <a:cxn ang="0">
                <a:pos x="62" y="38"/>
              </a:cxn>
              <a:cxn ang="0">
                <a:pos x="61" y="43"/>
              </a:cxn>
              <a:cxn ang="0">
                <a:pos x="61" y="48"/>
              </a:cxn>
              <a:cxn ang="0">
                <a:pos x="59" y="52"/>
              </a:cxn>
              <a:cxn ang="0">
                <a:pos x="57" y="59"/>
              </a:cxn>
              <a:cxn ang="0">
                <a:pos x="49" y="62"/>
              </a:cxn>
              <a:cxn ang="0">
                <a:pos x="47" y="62"/>
              </a:cxn>
              <a:cxn ang="0">
                <a:pos x="44" y="62"/>
              </a:cxn>
              <a:cxn ang="0">
                <a:pos x="43" y="62"/>
              </a:cxn>
              <a:cxn ang="0">
                <a:pos x="28" y="59"/>
              </a:cxn>
              <a:cxn ang="0">
                <a:pos x="22" y="57"/>
              </a:cxn>
              <a:cxn ang="0">
                <a:pos x="19" y="54"/>
              </a:cxn>
              <a:cxn ang="0">
                <a:pos x="19" y="29"/>
              </a:cxn>
              <a:cxn ang="0">
                <a:pos x="21" y="26"/>
              </a:cxn>
              <a:cxn ang="0">
                <a:pos x="29" y="19"/>
              </a:cxn>
              <a:cxn ang="0">
                <a:pos x="33" y="14"/>
              </a:cxn>
              <a:cxn ang="0">
                <a:pos x="35" y="8"/>
              </a:cxn>
              <a:cxn ang="0">
                <a:pos x="38" y="1"/>
              </a:cxn>
              <a:cxn ang="0">
                <a:pos x="40" y="0"/>
              </a:cxn>
              <a:cxn ang="0">
                <a:pos x="49" y="11"/>
              </a:cxn>
              <a:cxn ang="0">
                <a:pos x="46" y="18"/>
              </a:cxn>
              <a:cxn ang="0">
                <a:pos x="45" y="21"/>
              </a:cxn>
              <a:cxn ang="0">
                <a:pos x="56" y="21"/>
              </a:cxn>
              <a:cxn ang="0">
                <a:pos x="64" y="29"/>
              </a:cxn>
              <a:cxn ang="0">
                <a:pos x="62" y="35"/>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4" name="Freeform 21"/>
          <p:cNvSpPr>
            <a:spLocks noEditPoints="1"/>
          </p:cNvSpPr>
          <p:nvPr/>
        </p:nvSpPr>
        <p:spPr bwMode="auto">
          <a:xfrm>
            <a:off x="13309777" y="4551577"/>
            <a:ext cx="816276" cy="663144"/>
          </a:xfrm>
          <a:custGeom>
            <a:avLst/>
            <a:gdLst/>
            <a:ahLst/>
            <a:cxnLst>
              <a:cxn ang="0">
                <a:pos x="69" y="43"/>
              </a:cxn>
              <a:cxn ang="0">
                <a:pos x="64" y="46"/>
              </a:cxn>
              <a:cxn ang="0">
                <a:pos x="54" y="56"/>
              </a:cxn>
              <a:cxn ang="0">
                <a:pos x="44" y="46"/>
              </a:cxn>
              <a:cxn ang="0">
                <a:pos x="28" y="46"/>
              </a:cxn>
              <a:cxn ang="0">
                <a:pos x="18" y="56"/>
              </a:cxn>
              <a:cxn ang="0">
                <a:pos x="8" y="46"/>
              </a:cxn>
              <a:cxn ang="0">
                <a:pos x="5" y="46"/>
              </a:cxn>
              <a:cxn ang="0">
                <a:pos x="0" y="43"/>
              </a:cxn>
              <a:cxn ang="0">
                <a:pos x="3" y="41"/>
              </a:cxn>
              <a:cxn ang="0">
                <a:pos x="3" y="28"/>
              </a:cxn>
              <a:cxn ang="0">
                <a:pos x="4" y="20"/>
              </a:cxn>
              <a:cxn ang="0">
                <a:pos x="12" y="12"/>
              </a:cxn>
              <a:cxn ang="0">
                <a:pos x="17" y="10"/>
              </a:cxn>
              <a:cxn ang="0">
                <a:pos x="23" y="10"/>
              </a:cxn>
              <a:cxn ang="0">
                <a:pos x="23" y="2"/>
              </a:cxn>
              <a:cxn ang="0">
                <a:pos x="26" y="0"/>
              </a:cxn>
              <a:cxn ang="0">
                <a:pos x="67" y="0"/>
              </a:cxn>
              <a:cxn ang="0">
                <a:pos x="69" y="2"/>
              </a:cxn>
              <a:cxn ang="0">
                <a:pos x="69" y="43"/>
              </a:cxn>
              <a:cxn ang="0">
                <a:pos x="23" y="25"/>
              </a:cxn>
              <a:cxn ang="0">
                <a:pos x="23" y="15"/>
              </a:cxn>
              <a:cxn ang="0">
                <a:pos x="17" y="15"/>
              </a:cxn>
              <a:cxn ang="0">
                <a:pos x="16" y="15"/>
              </a:cxn>
              <a:cxn ang="0">
                <a:pos x="8" y="23"/>
              </a:cxn>
              <a:cxn ang="0">
                <a:pos x="8" y="24"/>
              </a:cxn>
              <a:cxn ang="0">
                <a:pos x="8" y="25"/>
              </a:cxn>
              <a:cxn ang="0">
                <a:pos x="23" y="25"/>
              </a:cxn>
              <a:cxn ang="0">
                <a:pos x="18" y="41"/>
              </a:cxn>
              <a:cxn ang="0">
                <a:pos x="13" y="46"/>
              </a:cxn>
              <a:cxn ang="0">
                <a:pos x="18" y="51"/>
              </a:cxn>
              <a:cxn ang="0">
                <a:pos x="23" y="46"/>
              </a:cxn>
              <a:cxn ang="0">
                <a:pos x="18" y="41"/>
              </a:cxn>
              <a:cxn ang="0">
                <a:pos x="54" y="41"/>
              </a:cxn>
              <a:cxn ang="0">
                <a:pos x="49" y="46"/>
              </a:cxn>
              <a:cxn ang="0">
                <a:pos x="54" y="51"/>
              </a:cxn>
              <a:cxn ang="0">
                <a:pos x="59" y="46"/>
              </a:cxn>
              <a:cxn ang="0">
                <a:pos x="54" y="41"/>
              </a:cxn>
            </a:cxnLst>
            <a:rect l="0" t="0" r="r" b="b"/>
            <a:pathLst>
              <a:path w="69" h="56">
                <a:moveTo>
                  <a:pt x="69" y="43"/>
                </a:moveTo>
                <a:cubicBezTo>
                  <a:pt x="69" y="46"/>
                  <a:pt x="66" y="46"/>
                  <a:pt x="64" y="46"/>
                </a:cubicBezTo>
                <a:cubicBezTo>
                  <a:pt x="64" y="52"/>
                  <a:pt x="60" y="56"/>
                  <a:pt x="54" y="56"/>
                </a:cubicBezTo>
                <a:cubicBezTo>
                  <a:pt x="48" y="56"/>
                  <a:pt x="44" y="52"/>
                  <a:pt x="44" y="46"/>
                </a:cubicBezTo>
                <a:cubicBezTo>
                  <a:pt x="28" y="46"/>
                  <a:pt x="28" y="46"/>
                  <a:pt x="28" y="46"/>
                </a:cubicBezTo>
                <a:cubicBezTo>
                  <a:pt x="28" y="52"/>
                  <a:pt x="24" y="56"/>
                  <a:pt x="18" y="56"/>
                </a:cubicBezTo>
                <a:cubicBezTo>
                  <a:pt x="12" y="56"/>
                  <a:pt x="8" y="52"/>
                  <a:pt x="8" y="46"/>
                </a:cubicBezTo>
                <a:cubicBezTo>
                  <a:pt x="5" y="46"/>
                  <a:pt x="5" y="46"/>
                  <a:pt x="5" y="46"/>
                </a:cubicBezTo>
                <a:cubicBezTo>
                  <a:pt x="3" y="46"/>
                  <a:pt x="0" y="46"/>
                  <a:pt x="0" y="43"/>
                </a:cubicBezTo>
                <a:cubicBezTo>
                  <a:pt x="0" y="42"/>
                  <a:pt x="1" y="41"/>
                  <a:pt x="3" y="41"/>
                </a:cubicBezTo>
                <a:cubicBezTo>
                  <a:pt x="3" y="28"/>
                  <a:pt x="3" y="28"/>
                  <a:pt x="3" y="28"/>
                </a:cubicBezTo>
                <a:cubicBezTo>
                  <a:pt x="3" y="25"/>
                  <a:pt x="2" y="22"/>
                  <a:pt x="4" y="20"/>
                </a:cubicBezTo>
                <a:cubicBezTo>
                  <a:pt x="12" y="12"/>
                  <a:pt x="12" y="12"/>
                  <a:pt x="12" y="12"/>
                </a:cubicBezTo>
                <a:cubicBezTo>
                  <a:pt x="13" y="11"/>
                  <a:pt x="15" y="10"/>
                  <a:pt x="17" y="10"/>
                </a:cubicBezTo>
                <a:cubicBezTo>
                  <a:pt x="23" y="10"/>
                  <a:pt x="23" y="10"/>
                  <a:pt x="23" y="10"/>
                </a:cubicBezTo>
                <a:cubicBezTo>
                  <a:pt x="23" y="2"/>
                  <a:pt x="23" y="2"/>
                  <a:pt x="23" y="2"/>
                </a:cubicBezTo>
                <a:cubicBezTo>
                  <a:pt x="23" y="1"/>
                  <a:pt x="24" y="0"/>
                  <a:pt x="26" y="0"/>
                </a:cubicBezTo>
                <a:cubicBezTo>
                  <a:pt x="67" y="0"/>
                  <a:pt x="67" y="0"/>
                  <a:pt x="67" y="0"/>
                </a:cubicBezTo>
                <a:cubicBezTo>
                  <a:pt x="68" y="0"/>
                  <a:pt x="69" y="1"/>
                  <a:pt x="69" y="2"/>
                </a:cubicBezTo>
                <a:lnTo>
                  <a:pt x="69" y="43"/>
                </a:lnTo>
                <a:close/>
                <a:moveTo>
                  <a:pt x="23" y="25"/>
                </a:moveTo>
                <a:cubicBezTo>
                  <a:pt x="23" y="15"/>
                  <a:pt x="23" y="15"/>
                  <a:pt x="23" y="15"/>
                </a:cubicBezTo>
                <a:cubicBezTo>
                  <a:pt x="17" y="15"/>
                  <a:pt x="17" y="15"/>
                  <a:pt x="17" y="15"/>
                </a:cubicBezTo>
                <a:cubicBezTo>
                  <a:pt x="17" y="15"/>
                  <a:pt x="16" y="15"/>
                  <a:pt x="16" y="15"/>
                </a:cubicBezTo>
                <a:cubicBezTo>
                  <a:pt x="8" y="23"/>
                  <a:pt x="8" y="23"/>
                  <a:pt x="8" y="23"/>
                </a:cubicBezTo>
                <a:cubicBezTo>
                  <a:pt x="8" y="23"/>
                  <a:pt x="8" y="24"/>
                  <a:pt x="8" y="24"/>
                </a:cubicBezTo>
                <a:cubicBezTo>
                  <a:pt x="8" y="25"/>
                  <a:pt x="8" y="25"/>
                  <a:pt x="8" y="25"/>
                </a:cubicBezTo>
                <a:lnTo>
                  <a:pt x="23" y="25"/>
                </a:lnTo>
                <a:close/>
                <a:moveTo>
                  <a:pt x="18" y="41"/>
                </a:moveTo>
                <a:cubicBezTo>
                  <a:pt x="15" y="41"/>
                  <a:pt x="13" y="43"/>
                  <a:pt x="13" y="46"/>
                </a:cubicBezTo>
                <a:cubicBezTo>
                  <a:pt x="13" y="49"/>
                  <a:pt x="15" y="51"/>
                  <a:pt x="18" y="51"/>
                </a:cubicBezTo>
                <a:cubicBezTo>
                  <a:pt x="21" y="51"/>
                  <a:pt x="23" y="49"/>
                  <a:pt x="23" y="46"/>
                </a:cubicBezTo>
                <a:cubicBezTo>
                  <a:pt x="23" y="43"/>
                  <a:pt x="21" y="41"/>
                  <a:pt x="18" y="41"/>
                </a:cubicBezTo>
                <a:close/>
                <a:moveTo>
                  <a:pt x="54" y="41"/>
                </a:moveTo>
                <a:cubicBezTo>
                  <a:pt x="51" y="41"/>
                  <a:pt x="49" y="43"/>
                  <a:pt x="49" y="46"/>
                </a:cubicBezTo>
                <a:cubicBezTo>
                  <a:pt x="49" y="49"/>
                  <a:pt x="51" y="51"/>
                  <a:pt x="54" y="51"/>
                </a:cubicBezTo>
                <a:cubicBezTo>
                  <a:pt x="57" y="51"/>
                  <a:pt x="59" y="49"/>
                  <a:pt x="59" y="46"/>
                </a:cubicBezTo>
                <a:cubicBezTo>
                  <a:pt x="59" y="43"/>
                  <a:pt x="57" y="41"/>
                  <a:pt x="54" y="41"/>
                </a:cubicBez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5" name="TextBox 34"/>
          <p:cNvSpPr txBox="1"/>
          <p:nvPr/>
        </p:nvSpPr>
        <p:spPr>
          <a:xfrm>
            <a:off x="14331832" y="8762335"/>
            <a:ext cx="1970750" cy="615563"/>
          </a:xfrm>
          <a:prstGeom prst="rect">
            <a:avLst/>
          </a:prstGeom>
          <a:noFill/>
        </p:spPr>
        <p:txBody>
          <a:bodyPr wrap="none" lIns="182889" tIns="91445" rIns="182889" bIns="91445" rtlCol="0">
            <a:spAutoFit/>
          </a:bodyPr>
          <a:lstStyle/>
          <a:p>
            <a:r>
              <a:rPr lang="en-US" sz="2800" b="1" dirty="0" smtClean="0">
                <a:latin typeface="Lato Regular"/>
                <a:cs typeface="Lato Regular"/>
              </a:rPr>
              <a:t>Database</a:t>
            </a:r>
            <a:endParaRPr lang="en-US" sz="2800" b="1" dirty="0">
              <a:latin typeface="Lato Regular"/>
              <a:cs typeface="Lato Regular"/>
            </a:endParaRPr>
          </a:p>
        </p:txBody>
      </p:sp>
      <p:sp>
        <p:nvSpPr>
          <p:cNvPr id="36" name="Rectangle 35"/>
          <p:cNvSpPr/>
          <p:nvPr/>
        </p:nvSpPr>
        <p:spPr>
          <a:xfrm>
            <a:off x="14331830" y="9291764"/>
            <a:ext cx="7413935" cy="923340"/>
          </a:xfrm>
          <a:prstGeom prst="rect">
            <a:avLst/>
          </a:prstGeom>
        </p:spPr>
        <p:txBody>
          <a:bodyPr wrap="square" lIns="182889" tIns="91445" rIns="182889" bIns="91445">
            <a:spAutoFit/>
          </a:bodyPr>
          <a:lstStyle/>
          <a:p>
            <a:r>
              <a:rPr lang="en-US" sz="2400" dirty="0" smtClean="0">
                <a:latin typeface="Lato Light"/>
                <a:cs typeface="Lato Light"/>
              </a:rPr>
              <a:t>Records and stores all of captured data for statistics and reporting after training</a:t>
            </a:r>
            <a:endParaRPr lang="en-US" sz="2400" dirty="0">
              <a:latin typeface="Lato Light"/>
              <a:cs typeface="Lato Light"/>
            </a:endParaRPr>
          </a:p>
        </p:txBody>
      </p:sp>
      <p:grpSp>
        <p:nvGrpSpPr>
          <p:cNvPr id="20" name="Group 19"/>
          <p:cNvGrpSpPr>
            <a:grpSpLocks noChangeAspect="1"/>
          </p:cNvGrpSpPr>
          <p:nvPr/>
        </p:nvGrpSpPr>
        <p:grpSpPr>
          <a:xfrm>
            <a:off x="2246113" y="4344582"/>
            <a:ext cx="9716877" cy="6108030"/>
            <a:chOff x="2363469" y="1094012"/>
            <a:chExt cx="4437347" cy="2788590"/>
          </a:xfrm>
        </p:grpSpPr>
        <p:pic>
          <p:nvPicPr>
            <p:cNvPr id="21" name="Picture 20"/>
            <p:cNvPicPr>
              <a:picLocks noChangeAspect="1"/>
            </p:cNvPicPr>
            <p:nvPr/>
          </p:nvPicPr>
          <p:blipFill rotWithShape="1">
            <a:blip r:embed="rId2"/>
            <a:srcRect l="5242" t="12844" r="5911" b="15396"/>
            <a:stretch/>
          </p:blipFill>
          <p:spPr>
            <a:xfrm>
              <a:off x="2363469" y="1094012"/>
              <a:ext cx="4437347" cy="2788590"/>
            </a:xfrm>
            <a:prstGeom prst="rect">
              <a:avLst/>
            </a:prstGeom>
          </p:spPr>
        </p:pic>
        <p:sp>
          <p:nvSpPr>
            <p:cNvPr id="22" name="Rectangle 21"/>
            <p:cNvSpPr/>
            <p:nvPr/>
          </p:nvSpPr>
          <p:spPr>
            <a:xfrm>
              <a:off x="2908092" y="1313332"/>
              <a:ext cx="3310128" cy="2049481"/>
            </a:xfrm>
            <a:prstGeom prst="rect">
              <a:avLst/>
            </a:prstGeom>
            <a:solidFill>
              <a:srgbClr val="558ED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Lato Regular"/>
                <a:cs typeface="Lato Regular"/>
              </a:endParaRPr>
            </a:p>
          </p:txBody>
        </p:sp>
      </p:grpSp>
      <p:cxnSp>
        <p:nvCxnSpPr>
          <p:cNvPr id="23" name="Straight Connector 22"/>
          <p:cNvCxnSpPr/>
          <p:nvPr/>
        </p:nvCxnSpPr>
        <p:spPr>
          <a:xfrm>
            <a:off x="12196744" y="3895299"/>
            <a:ext cx="0" cy="7566438"/>
          </a:xfrm>
          <a:prstGeom prst="line">
            <a:avLst/>
          </a:prstGeom>
          <a:ln w="9525" cmpd="sng">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9709223" y="688643"/>
            <a:ext cx="4974695" cy="400110"/>
          </a:xfrm>
          <a:prstGeom prst="rect">
            <a:avLst/>
          </a:prstGeom>
          <a:noFill/>
        </p:spPr>
        <p:txBody>
          <a:bodyPr wrap="none">
            <a:spAutoFit/>
          </a:bodyPr>
          <a:lstStyle/>
          <a:p>
            <a:pPr algn="ctr" defTabSz="1828434" fontAlgn="auto">
              <a:spcBef>
                <a:spcPts val="0"/>
              </a:spcBef>
              <a:spcAft>
                <a:spcPts val="0"/>
              </a:spcAft>
              <a:defRPr/>
            </a:pPr>
            <a:r>
              <a:rPr lang="en-US" sz="2000" b="1" spc="600" dirty="0" smtClean="0">
                <a:latin typeface="Lato Regular"/>
                <a:ea typeface="+mn-ea"/>
                <a:cs typeface="Lato Regular"/>
              </a:rPr>
              <a:t>SkyTrack ECO Instructor</a:t>
            </a:r>
            <a:endParaRPr lang="en-US" sz="2000" b="1" spc="600" dirty="0">
              <a:latin typeface="Lato Regular"/>
              <a:ea typeface="+mn-ea"/>
              <a:cs typeface="Lato Regular"/>
            </a:endParaRPr>
          </a:p>
        </p:txBody>
      </p:sp>
      <p:grpSp>
        <p:nvGrpSpPr>
          <p:cNvPr id="25" name="Group 24"/>
          <p:cNvGrpSpPr>
            <a:grpSpLocks/>
          </p:cNvGrpSpPr>
          <p:nvPr/>
        </p:nvGrpSpPr>
        <p:grpSpPr bwMode="auto">
          <a:xfrm>
            <a:off x="11449844" y="2019844"/>
            <a:ext cx="1477962" cy="258763"/>
            <a:chOff x="1703388" y="2006913"/>
            <a:chExt cx="1478230" cy="258682"/>
          </a:xfrm>
        </p:grpSpPr>
        <p:sp>
          <p:nvSpPr>
            <p:cNvPr id="26" name="Oval 25"/>
            <p:cNvSpPr/>
            <p:nvPr/>
          </p:nvSpPr>
          <p:spPr>
            <a:xfrm>
              <a:off x="1703388" y="2006913"/>
              <a:ext cx="258809"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27" name="Oval 26"/>
            <p:cNvSpPr/>
            <p:nvPr/>
          </p:nvSpPr>
          <p:spPr>
            <a:xfrm>
              <a:off x="2008243" y="2006913"/>
              <a:ext cx="258809"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40" name="Oval 39"/>
            <p:cNvSpPr/>
            <p:nvPr/>
          </p:nvSpPr>
          <p:spPr>
            <a:xfrm>
              <a:off x="2313099" y="2006913"/>
              <a:ext cx="258809"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41" name="Oval 40"/>
            <p:cNvSpPr/>
            <p:nvPr/>
          </p:nvSpPr>
          <p:spPr>
            <a:xfrm>
              <a:off x="2617954" y="2006913"/>
              <a:ext cx="258809"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42" name="Oval 41"/>
            <p:cNvSpPr/>
            <p:nvPr/>
          </p:nvSpPr>
          <p:spPr>
            <a:xfrm>
              <a:off x="2922809" y="2006913"/>
              <a:ext cx="258809"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grpSp>
      <p:sp>
        <p:nvSpPr>
          <p:cNvPr id="46" name="TextBox 72"/>
          <p:cNvSpPr txBox="1">
            <a:spLocks noChangeArrowheads="1"/>
          </p:cNvSpPr>
          <p:nvPr/>
        </p:nvSpPr>
        <p:spPr bwMode="auto">
          <a:xfrm>
            <a:off x="8569252" y="1004742"/>
            <a:ext cx="726243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charset="0"/>
                <a:ea typeface="ＭＳ Ｐゴシック" charset="0"/>
                <a:cs typeface="ＭＳ Ｐゴシック" charset="0"/>
              </a:defRPr>
            </a:lvl1pPr>
            <a:lvl2pPr marL="742950" indent="-285750">
              <a:defRPr sz="3600">
                <a:solidFill>
                  <a:schemeClr val="tx1"/>
                </a:solidFill>
                <a:latin typeface="Lato Light" charset="0"/>
                <a:ea typeface="ＭＳ Ｐゴシック" charset="0"/>
              </a:defRPr>
            </a:lvl2pPr>
            <a:lvl3pPr marL="1143000" indent="-228600">
              <a:defRPr sz="3600">
                <a:solidFill>
                  <a:schemeClr val="tx1"/>
                </a:solidFill>
                <a:latin typeface="Lato Light" charset="0"/>
                <a:ea typeface="ＭＳ Ｐゴシック" charset="0"/>
              </a:defRPr>
            </a:lvl3pPr>
            <a:lvl4pPr marL="1600200" indent="-228600">
              <a:defRPr sz="3600">
                <a:solidFill>
                  <a:schemeClr val="tx1"/>
                </a:solidFill>
                <a:latin typeface="Lato Light" charset="0"/>
                <a:ea typeface="ＭＳ Ｐゴシック" charset="0"/>
              </a:defRPr>
            </a:lvl4pPr>
            <a:lvl5pPr marL="2057400" indent="-228600">
              <a:defRPr sz="3600">
                <a:solidFill>
                  <a:schemeClr val="tx1"/>
                </a:solidFill>
                <a:latin typeface="Lato Light" charset="0"/>
                <a:ea typeface="ＭＳ Ｐゴシック" charset="0"/>
              </a:defRPr>
            </a:lvl5pPr>
            <a:lvl6pPr marL="2514600" indent="-228600" defTabSz="1827213" fontAlgn="base">
              <a:spcBef>
                <a:spcPct val="0"/>
              </a:spcBef>
              <a:spcAft>
                <a:spcPct val="0"/>
              </a:spcAft>
              <a:defRPr sz="3600">
                <a:solidFill>
                  <a:schemeClr val="tx1"/>
                </a:solidFill>
                <a:latin typeface="Lato Light" charset="0"/>
                <a:ea typeface="ＭＳ Ｐゴシック" charset="0"/>
              </a:defRPr>
            </a:lvl6pPr>
            <a:lvl7pPr marL="2971800" indent="-228600" defTabSz="1827213" fontAlgn="base">
              <a:spcBef>
                <a:spcPct val="0"/>
              </a:spcBef>
              <a:spcAft>
                <a:spcPct val="0"/>
              </a:spcAft>
              <a:defRPr sz="3600">
                <a:solidFill>
                  <a:schemeClr val="tx1"/>
                </a:solidFill>
                <a:latin typeface="Lato Light" charset="0"/>
                <a:ea typeface="ＭＳ Ｐゴシック" charset="0"/>
              </a:defRPr>
            </a:lvl7pPr>
            <a:lvl8pPr marL="3429000" indent="-228600" defTabSz="1827213" fontAlgn="base">
              <a:spcBef>
                <a:spcPct val="0"/>
              </a:spcBef>
              <a:spcAft>
                <a:spcPct val="0"/>
              </a:spcAft>
              <a:defRPr sz="3600">
                <a:solidFill>
                  <a:schemeClr val="tx1"/>
                </a:solidFill>
                <a:latin typeface="Lato Light" charset="0"/>
                <a:ea typeface="ＭＳ Ｐゴシック" charset="0"/>
              </a:defRPr>
            </a:lvl8pPr>
            <a:lvl9pPr marL="3886200" indent="-228600" defTabSz="1827213" fontAlgn="base">
              <a:spcBef>
                <a:spcPct val="0"/>
              </a:spcBef>
              <a:spcAft>
                <a:spcPct val="0"/>
              </a:spcAft>
              <a:defRPr sz="3600">
                <a:solidFill>
                  <a:schemeClr val="tx1"/>
                </a:solidFill>
                <a:latin typeface="Lato Light" charset="0"/>
                <a:ea typeface="ＭＳ Ｐゴシック" charset="0"/>
              </a:defRPr>
            </a:lvl9pPr>
          </a:lstStyle>
          <a:p>
            <a:pPr algn="ctr"/>
            <a:r>
              <a:rPr lang="en-US" sz="6000" b="1" dirty="0" smtClean="0">
                <a:latin typeface="Lato Regular" charset="0"/>
                <a:cs typeface="Lato Regular" charset="0"/>
              </a:rPr>
              <a:t>Training application</a:t>
            </a:r>
            <a:endParaRPr lang="en-US" sz="6000" b="1" dirty="0">
              <a:latin typeface="Lato Regular" charset="0"/>
              <a:cs typeface="Lato Regular" charset="0"/>
            </a:endParaRPr>
          </a:p>
        </p:txBody>
      </p:sp>
      <p:pic>
        <p:nvPicPr>
          <p:cNvPr id="3" name="Picture Placeholder 2"/>
          <p:cNvPicPr>
            <a:picLocks noGrp="1" noChangeAspect="1"/>
          </p:cNvPicPr>
          <p:nvPr>
            <p:ph type="pic" sz="quarter" idx="16"/>
          </p:nvPr>
        </p:nvPicPr>
        <p:blipFill>
          <a:blip r:embed="rId3" cstate="email">
            <a:extLst>
              <a:ext uri="{28A0092B-C50C-407E-A947-70E740481C1C}">
                <a14:useLocalDpi xmlns:a14="http://schemas.microsoft.com/office/drawing/2010/main" val="0"/>
              </a:ext>
            </a:extLst>
          </a:blip>
          <a:srcRect t="7247" b="7247"/>
          <a:stretch>
            <a:fillRect/>
          </a:stretch>
        </p:blipFill>
        <p:spPr/>
      </p:pic>
      <p:sp>
        <p:nvSpPr>
          <p:cNvPr id="37" name="Freeform 153"/>
          <p:cNvSpPr>
            <a:spLocks noChangeAspect="1" noChangeArrowheads="1"/>
          </p:cNvSpPr>
          <p:nvPr/>
        </p:nvSpPr>
        <p:spPr bwMode="auto">
          <a:xfrm>
            <a:off x="13309777" y="9286458"/>
            <a:ext cx="816276" cy="693835"/>
          </a:xfrm>
          <a:custGeom>
            <a:avLst/>
            <a:gdLst>
              <a:gd name="T0" fmla="*/ 186209 w 444"/>
              <a:gd name="T1" fmla="*/ 92219 h 374"/>
              <a:gd name="T2" fmla="*/ 186209 w 444"/>
              <a:gd name="T3" fmla="*/ 92219 h 374"/>
              <a:gd name="T4" fmla="*/ 156176 w 444"/>
              <a:gd name="T5" fmla="*/ 12123 h 374"/>
              <a:gd name="T6" fmla="*/ 136868 w 444"/>
              <a:gd name="T7" fmla="*/ 0 h 374"/>
              <a:gd name="T8" fmla="*/ 117561 w 444"/>
              <a:gd name="T9" fmla="*/ 0 h 374"/>
              <a:gd name="T10" fmla="*/ 121422 w 444"/>
              <a:gd name="T11" fmla="*/ 46326 h 374"/>
              <a:gd name="T12" fmla="*/ 148453 w 444"/>
              <a:gd name="T13" fmla="*/ 46326 h 374"/>
              <a:gd name="T14" fmla="*/ 94821 w 444"/>
              <a:gd name="T15" fmla="*/ 92219 h 374"/>
              <a:gd name="T16" fmla="*/ 42047 w 444"/>
              <a:gd name="T17" fmla="*/ 46326 h 374"/>
              <a:gd name="T18" fmla="*/ 68649 w 444"/>
              <a:gd name="T19" fmla="*/ 46326 h 374"/>
              <a:gd name="T20" fmla="*/ 72081 w 444"/>
              <a:gd name="T21" fmla="*/ 0 h 374"/>
              <a:gd name="T22" fmla="*/ 53203 w 444"/>
              <a:gd name="T23" fmla="*/ 0 h 374"/>
              <a:gd name="T24" fmla="*/ 38186 w 444"/>
              <a:gd name="T25" fmla="*/ 12123 h 374"/>
              <a:gd name="T26" fmla="*/ 3861 w 444"/>
              <a:gd name="T27" fmla="*/ 92219 h 374"/>
              <a:gd name="T28" fmla="*/ 0 w 444"/>
              <a:gd name="T29" fmla="*/ 111702 h 374"/>
              <a:gd name="T30" fmla="*/ 7723 w 444"/>
              <a:gd name="T31" fmla="*/ 154132 h 374"/>
              <a:gd name="T32" fmla="*/ 19307 w 444"/>
              <a:gd name="T33" fmla="*/ 161492 h 374"/>
              <a:gd name="T34" fmla="*/ 171193 w 444"/>
              <a:gd name="T35" fmla="*/ 161492 h 374"/>
              <a:gd name="T36" fmla="*/ 182777 w 444"/>
              <a:gd name="T37" fmla="*/ 154132 h 374"/>
              <a:gd name="T38" fmla="*/ 190071 w 444"/>
              <a:gd name="T39" fmla="*/ 111702 h 374"/>
              <a:gd name="T40" fmla="*/ 186209 w 444"/>
              <a:gd name="T41" fmla="*/ 92219 h 374"/>
              <a:gd name="T42" fmla="*/ 175054 w 444"/>
              <a:gd name="T43" fmla="*/ 119063 h 374"/>
              <a:gd name="T44" fmla="*/ 175054 w 444"/>
              <a:gd name="T45" fmla="*/ 119063 h 374"/>
              <a:gd name="T46" fmla="*/ 171193 w 444"/>
              <a:gd name="T47" fmla="*/ 134649 h 374"/>
              <a:gd name="T48" fmla="*/ 159608 w 444"/>
              <a:gd name="T49" fmla="*/ 146339 h 374"/>
              <a:gd name="T50" fmla="*/ 30463 w 444"/>
              <a:gd name="T51" fmla="*/ 146339 h 374"/>
              <a:gd name="T52" fmla="*/ 19307 w 444"/>
              <a:gd name="T53" fmla="*/ 134649 h 374"/>
              <a:gd name="T54" fmla="*/ 19307 w 444"/>
              <a:gd name="T55" fmla="*/ 119063 h 374"/>
              <a:gd name="T56" fmla="*/ 26601 w 444"/>
              <a:gd name="T57" fmla="*/ 107806 h 374"/>
              <a:gd name="T58" fmla="*/ 163470 w 444"/>
              <a:gd name="T59" fmla="*/ 107806 h 374"/>
              <a:gd name="T60" fmla="*/ 175054 w 444"/>
              <a:gd name="T61" fmla="*/ 119063 h 37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44" h="374">
                <a:moveTo>
                  <a:pt x="434" y="213"/>
                </a:moveTo>
                <a:lnTo>
                  <a:pt x="434" y="213"/>
                </a:lnTo>
                <a:cubicBezTo>
                  <a:pt x="364" y="28"/>
                  <a:pt x="364" y="28"/>
                  <a:pt x="364" y="28"/>
                </a:cubicBezTo>
                <a:cubicBezTo>
                  <a:pt x="355" y="10"/>
                  <a:pt x="337" y="0"/>
                  <a:pt x="319" y="0"/>
                </a:cubicBezTo>
                <a:cubicBezTo>
                  <a:pt x="274" y="0"/>
                  <a:pt x="274" y="0"/>
                  <a:pt x="274" y="0"/>
                </a:cubicBezTo>
                <a:cubicBezTo>
                  <a:pt x="283" y="107"/>
                  <a:pt x="283" y="107"/>
                  <a:pt x="283" y="107"/>
                </a:cubicBezTo>
                <a:cubicBezTo>
                  <a:pt x="346" y="107"/>
                  <a:pt x="346" y="107"/>
                  <a:pt x="346" y="107"/>
                </a:cubicBezTo>
                <a:cubicBezTo>
                  <a:pt x="221" y="213"/>
                  <a:pt x="221" y="213"/>
                  <a:pt x="221" y="213"/>
                </a:cubicBezTo>
                <a:cubicBezTo>
                  <a:pt x="98" y="107"/>
                  <a:pt x="98" y="107"/>
                  <a:pt x="98" y="107"/>
                </a:cubicBezTo>
                <a:cubicBezTo>
                  <a:pt x="160" y="107"/>
                  <a:pt x="160" y="107"/>
                  <a:pt x="160" y="107"/>
                </a:cubicBezTo>
                <a:cubicBezTo>
                  <a:pt x="168" y="0"/>
                  <a:pt x="168" y="0"/>
                  <a:pt x="168" y="0"/>
                </a:cubicBezTo>
                <a:cubicBezTo>
                  <a:pt x="124" y="0"/>
                  <a:pt x="124" y="0"/>
                  <a:pt x="124" y="0"/>
                </a:cubicBezTo>
                <a:cubicBezTo>
                  <a:pt x="107" y="0"/>
                  <a:pt x="89" y="10"/>
                  <a:pt x="89" y="28"/>
                </a:cubicBezTo>
                <a:cubicBezTo>
                  <a:pt x="9" y="213"/>
                  <a:pt x="9" y="213"/>
                  <a:pt x="9" y="213"/>
                </a:cubicBezTo>
                <a:cubicBezTo>
                  <a:pt x="0" y="222"/>
                  <a:pt x="0" y="249"/>
                  <a:pt x="0" y="258"/>
                </a:cubicBezTo>
                <a:cubicBezTo>
                  <a:pt x="18" y="356"/>
                  <a:pt x="18" y="356"/>
                  <a:pt x="18" y="356"/>
                </a:cubicBezTo>
                <a:cubicBezTo>
                  <a:pt x="18" y="364"/>
                  <a:pt x="36" y="373"/>
                  <a:pt x="45" y="373"/>
                </a:cubicBezTo>
                <a:cubicBezTo>
                  <a:pt x="399" y="373"/>
                  <a:pt x="399" y="373"/>
                  <a:pt x="399" y="373"/>
                </a:cubicBezTo>
                <a:cubicBezTo>
                  <a:pt x="408" y="373"/>
                  <a:pt x="426" y="364"/>
                  <a:pt x="426" y="356"/>
                </a:cubicBezTo>
                <a:cubicBezTo>
                  <a:pt x="443" y="258"/>
                  <a:pt x="443" y="258"/>
                  <a:pt x="443" y="258"/>
                </a:cubicBezTo>
                <a:cubicBezTo>
                  <a:pt x="443" y="249"/>
                  <a:pt x="443" y="222"/>
                  <a:pt x="434" y="213"/>
                </a:cubicBezTo>
                <a:close/>
                <a:moveTo>
                  <a:pt x="408" y="275"/>
                </a:moveTo>
                <a:lnTo>
                  <a:pt x="408" y="275"/>
                </a:lnTo>
                <a:cubicBezTo>
                  <a:pt x="399" y="311"/>
                  <a:pt x="399" y="311"/>
                  <a:pt x="399" y="311"/>
                </a:cubicBezTo>
                <a:cubicBezTo>
                  <a:pt x="399" y="329"/>
                  <a:pt x="381" y="338"/>
                  <a:pt x="372" y="338"/>
                </a:cubicBezTo>
                <a:cubicBezTo>
                  <a:pt x="71" y="338"/>
                  <a:pt x="71" y="338"/>
                  <a:pt x="71" y="338"/>
                </a:cubicBezTo>
                <a:cubicBezTo>
                  <a:pt x="62" y="338"/>
                  <a:pt x="45" y="329"/>
                  <a:pt x="45" y="311"/>
                </a:cubicBezTo>
                <a:cubicBezTo>
                  <a:pt x="45" y="275"/>
                  <a:pt x="45" y="275"/>
                  <a:pt x="45" y="275"/>
                </a:cubicBezTo>
                <a:cubicBezTo>
                  <a:pt x="36" y="266"/>
                  <a:pt x="45" y="249"/>
                  <a:pt x="62" y="249"/>
                </a:cubicBezTo>
                <a:cubicBezTo>
                  <a:pt x="381" y="249"/>
                  <a:pt x="381" y="249"/>
                  <a:pt x="381" y="249"/>
                </a:cubicBezTo>
                <a:cubicBezTo>
                  <a:pt x="399" y="249"/>
                  <a:pt x="408" y="266"/>
                  <a:pt x="408" y="275"/>
                </a:cubicBezTo>
                <a:close/>
              </a:path>
            </a:pathLst>
          </a:custGeom>
          <a:solidFill>
            <a:schemeClr val="accent1"/>
          </a:solidFill>
          <a:ln>
            <a:noFill/>
          </a:ln>
          <a:effectLst/>
        </p:spPr>
        <p:txBody>
          <a:bodyPr wrap="none" lIns="34290" tIns="17145" rIns="34290" bIns="17145" anchor="ctr"/>
          <a:lstStyle/>
          <a:p>
            <a:endParaRPr lang="en-US" dirty="0"/>
          </a:p>
        </p:txBody>
      </p:sp>
    </p:spTree>
    <p:extLst>
      <p:ext uri="{BB962C8B-B14F-4D97-AF65-F5344CB8AC3E}">
        <p14:creationId xmlns:p14="http://schemas.microsoft.com/office/powerpoint/2010/main" val="394663596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1149" b="11149"/>
          <a:stretch>
            <a:fillRect/>
          </a:stretch>
        </p:blipFill>
        <p:spPr/>
      </p:pic>
      <p:sp>
        <p:nvSpPr>
          <p:cNvPr id="2" name="Rectangle 1"/>
          <p:cNvSpPr/>
          <p:nvPr/>
        </p:nvSpPr>
        <p:spPr>
          <a:xfrm>
            <a:off x="0" y="0"/>
            <a:ext cx="24377650" cy="13716000"/>
          </a:xfrm>
          <a:prstGeom prst="rect">
            <a:avLst/>
          </a:prstGeom>
          <a:solidFill>
            <a:srgbClr val="202832">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2" name="TextBox 11"/>
          <p:cNvSpPr txBox="1"/>
          <p:nvPr/>
        </p:nvSpPr>
        <p:spPr>
          <a:xfrm>
            <a:off x="9709223" y="688643"/>
            <a:ext cx="4974695" cy="400110"/>
          </a:xfrm>
          <a:prstGeom prst="rect">
            <a:avLst/>
          </a:prstGeom>
          <a:noFill/>
        </p:spPr>
        <p:txBody>
          <a:bodyPr wrap="none">
            <a:spAutoFit/>
          </a:bodyPr>
          <a:lstStyle/>
          <a:p>
            <a:pPr algn="ctr" defTabSz="1828434" fontAlgn="auto">
              <a:spcBef>
                <a:spcPts val="0"/>
              </a:spcBef>
              <a:spcAft>
                <a:spcPts val="0"/>
              </a:spcAft>
              <a:defRPr/>
            </a:pPr>
            <a:r>
              <a:rPr lang="en-US" sz="2000" b="1" spc="600" dirty="0" smtClean="0">
                <a:solidFill>
                  <a:schemeClr val="bg1"/>
                </a:solidFill>
                <a:latin typeface="Lato Regular"/>
                <a:ea typeface="+mn-ea"/>
                <a:cs typeface="Lato Regular"/>
              </a:rPr>
              <a:t>SkyTrack ECO Instructor</a:t>
            </a:r>
            <a:endParaRPr lang="en-US" sz="2000" b="1" spc="600" dirty="0">
              <a:solidFill>
                <a:schemeClr val="bg1"/>
              </a:solidFill>
              <a:latin typeface="Lato Regular"/>
              <a:ea typeface="+mn-ea"/>
              <a:cs typeface="Lato Regular"/>
            </a:endParaRPr>
          </a:p>
        </p:txBody>
      </p:sp>
      <p:grpSp>
        <p:nvGrpSpPr>
          <p:cNvPr id="13" name="Group 12"/>
          <p:cNvGrpSpPr>
            <a:grpSpLocks/>
          </p:cNvGrpSpPr>
          <p:nvPr/>
        </p:nvGrpSpPr>
        <p:grpSpPr bwMode="auto">
          <a:xfrm>
            <a:off x="11449844" y="2019844"/>
            <a:ext cx="1477962" cy="258763"/>
            <a:chOff x="1703388" y="2006913"/>
            <a:chExt cx="1478230" cy="258682"/>
          </a:xfrm>
        </p:grpSpPr>
        <p:sp>
          <p:nvSpPr>
            <p:cNvPr id="14" name="Oval 13"/>
            <p:cNvSpPr/>
            <p:nvPr/>
          </p:nvSpPr>
          <p:spPr>
            <a:xfrm>
              <a:off x="1703388" y="2006913"/>
              <a:ext cx="258809"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15" name="Oval 14"/>
            <p:cNvSpPr/>
            <p:nvPr/>
          </p:nvSpPr>
          <p:spPr>
            <a:xfrm>
              <a:off x="2008243" y="2006913"/>
              <a:ext cx="258809"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16" name="Oval 15"/>
            <p:cNvSpPr/>
            <p:nvPr/>
          </p:nvSpPr>
          <p:spPr>
            <a:xfrm>
              <a:off x="2313099" y="2006913"/>
              <a:ext cx="258809"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18" name="Oval 17"/>
            <p:cNvSpPr/>
            <p:nvPr/>
          </p:nvSpPr>
          <p:spPr>
            <a:xfrm>
              <a:off x="2617954" y="2006913"/>
              <a:ext cx="258809"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19" name="Oval 18"/>
            <p:cNvSpPr/>
            <p:nvPr/>
          </p:nvSpPr>
          <p:spPr>
            <a:xfrm>
              <a:off x="2922809" y="2006913"/>
              <a:ext cx="258809"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grpSp>
      <p:sp>
        <p:nvSpPr>
          <p:cNvPr id="20" name="TextBox 72"/>
          <p:cNvSpPr txBox="1">
            <a:spLocks noChangeArrowheads="1"/>
          </p:cNvSpPr>
          <p:nvPr/>
        </p:nvSpPr>
        <p:spPr bwMode="auto">
          <a:xfrm>
            <a:off x="10191108" y="1004742"/>
            <a:ext cx="401872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charset="0"/>
                <a:ea typeface="ＭＳ Ｐゴシック" charset="0"/>
                <a:cs typeface="ＭＳ Ｐゴシック" charset="0"/>
              </a:defRPr>
            </a:lvl1pPr>
            <a:lvl2pPr marL="742950" indent="-285750">
              <a:defRPr sz="3600">
                <a:solidFill>
                  <a:schemeClr val="tx1"/>
                </a:solidFill>
                <a:latin typeface="Lato Light" charset="0"/>
                <a:ea typeface="ＭＳ Ｐゴシック" charset="0"/>
              </a:defRPr>
            </a:lvl2pPr>
            <a:lvl3pPr marL="1143000" indent="-228600">
              <a:defRPr sz="3600">
                <a:solidFill>
                  <a:schemeClr val="tx1"/>
                </a:solidFill>
                <a:latin typeface="Lato Light" charset="0"/>
                <a:ea typeface="ＭＳ Ｐゴシック" charset="0"/>
              </a:defRPr>
            </a:lvl3pPr>
            <a:lvl4pPr marL="1600200" indent="-228600">
              <a:defRPr sz="3600">
                <a:solidFill>
                  <a:schemeClr val="tx1"/>
                </a:solidFill>
                <a:latin typeface="Lato Light" charset="0"/>
                <a:ea typeface="ＭＳ Ｐゴシック" charset="0"/>
              </a:defRPr>
            </a:lvl4pPr>
            <a:lvl5pPr marL="2057400" indent="-228600">
              <a:defRPr sz="3600">
                <a:solidFill>
                  <a:schemeClr val="tx1"/>
                </a:solidFill>
                <a:latin typeface="Lato Light" charset="0"/>
                <a:ea typeface="ＭＳ Ｐゴシック" charset="0"/>
              </a:defRPr>
            </a:lvl5pPr>
            <a:lvl6pPr marL="2514600" indent="-228600" defTabSz="1827213" fontAlgn="base">
              <a:spcBef>
                <a:spcPct val="0"/>
              </a:spcBef>
              <a:spcAft>
                <a:spcPct val="0"/>
              </a:spcAft>
              <a:defRPr sz="3600">
                <a:solidFill>
                  <a:schemeClr val="tx1"/>
                </a:solidFill>
                <a:latin typeface="Lato Light" charset="0"/>
                <a:ea typeface="ＭＳ Ｐゴシック" charset="0"/>
              </a:defRPr>
            </a:lvl6pPr>
            <a:lvl7pPr marL="2971800" indent="-228600" defTabSz="1827213" fontAlgn="base">
              <a:spcBef>
                <a:spcPct val="0"/>
              </a:spcBef>
              <a:spcAft>
                <a:spcPct val="0"/>
              </a:spcAft>
              <a:defRPr sz="3600">
                <a:solidFill>
                  <a:schemeClr val="tx1"/>
                </a:solidFill>
                <a:latin typeface="Lato Light" charset="0"/>
                <a:ea typeface="ＭＳ Ｐゴシック" charset="0"/>
              </a:defRPr>
            </a:lvl7pPr>
            <a:lvl8pPr marL="3429000" indent="-228600" defTabSz="1827213" fontAlgn="base">
              <a:spcBef>
                <a:spcPct val="0"/>
              </a:spcBef>
              <a:spcAft>
                <a:spcPct val="0"/>
              </a:spcAft>
              <a:defRPr sz="3600">
                <a:solidFill>
                  <a:schemeClr val="tx1"/>
                </a:solidFill>
                <a:latin typeface="Lato Light" charset="0"/>
                <a:ea typeface="ＭＳ Ｐゴシック" charset="0"/>
              </a:defRPr>
            </a:lvl8pPr>
            <a:lvl9pPr marL="3886200" indent="-228600" defTabSz="1827213" fontAlgn="base">
              <a:spcBef>
                <a:spcPct val="0"/>
              </a:spcBef>
              <a:spcAft>
                <a:spcPct val="0"/>
              </a:spcAft>
              <a:defRPr sz="3600">
                <a:solidFill>
                  <a:schemeClr val="tx1"/>
                </a:solidFill>
                <a:latin typeface="Lato Light" charset="0"/>
                <a:ea typeface="ＭＳ Ｐゴシック" charset="0"/>
              </a:defRPr>
            </a:lvl9pPr>
          </a:lstStyle>
          <a:p>
            <a:pPr algn="ctr"/>
            <a:r>
              <a:rPr lang="en-US" sz="6000" b="1" dirty="0" smtClean="0">
                <a:solidFill>
                  <a:schemeClr val="bg1"/>
                </a:solidFill>
                <a:latin typeface="Lato Regular" charset="0"/>
                <a:cs typeface="Lato Regular" charset="0"/>
              </a:rPr>
              <a:t>Dashboard</a:t>
            </a:r>
            <a:endParaRPr lang="en-US" sz="6000" b="1" dirty="0">
              <a:solidFill>
                <a:schemeClr val="bg1"/>
              </a:solidFill>
              <a:latin typeface="Lato Regular" charset="0"/>
              <a:cs typeface="Lato Regular" charset="0"/>
            </a:endParaRPr>
          </a:p>
        </p:txBody>
      </p:sp>
      <p:grpSp>
        <p:nvGrpSpPr>
          <p:cNvPr id="4" name="Group 3"/>
          <p:cNvGrpSpPr/>
          <p:nvPr/>
        </p:nvGrpSpPr>
        <p:grpSpPr>
          <a:xfrm>
            <a:off x="7484396" y="12566623"/>
            <a:ext cx="9408859" cy="935781"/>
            <a:chOff x="7255138" y="12566623"/>
            <a:chExt cx="9408859" cy="935781"/>
          </a:xfrm>
        </p:grpSpPr>
        <p:sp>
          <p:nvSpPr>
            <p:cNvPr id="17" name="Freeform 47"/>
            <p:cNvSpPr>
              <a:spLocks noChangeAspect="1" noChangeArrowheads="1"/>
            </p:cNvSpPr>
            <p:nvPr/>
          </p:nvSpPr>
          <p:spPr bwMode="auto">
            <a:xfrm>
              <a:off x="7255138" y="12566623"/>
              <a:ext cx="1068114" cy="935781"/>
            </a:xfrm>
            <a:custGeom>
              <a:avLst/>
              <a:gdLst>
                <a:gd name="T0" fmla="*/ 497 w 498"/>
                <a:gd name="T1" fmla="*/ 434 h 435"/>
                <a:gd name="T2" fmla="*/ 497 w 498"/>
                <a:gd name="T3" fmla="*/ 434 h 435"/>
                <a:gd name="T4" fmla="*/ 487 w 498"/>
                <a:gd name="T5" fmla="*/ 328 h 435"/>
                <a:gd name="T6" fmla="*/ 425 w 498"/>
                <a:gd name="T7" fmla="*/ 293 h 435"/>
                <a:gd name="T8" fmla="*/ 372 w 498"/>
                <a:gd name="T9" fmla="*/ 231 h 435"/>
                <a:gd name="T10" fmla="*/ 390 w 498"/>
                <a:gd name="T11" fmla="*/ 196 h 435"/>
                <a:gd name="T12" fmla="*/ 408 w 498"/>
                <a:gd name="T13" fmla="*/ 159 h 435"/>
                <a:gd name="T14" fmla="*/ 399 w 498"/>
                <a:gd name="T15" fmla="*/ 151 h 435"/>
                <a:gd name="T16" fmla="*/ 408 w 498"/>
                <a:gd name="T17" fmla="*/ 115 h 435"/>
                <a:gd name="T18" fmla="*/ 346 w 498"/>
                <a:gd name="T19" fmla="*/ 62 h 435"/>
                <a:gd name="T20" fmla="*/ 284 w 498"/>
                <a:gd name="T21" fmla="*/ 115 h 435"/>
                <a:gd name="T22" fmla="*/ 293 w 498"/>
                <a:gd name="T23" fmla="*/ 151 h 435"/>
                <a:gd name="T24" fmla="*/ 284 w 498"/>
                <a:gd name="T25" fmla="*/ 159 h 435"/>
                <a:gd name="T26" fmla="*/ 302 w 498"/>
                <a:gd name="T27" fmla="*/ 196 h 435"/>
                <a:gd name="T28" fmla="*/ 311 w 498"/>
                <a:gd name="T29" fmla="*/ 231 h 435"/>
                <a:gd name="T30" fmla="*/ 293 w 498"/>
                <a:gd name="T31" fmla="*/ 275 h 435"/>
                <a:gd name="T32" fmla="*/ 381 w 498"/>
                <a:gd name="T33" fmla="*/ 364 h 435"/>
                <a:gd name="T34" fmla="*/ 381 w 498"/>
                <a:gd name="T35" fmla="*/ 434 h 435"/>
                <a:gd name="T36" fmla="*/ 497 w 498"/>
                <a:gd name="T37" fmla="*/ 434 h 435"/>
                <a:gd name="T38" fmla="*/ 258 w 498"/>
                <a:gd name="T39" fmla="*/ 302 h 435"/>
                <a:gd name="T40" fmla="*/ 258 w 498"/>
                <a:gd name="T41" fmla="*/ 302 h 435"/>
                <a:gd name="T42" fmla="*/ 187 w 498"/>
                <a:gd name="T43" fmla="*/ 231 h 435"/>
                <a:gd name="T44" fmla="*/ 213 w 498"/>
                <a:gd name="T45" fmla="*/ 168 h 435"/>
                <a:gd name="T46" fmla="*/ 231 w 498"/>
                <a:gd name="T47" fmla="*/ 133 h 435"/>
                <a:gd name="T48" fmla="*/ 222 w 498"/>
                <a:gd name="T49" fmla="*/ 115 h 435"/>
                <a:gd name="T50" fmla="*/ 231 w 498"/>
                <a:gd name="T51" fmla="*/ 71 h 435"/>
                <a:gd name="T52" fmla="*/ 151 w 498"/>
                <a:gd name="T53" fmla="*/ 0 h 435"/>
                <a:gd name="T54" fmla="*/ 71 w 498"/>
                <a:gd name="T55" fmla="*/ 71 h 435"/>
                <a:gd name="T56" fmla="*/ 71 w 498"/>
                <a:gd name="T57" fmla="*/ 115 h 435"/>
                <a:gd name="T58" fmla="*/ 71 w 498"/>
                <a:gd name="T59" fmla="*/ 133 h 435"/>
                <a:gd name="T60" fmla="*/ 89 w 498"/>
                <a:gd name="T61" fmla="*/ 168 h 435"/>
                <a:gd name="T62" fmla="*/ 107 w 498"/>
                <a:gd name="T63" fmla="*/ 231 h 435"/>
                <a:gd name="T64" fmla="*/ 45 w 498"/>
                <a:gd name="T65" fmla="*/ 302 h 435"/>
                <a:gd name="T66" fmla="*/ 0 w 498"/>
                <a:gd name="T67" fmla="*/ 346 h 435"/>
                <a:gd name="T68" fmla="*/ 0 w 498"/>
                <a:gd name="T69" fmla="*/ 434 h 435"/>
                <a:gd name="T70" fmla="*/ 346 w 498"/>
                <a:gd name="T71" fmla="*/ 434 h 435"/>
                <a:gd name="T72" fmla="*/ 346 w 498"/>
                <a:gd name="T73" fmla="*/ 364 h 435"/>
                <a:gd name="T74" fmla="*/ 258 w 498"/>
                <a:gd name="T75" fmla="*/ 30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8" h="435">
                  <a:moveTo>
                    <a:pt x="497" y="434"/>
                  </a:moveTo>
                  <a:lnTo>
                    <a:pt x="497" y="434"/>
                  </a:lnTo>
                  <a:cubicBezTo>
                    <a:pt x="497" y="434"/>
                    <a:pt x="497" y="337"/>
                    <a:pt x="487" y="328"/>
                  </a:cubicBezTo>
                  <a:cubicBezTo>
                    <a:pt x="479" y="319"/>
                    <a:pt x="462" y="302"/>
                    <a:pt x="425" y="293"/>
                  </a:cubicBezTo>
                  <a:cubicBezTo>
                    <a:pt x="390" y="275"/>
                    <a:pt x="372" y="257"/>
                    <a:pt x="372" y="231"/>
                  </a:cubicBezTo>
                  <a:cubicBezTo>
                    <a:pt x="372" y="213"/>
                    <a:pt x="390" y="222"/>
                    <a:pt x="390" y="196"/>
                  </a:cubicBezTo>
                  <a:cubicBezTo>
                    <a:pt x="390" y="178"/>
                    <a:pt x="408" y="196"/>
                    <a:pt x="408" y="159"/>
                  </a:cubicBezTo>
                  <a:cubicBezTo>
                    <a:pt x="408" y="151"/>
                    <a:pt x="399" y="151"/>
                    <a:pt x="399" y="151"/>
                  </a:cubicBezTo>
                  <a:cubicBezTo>
                    <a:pt x="399" y="151"/>
                    <a:pt x="408" y="133"/>
                    <a:pt x="408" y="115"/>
                  </a:cubicBezTo>
                  <a:cubicBezTo>
                    <a:pt x="408" y="98"/>
                    <a:pt x="399" y="62"/>
                    <a:pt x="346" y="62"/>
                  </a:cubicBezTo>
                  <a:cubicBezTo>
                    <a:pt x="293" y="62"/>
                    <a:pt x="284" y="98"/>
                    <a:pt x="284" y="115"/>
                  </a:cubicBezTo>
                  <a:cubicBezTo>
                    <a:pt x="284" y="133"/>
                    <a:pt x="293" y="151"/>
                    <a:pt x="293" y="151"/>
                  </a:cubicBezTo>
                  <a:cubicBezTo>
                    <a:pt x="293" y="151"/>
                    <a:pt x="284" y="151"/>
                    <a:pt x="284" y="159"/>
                  </a:cubicBezTo>
                  <a:cubicBezTo>
                    <a:pt x="284" y="196"/>
                    <a:pt x="293" y="178"/>
                    <a:pt x="302" y="196"/>
                  </a:cubicBezTo>
                  <a:cubicBezTo>
                    <a:pt x="302" y="222"/>
                    <a:pt x="311" y="213"/>
                    <a:pt x="311" y="231"/>
                  </a:cubicBezTo>
                  <a:cubicBezTo>
                    <a:pt x="311" y="249"/>
                    <a:pt x="311" y="266"/>
                    <a:pt x="293" y="275"/>
                  </a:cubicBezTo>
                  <a:cubicBezTo>
                    <a:pt x="372" y="319"/>
                    <a:pt x="381" y="319"/>
                    <a:pt x="381" y="364"/>
                  </a:cubicBezTo>
                  <a:cubicBezTo>
                    <a:pt x="381" y="434"/>
                    <a:pt x="381" y="434"/>
                    <a:pt x="381" y="434"/>
                  </a:cubicBezTo>
                  <a:lnTo>
                    <a:pt x="497" y="434"/>
                  </a:lnTo>
                  <a:close/>
                  <a:moveTo>
                    <a:pt x="258" y="302"/>
                  </a:moveTo>
                  <a:lnTo>
                    <a:pt x="258" y="302"/>
                  </a:lnTo>
                  <a:cubicBezTo>
                    <a:pt x="204" y="284"/>
                    <a:pt x="187" y="266"/>
                    <a:pt x="187" y="231"/>
                  </a:cubicBezTo>
                  <a:cubicBezTo>
                    <a:pt x="187" y="204"/>
                    <a:pt x="204" y="213"/>
                    <a:pt x="213" y="168"/>
                  </a:cubicBezTo>
                  <a:cubicBezTo>
                    <a:pt x="213" y="159"/>
                    <a:pt x="231" y="168"/>
                    <a:pt x="231" y="133"/>
                  </a:cubicBezTo>
                  <a:cubicBezTo>
                    <a:pt x="231" y="115"/>
                    <a:pt x="222" y="115"/>
                    <a:pt x="222" y="115"/>
                  </a:cubicBezTo>
                  <a:cubicBezTo>
                    <a:pt x="222" y="115"/>
                    <a:pt x="222" y="89"/>
                    <a:pt x="231" y="71"/>
                  </a:cubicBezTo>
                  <a:cubicBezTo>
                    <a:pt x="231" y="53"/>
                    <a:pt x="213" y="0"/>
                    <a:pt x="151" y="0"/>
                  </a:cubicBezTo>
                  <a:cubicBezTo>
                    <a:pt x="80" y="0"/>
                    <a:pt x="71" y="53"/>
                    <a:pt x="71" y="71"/>
                  </a:cubicBezTo>
                  <a:cubicBezTo>
                    <a:pt x="71" y="89"/>
                    <a:pt x="71" y="115"/>
                    <a:pt x="71" y="115"/>
                  </a:cubicBezTo>
                  <a:cubicBezTo>
                    <a:pt x="71" y="115"/>
                    <a:pt x="71" y="115"/>
                    <a:pt x="71" y="133"/>
                  </a:cubicBezTo>
                  <a:cubicBezTo>
                    <a:pt x="71" y="168"/>
                    <a:pt x="80" y="159"/>
                    <a:pt x="89" y="168"/>
                  </a:cubicBezTo>
                  <a:cubicBezTo>
                    <a:pt x="89" y="213"/>
                    <a:pt x="107" y="204"/>
                    <a:pt x="107" y="231"/>
                  </a:cubicBezTo>
                  <a:cubicBezTo>
                    <a:pt x="107" y="266"/>
                    <a:pt x="89" y="284"/>
                    <a:pt x="45" y="302"/>
                  </a:cubicBezTo>
                  <a:cubicBezTo>
                    <a:pt x="27" y="310"/>
                    <a:pt x="0" y="319"/>
                    <a:pt x="0" y="346"/>
                  </a:cubicBezTo>
                  <a:cubicBezTo>
                    <a:pt x="0" y="434"/>
                    <a:pt x="0" y="434"/>
                    <a:pt x="0" y="434"/>
                  </a:cubicBezTo>
                  <a:cubicBezTo>
                    <a:pt x="346" y="434"/>
                    <a:pt x="346" y="434"/>
                    <a:pt x="346" y="434"/>
                  </a:cubicBezTo>
                  <a:cubicBezTo>
                    <a:pt x="346" y="434"/>
                    <a:pt x="346" y="381"/>
                    <a:pt x="346" y="364"/>
                  </a:cubicBezTo>
                  <a:cubicBezTo>
                    <a:pt x="346" y="346"/>
                    <a:pt x="302" y="328"/>
                    <a:pt x="258" y="302"/>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 name="Rectangle 2"/>
            <p:cNvSpPr/>
            <p:nvPr/>
          </p:nvSpPr>
          <p:spPr>
            <a:xfrm>
              <a:off x="8323252" y="12766748"/>
              <a:ext cx="8340745" cy="535531"/>
            </a:xfrm>
            <a:prstGeom prst="rect">
              <a:avLst/>
            </a:prstGeom>
          </p:spPr>
          <p:txBody>
            <a:bodyPr wrap="none">
              <a:spAutoFit/>
            </a:bodyPr>
            <a:lstStyle/>
            <a:p>
              <a:pPr>
                <a:lnSpc>
                  <a:spcPct val="80000"/>
                </a:lnSpc>
              </a:pPr>
              <a:r>
                <a:rPr lang="en-US" dirty="0">
                  <a:solidFill>
                    <a:schemeClr val="bg1"/>
                  </a:solidFill>
                  <a:cs typeface="Lato Light"/>
                </a:rPr>
                <a:t>Complete information for quality training</a:t>
              </a:r>
            </a:p>
          </p:txBody>
        </p:sp>
      </p:grpSp>
    </p:spTree>
    <p:extLst>
      <p:ext uri="{BB962C8B-B14F-4D97-AF65-F5344CB8AC3E}">
        <p14:creationId xmlns:p14="http://schemas.microsoft.com/office/powerpoint/2010/main" val="163551843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a:grpSpLocks noChangeAspect="1"/>
          </p:cNvGrpSpPr>
          <p:nvPr/>
        </p:nvGrpSpPr>
        <p:grpSpPr>
          <a:xfrm>
            <a:off x="10036766" y="3358297"/>
            <a:ext cx="12618445" cy="8334185"/>
            <a:chOff x="1017405" y="2693983"/>
            <a:chExt cx="6806596" cy="4462905"/>
          </a:xfrm>
        </p:grpSpPr>
        <p:grpSp>
          <p:nvGrpSpPr>
            <p:cNvPr id="5" name="Group 4"/>
            <p:cNvGrpSpPr/>
            <p:nvPr/>
          </p:nvGrpSpPr>
          <p:grpSpPr>
            <a:xfrm>
              <a:off x="1017405" y="2693983"/>
              <a:ext cx="6806596" cy="4462905"/>
              <a:chOff x="1017405" y="2693983"/>
              <a:chExt cx="6806596" cy="4462905"/>
            </a:xfrm>
          </p:grpSpPr>
          <p:sp>
            <p:nvSpPr>
              <p:cNvPr id="8" name="AutoShape 1"/>
              <p:cNvSpPr>
                <a:spLocks noChangeAspect="1"/>
              </p:cNvSpPr>
              <p:nvPr/>
            </p:nvSpPr>
            <p:spPr bwMode="auto">
              <a:xfrm>
                <a:off x="1029339" y="2693983"/>
                <a:ext cx="6794662" cy="4462905"/>
              </a:xfrm>
              <a:prstGeom prst="roundRect">
                <a:avLst>
                  <a:gd name="adj" fmla="val 1292"/>
                </a:avLst>
              </a:prstGeom>
              <a:solidFill>
                <a:srgbClr val="343434"/>
              </a:solidFill>
              <a:ln w="25400" cap="flat">
                <a:noFill/>
                <a:prstDash val="solid"/>
                <a:miter lim="800000"/>
                <a:headEnd type="none" w="med" len="med"/>
                <a:tailEnd type="none" w="med" len="med"/>
              </a:ln>
              <a:effectLst>
                <a:outerShdw blurRad="254000" dist="114299" dir="5340024" algn="ctr" rotWithShape="0">
                  <a:schemeClr val="bg2">
                    <a:alpha val="39000"/>
                  </a:schemeClr>
                </a:outerShdw>
              </a:effectLst>
            </p:spPr>
            <p:txBody>
              <a:bodyPr lIns="0" tIns="0" rIns="0" bIns="0"/>
              <a:lstStyle/>
              <a:p>
                <a:endParaRPr lang="en-US" dirty="0">
                  <a:solidFill>
                    <a:srgbClr val="445469"/>
                  </a:solidFill>
                </a:endParaRPr>
              </a:p>
            </p:txBody>
          </p:sp>
          <p:sp>
            <p:nvSpPr>
              <p:cNvPr id="9" name="Rectangle 2"/>
              <p:cNvSpPr>
                <a:spLocks/>
              </p:cNvSpPr>
              <p:nvPr/>
            </p:nvSpPr>
            <p:spPr bwMode="auto">
              <a:xfrm>
                <a:off x="1017405" y="3024940"/>
                <a:ext cx="6794663" cy="315914"/>
              </a:xfrm>
              <a:prstGeom prst="rect">
                <a:avLst/>
              </a:prstGeom>
              <a:solidFill>
                <a:srgbClr val="CDCDCD"/>
              </a:solidFill>
              <a:ln w="25400" cap="flat">
                <a:solidFill>
                  <a:srgbClr val="CDCDCD"/>
                </a:solidFill>
                <a:prstDash val="solid"/>
                <a:miter lim="800000"/>
                <a:headEnd type="none" w="med" len="med"/>
                <a:tailEnd type="none" w="med" len="med"/>
              </a:ln>
            </p:spPr>
            <p:txBody>
              <a:bodyPr lIns="0" tIns="0" rIns="0" bIns="0"/>
              <a:lstStyle/>
              <a:p>
                <a:endParaRPr lang="en-US" dirty="0">
                  <a:solidFill>
                    <a:srgbClr val="445469"/>
                  </a:solidFill>
                </a:endParaRPr>
              </a:p>
            </p:txBody>
          </p:sp>
          <p:sp>
            <p:nvSpPr>
              <p:cNvPr id="10" name="AutoShape 3"/>
              <p:cNvSpPr>
                <a:spLocks/>
              </p:cNvSpPr>
              <p:nvPr/>
            </p:nvSpPr>
            <p:spPr bwMode="auto">
              <a:xfrm>
                <a:off x="2035351" y="2779230"/>
                <a:ext cx="2717865" cy="561624"/>
              </a:xfrm>
              <a:prstGeom prst="roundRect">
                <a:avLst>
                  <a:gd name="adj" fmla="val 11986"/>
                </a:avLst>
              </a:prstGeom>
              <a:solidFill>
                <a:srgbClr val="CDCDCD"/>
              </a:solidFill>
              <a:ln w="25400" cap="flat">
                <a:solidFill>
                  <a:srgbClr val="CDCDCD"/>
                </a:solidFill>
                <a:prstDash val="solid"/>
                <a:miter lim="800000"/>
                <a:headEnd type="none" w="med" len="med"/>
                <a:tailEnd type="none" w="med" len="med"/>
              </a:ln>
            </p:spPr>
            <p:txBody>
              <a:bodyPr lIns="0" tIns="0" rIns="0" bIns="0"/>
              <a:lstStyle/>
              <a:p>
                <a:endParaRPr lang="en-US" dirty="0">
                  <a:solidFill>
                    <a:srgbClr val="445469"/>
                  </a:solidFill>
                </a:endParaRPr>
              </a:p>
            </p:txBody>
          </p:sp>
          <p:sp>
            <p:nvSpPr>
              <p:cNvPr id="11" name="Oval 4"/>
              <p:cNvSpPr>
                <a:spLocks/>
              </p:cNvSpPr>
              <p:nvPr/>
            </p:nvSpPr>
            <p:spPr bwMode="auto">
              <a:xfrm>
                <a:off x="1137753" y="2814331"/>
                <a:ext cx="95903" cy="95276"/>
              </a:xfrm>
              <a:prstGeom prst="ellipse">
                <a:avLst/>
              </a:prstGeom>
              <a:solidFill>
                <a:schemeClr val="accent2"/>
              </a:solidFill>
              <a:ln w="25400" cap="flat">
                <a:noFill/>
                <a:prstDash val="solid"/>
                <a:miter lim="800000"/>
                <a:headEnd type="none" w="med" len="med"/>
                <a:tailEnd type="none" w="med" len="med"/>
              </a:ln>
            </p:spPr>
            <p:txBody>
              <a:bodyPr lIns="0" tIns="0" rIns="0" bIns="0"/>
              <a:lstStyle/>
              <a:p>
                <a:endParaRPr lang="en-US" dirty="0">
                  <a:solidFill>
                    <a:srgbClr val="445469"/>
                  </a:solidFill>
                </a:endParaRPr>
              </a:p>
            </p:txBody>
          </p:sp>
          <p:sp>
            <p:nvSpPr>
              <p:cNvPr id="12" name="Oval 5"/>
              <p:cNvSpPr>
                <a:spLocks/>
              </p:cNvSpPr>
              <p:nvPr/>
            </p:nvSpPr>
            <p:spPr bwMode="auto">
              <a:xfrm>
                <a:off x="1307620" y="2814331"/>
                <a:ext cx="95903" cy="95276"/>
              </a:xfrm>
              <a:prstGeom prst="ellipse">
                <a:avLst/>
              </a:prstGeom>
              <a:solidFill>
                <a:schemeClr val="accent3"/>
              </a:solidFill>
              <a:ln w="25400" cap="flat">
                <a:noFill/>
                <a:prstDash val="solid"/>
                <a:miter lim="800000"/>
                <a:headEnd type="none" w="med" len="med"/>
                <a:tailEnd type="none" w="med" len="med"/>
              </a:ln>
            </p:spPr>
            <p:txBody>
              <a:bodyPr lIns="0" tIns="0" rIns="0" bIns="0"/>
              <a:lstStyle/>
              <a:p>
                <a:endParaRPr lang="en-US" dirty="0">
                  <a:solidFill>
                    <a:srgbClr val="445469"/>
                  </a:solidFill>
                </a:endParaRPr>
              </a:p>
            </p:txBody>
          </p:sp>
          <p:sp>
            <p:nvSpPr>
              <p:cNvPr id="13" name="Oval 6"/>
              <p:cNvSpPr>
                <a:spLocks/>
              </p:cNvSpPr>
              <p:nvPr/>
            </p:nvSpPr>
            <p:spPr bwMode="auto">
              <a:xfrm>
                <a:off x="1477486" y="2814331"/>
                <a:ext cx="95903" cy="95276"/>
              </a:xfrm>
              <a:prstGeom prst="ellipse">
                <a:avLst/>
              </a:prstGeom>
              <a:solidFill>
                <a:schemeClr val="accent4"/>
              </a:solidFill>
              <a:ln w="25400" cap="flat">
                <a:noFill/>
                <a:prstDash val="solid"/>
                <a:miter lim="800000"/>
                <a:headEnd type="none" w="med" len="med"/>
                <a:tailEnd type="none" w="med" len="med"/>
              </a:ln>
            </p:spPr>
            <p:txBody>
              <a:bodyPr lIns="0" tIns="0" rIns="0" bIns="0"/>
              <a:lstStyle/>
              <a:p>
                <a:endParaRPr lang="en-US" dirty="0">
                  <a:solidFill>
                    <a:srgbClr val="445469"/>
                  </a:solidFill>
                </a:endParaRPr>
              </a:p>
            </p:txBody>
          </p:sp>
          <p:sp>
            <p:nvSpPr>
              <p:cNvPr id="14" name="Rectangle 11"/>
              <p:cNvSpPr>
                <a:spLocks/>
              </p:cNvSpPr>
              <p:nvPr/>
            </p:nvSpPr>
            <p:spPr bwMode="auto">
              <a:xfrm>
                <a:off x="2205844" y="3085114"/>
                <a:ext cx="5104773" cy="200580"/>
              </a:xfrm>
              <a:prstGeom prst="rect">
                <a:avLst/>
              </a:prstGeom>
              <a:solidFill>
                <a:srgbClr val="FFFFFF"/>
              </a:solidFill>
              <a:ln w="25400" cap="flat">
                <a:solidFill>
                  <a:srgbClr val="B3B3B3"/>
                </a:solidFill>
                <a:prstDash val="solid"/>
                <a:miter lim="800000"/>
                <a:headEnd type="none" w="med" len="med"/>
                <a:tailEnd type="none" w="med" len="med"/>
              </a:ln>
            </p:spPr>
            <p:txBody>
              <a:bodyPr lIns="0" tIns="0" rIns="0" bIns="0"/>
              <a:lstStyle/>
              <a:p>
                <a:endParaRPr lang="en-US" dirty="0">
                  <a:solidFill>
                    <a:srgbClr val="445469"/>
                  </a:solidFill>
                </a:endParaRPr>
              </a:p>
            </p:txBody>
          </p:sp>
          <p:sp>
            <p:nvSpPr>
              <p:cNvPr id="15" name="Freeform 9"/>
              <p:cNvSpPr>
                <a:spLocks/>
              </p:cNvSpPr>
              <p:nvPr/>
            </p:nvSpPr>
            <p:spPr bwMode="auto">
              <a:xfrm rot="18900000">
                <a:off x="4580706" y="2849676"/>
                <a:ext cx="99497" cy="99497"/>
              </a:xfrm>
              <a:custGeom>
                <a:avLst/>
                <a:gdLst>
                  <a:gd name="T0" fmla="*/ 42 w 64"/>
                  <a:gd name="T1" fmla="*/ 0 h 64"/>
                  <a:gd name="T2" fmla="*/ 21 w 64"/>
                  <a:gd name="T3" fmla="*/ 0 h 64"/>
                  <a:gd name="T4" fmla="*/ 21 w 64"/>
                  <a:gd name="T5" fmla="*/ 21 h 64"/>
                  <a:gd name="T6" fmla="*/ 0 w 64"/>
                  <a:gd name="T7" fmla="*/ 21 h 64"/>
                  <a:gd name="T8" fmla="*/ 0 w 64"/>
                  <a:gd name="T9" fmla="*/ 42 h 64"/>
                  <a:gd name="T10" fmla="*/ 21 w 64"/>
                  <a:gd name="T11" fmla="*/ 42 h 64"/>
                  <a:gd name="T12" fmla="*/ 21 w 64"/>
                  <a:gd name="T13" fmla="*/ 64 h 64"/>
                  <a:gd name="T14" fmla="*/ 42 w 64"/>
                  <a:gd name="T15" fmla="*/ 64 h 64"/>
                  <a:gd name="T16" fmla="*/ 42 w 64"/>
                  <a:gd name="T17" fmla="*/ 42 h 64"/>
                  <a:gd name="T18" fmla="*/ 64 w 64"/>
                  <a:gd name="T19" fmla="*/ 42 h 64"/>
                  <a:gd name="T20" fmla="*/ 64 w 64"/>
                  <a:gd name="T21" fmla="*/ 21 h 64"/>
                  <a:gd name="T22" fmla="*/ 42 w 64"/>
                  <a:gd name="T23" fmla="*/ 21 h 64"/>
                  <a:gd name="T24" fmla="*/ 42 w 64"/>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4">
                    <a:moveTo>
                      <a:pt x="42" y="0"/>
                    </a:moveTo>
                    <a:lnTo>
                      <a:pt x="21" y="0"/>
                    </a:lnTo>
                    <a:lnTo>
                      <a:pt x="21" y="21"/>
                    </a:lnTo>
                    <a:lnTo>
                      <a:pt x="0" y="21"/>
                    </a:lnTo>
                    <a:lnTo>
                      <a:pt x="0" y="42"/>
                    </a:lnTo>
                    <a:lnTo>
                      <a:pt x="21" y="42"/>
                    </a:lnTo>
                    <a:lnTo>
                      <a:pt x="21" y="64"/>
                    </a:lnTo>
                    <a:lnTo>
                      <a:pt x="42" y="64"/>
                    </a:lnTo>
                    <a:lnTo>
                      <a:pt x="42" y="42"/>
                    </a:lnTo>
                    <a:lnTo>
                      <a:pt x="64" y="42"/>
                    </a:lnTo>
                    <a:lnTo>
                      <a:pt x="64" y="21"/>
                    </a:lnTo>
                    <a:lnTo>
                      <a:pt x="42" y="21"/>
                    </a:lnTo>
                    <a:lnTo>
                      <a:pt x="42"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445469"/>
                  </a:solidFill>
                </a:endParaRPr>
              </a:p>
            </p:txBody>
          </p:sp>
          <p:grpSp>
            <p:nvGrpSpPr>
              <p:cNvPr id="16" name="Group 15"/>
              <p:cNvGrpSpPr/>
              <p:nvPr/>
            </p:nvGrpSpPr>
            <p:grpSpPr>
              <a:xfrm>
                <a:off x="7494380" y="2779230"/>
                <a:ext cx="155357" cy="155272"/>
                <a:chOff x="4763" y="0"/>
                <a:chExt cx="2900362" cy="2898775"/>
              </a:xfrm>
              <a:solidFill>
                <a:schemeClr val="bg1">
                  <a:lumMod val="50000"/>
                </a:schemeClr>
              </a:solidFill>
            </p:grpSpPr>
            <p:sp>
              <p:nvSpPr>
                <p:cNvPr id="19" name="Freeform 13"/>
                <p:cNvSpPr>
                  <a:spLocks/>
                </p:cNvSpPr>
                <p:nvPr/>
              </p:nvSpPr>
              <p:spPr bwMode="auto">
                <a:xfrm>
                  <a:off x="4763" y="0"/>
                  <a:ext cx="727075" cy="722313"/>
                </a:xfrm>
                <a:custGeom>
                  <a:avLst/>
                  <a:gdLst>
                    <a:gd name="T0" fmla="*/ 168 w 193"/>
                    <a:gd name="T1" fmla="*/ 0 h 192"/>
                    <a:gd name="T2" fmla="*/ 24 w 193"/>
                    <a:gd name="T3" fmla="*/ 0 h 192"/>
                    <a:gd name="T4" fmla="*/ 0 w 193"/>
                    <a:gd name="T5" fmla="*/ 24 h 192"/>
                    <a:gd name="T6" fmla="*/ 0 w 193"/>
                    <a:gd name="T7" fmla="*/ 168 h 192"/>
                    <a:gd name="T8" fmla="*/ 24 w 193"/>
                    <a:gd name="T9" fmla="*/ 192 h 192"/>
                    <a:gd name="T10" fmla="*/ 168 w 193"/>
                    <a:gd name="T11" fmla="*/ 192 h 192"/>
                    <a:gd name="T12" fmla="*/ 193 w 193"/>
                    <a:gd name="T13" fmla="*/ 168 h 192"/>
                    <a:gd name="T14" fmla="*/ 193 w 193"/>
                    <a:gd name="T15" fmla="*/ 24 h 192"/>
                    <a:gd name="T16" fmla="*/ 168 w 193"/>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2">
                      <a:moveTo>
                        <a:pt x="168" y="0"/>
                      </a:moveTo>
                      <a:cubicBezTo>
                        <a:pt x="24" y="0"/>
                        <a:pt x="24" y="0"/>
                        <a:pt x="24" y="0"/>
                      </a:cubicBezTo>
                      <a:cubicBezTo>
                        <a:pt x="11" y="0"/>
                        <a:pt x="0" y="11"/>
                        <a:pt x="0" y="24"/>
                      </a:cubicBezTo>
                      <a:cubicBezTo>
                        <a:pt x="0" y="168"/>
                        <a:pt x="0" y="168"/>
                        <a:pt x="0" y="168"/>
                      </a:cubicBezTo>
                      <a:cubicBezTo>
                        <a:pt x="0" y="182"/>
                        <a:pt x="11" y="192"/>
                        <a:pt x="24" y="192"/>
                      </a:cubicBezTo>
                      <a:cubicBezTo>
                        <a:pt x="168" y="192"/>
                        <a:pt x="168" y="192"/>
                        <a:pt x="168" y="192"/>
                      </a:cubicBezTo>
                      <a:cubicBezTo>
                        <a:pt x="182" y="192"/>
                        <a:pt x="193" y="182"/>
                        <a:pt x="193" y="168"/>
                      </a:cubicBezTo>
                      <a:cubicBezTo>
                        <a:pt x="193" y="24"/>
                        <a:pt x="193" y="24"/>
                        <a:pt x="193" y="24"/>
                      </a:cubicBezTo>
                      <a:cubicBezTo>
                        <a:pt x="193" y="11"/>
                        <a:pt x="182" y="0"/>
                        <a:pt x="1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45469"/>
                    </a:solidFill>
                  </a:endParaRPr>
                </a:p>
              </p:txBody>
            </p:sp>
            <p:sp>
              <p:nvSpPr>
                <p:cNvPr id="20" name="Freeform 14"/>
                <p:cNvSpPr>
                  <a:spLocks/>
                </p:cNvSpPr>
                <p:nvPr/>
              </p:nvSpPr>
              <p:spPr bwMode="auto">
                <a:xfrm>
                  <a:off x="4763" y="1087438"/>
                  <a:ext cx="727075" cy="722313"/>
                </a:xfrm>
                <a:custGeom>
                  <a:avLst/>
                  <a:gdLst>
                    <a:gd name="T0" fmla="*/ 168 w 193"/>
                    <a:gd name="T1" fmla="*/ 0 h 192"/>
                    <a:gd name="T2" fmla="*/ 24 w 193"/>
                    <a:gd name="T3" fmla="*/ 0 h 192"/>
                    <a:gd name="T4" fmla="*/ 0 w 193"/>
                    <a:gd name="T5" fmla="*/ 24 h 192"/>
                    <a:gd name="T6" fmla="*/ 0 w 193"/>
                    <a:gd name="T7" fmla="*/ 168 h 192"/>
                    <a:gd name="T8" fmla="*/ 24 w 193"/>
                    <a:gd name="T9" fmla="*/ 192 h 192"/>
                    <a:gd name="T10" fmla="*/ 168 w 193"/>
                    <a:gd name="T11" fmla="*/ 192 h 192"/>
                    <a:gd name="T12" fmla="*/ 193 w 193"/>
                    <a:gd name="T13" fmla="*/ 168 h 192"/>
                    <a:gd name="T14" fmla="*/ 193 w 193"/>
                    <a:gd name="T15" fmla="*/ 24 h 192"/>
                    <a:gd name="T16" fmla="*/ 168 w 193"/>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2">
                      <a:moveTo>
                        <a:pt x="168" y="0"/>
                      </a:moveTo>
                      <a:cubicBezTo>
                        <a:pt x="24" y="0"/>
                        <a:pt x="24" y="0"/>
                        <a:pt x="24" y="0"/>
                      </a:cubicBezTo>
                      <a:cubicBezTo>
                        <a:pt x="11" y="0"/>
                        <a:pt x="0" y="11"/>
                        <a:pt x="0" y="24"/>
                      </a:cubicBezTo>
                      <a:cubicBezTo>
                        <a:pt x="0" y="168"/>
                        <a:pt x="0" y="168"/>
                        <a:pt x="0" y="168"/>
                      </a:cubicBezTo>
                      <a:cubicBezTo>
                        <a:pt x="0" y="181"/>
                        <a:pt x="11" y="192"/>
                        <a:pt x="24" y="192"/>
                      </a:cubicBezTo>
                      <a:cubicBezTo>
                        <a:pt x="168" y="192"/>
                        <a:pt x="168" y="192"/>
                        <a:pt x="168" y="192"/>
                      </a:cubicBezTo>
                      <a:cubicBezTo>
                        <a:pt x="182" y="192"/>
                        <a:pt x="193" y="181"/>
                        <a:pt x="193" y="168"/>
                      </a:cubicBezTo>
                      <a:cubicBezTo>
                        <a:pt x="193" y="24"/>
                        <a:pt x="193" y="24"/>
                        <a:pt x="193" y="24"/>
                      </a:cubicBezTo>
                      <a:cubicBezTo>
                        <a:pt x="193" y="11"/>
                        <a:pt x="182" y="0"/>
                        <a:pt x="1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45469"/>
                    </a:solidFill>
                  </a:endParaRPr>
                </a:p>
              </p:txBody>
            </p:sp>
            <p:sp>
              <p:nvSpPr>
                <p:cNvPr id="21" name="Freeform 15"/>
                <p:cNvSpPr>
                  <a:spLocks/>
                </p:cNvSpPr>
                <p:nvPr/>
              </p:nvSpPr>
              <p:spPr bwMode="auto">
                <a:xfrm>
                  <a:off x="4763" y="2171700"/>
                  <a:ext cx="727075" cy="727075"/>
                </a:xfrm>
                <a:custGeom>
                  <a:avLst/>
                  <a:gdLst>
                    <a:gd name="T0" fmla="*/ 168 w 193"/>
                    <a:gd name="T1" fmla="*/ 0 h 193"/>
                    <a:gd name="T2" fmla="*/ 24 w 193"/>
                    <a:gd name="T3" fmla="*/ 0 h 193"/>
                    <a:gd name="T4" fmla="*/ 0 w 193"/>
                    <a:gd name="T5" fmla="*/ 25 h 193"/>
                    <a:gd name="T6" fmla="*/ 0 w 193"/>
                    <a:gd name="T7" fmla="*/ 169 h 193"/>
                    <a:gd name="T8" fmla="*/ 24 w 193"/>
                    <a:gd name="T9" fmla="*/ 193 h 193"/>
                    <a:gd name="T10" fmla="*/ 168 w 193"/>
                    <a:gd name="T11" fmla="*/ 193 h 193"/>
                    <a:gd name="T12" fmla="*/ 193 w 193"/>
                    <a:gd name="T13" fmla="*/ 169 h 193"/>
                    <a:gd name="T14" fmla="*/ 193 w 193"/>
                    <a:gd name="T15" fmla="*/ 25 h 193"/>
                    <a:gd name="T16" fmla="*/ 168 w 193"/>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68" y="0"/>
                      </a:moveTo>
                      <a:cubicBezTo>
                        <a:pt x="24" y="0"/>
                        <a:pt x="24" y="0"/>
                        <a:pt x="24" y="0"/>
                      </a:cubicBezTo>
                      <a:cubicBezTo>
                        <a:pt x="11" y="0"/>
                        <a:pt x="0" y="11"/>
                        <a:pt x="0" y="25"/>
                      </a:cubicBezTo>
                      <a:cubicBezTo>
                        <a:pt x="0" y="169"/>
                        <a:pt x="0" y="169"/>
                        <a:pt x="0" y="169"/>
                      </a:cubicBezTo>
                      <a:cubicBezTo>
                        <a:pt x="0" y="182"/>
                        <a:pt x="11" y="193"/>
                        <a:pt x="24" y="193"/>
                      </a:cubicBezTo>
                      <a:cubicBezTo>
                        <a:pt x="168" y="193"/>
                        <a:pt x="168" y="193"/>
                        <a:pt x="168" y="193"/>
                      </a:cubicBezTo>
                      <a:cubicBezTo>
                        <a:pt x="182" y="193"/>
                        <a:pt x="193" y="182"/>
                        <a:pt x="193" y="169"/>
                      </a:cubicBezTo>
                      <a:cubicBezTo>
                        <a:pt x="193" y="25"/>
                        <a:pt x="193" y="25"/>
                        <a:pt x="193" y="25"/>
                      </a:cubicBezTo>
                      <a:cubicBezTo>
                        <a:pt x="193" y="11"/>
                        <a:pt x="182" y="0"/>
                        <a:pt x="1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45469"/>
                    </a:solidFill>
                  </a:endParaRPr>
                </a:p>
              </p:txBody>
            </p:sp>
            <p:sp>
              <p:nvSpPr>
                <p:cNvPr id="22" name="Freeform 16"/>
                <p:cNvSpPr>
                  <a:spLocks/>
                </p:cNvSpPr>
                <p:nvPr/>
              </p:nvSpPr>
              <p:spPr bwMode="auto">
                <a:xfrm>
                  <a:off x="1093788" y="0"/>
                  <a:ext cx="722312"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1" y="0"/>
                        <a:pt x="0" y="11"/>
                        <a:pt x="0" y="24"/>
                      </a:cubicBezTo>
                      <a:cubicBezTo>
                        <a:pt x="0" y="168"/>
                        <a:pt x="0" y="168"/>
                        <a:pt x="0" y="168"/>
                      </a:cubicBezTo>
                      <a:cubicBezTo>
                        <a:pt x="0" y="182"/>
                        <a:pt x="11" y="192"/>
                        <a:pt x="24" y="192"/>
                      </a:cubicBezTo>
                      <a:cubicBezTo>
                        <a:pt x="168" y="192"/>
                        <a:pt x="168" y="192"/>
                        <a:pt x="168" y="192"/>
                      </a:cubicBezTo>
                      <a:cubicBezTo>
                        <a:pt x="181" y="192"/>
                        <a:pt x="192" y="182"/>
                        <a:pt x="192" y="168"/>
                      </a:cubicBezTo>
                      <a:cubicBezTo>
                        <a:pt x="192" y="24"/>
                        <a:pt x="192" y="24"/>
                        <a:pt x="192" y="24"/>
                      </a:cubicBezTo>
                      <a:cubicBezTo>
                        <a:pt x="192" y="11"/>
                        <a:pt x="181" y="0"/>
                        <a:pt x="1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45469"/>
                    </a:solidFill>
                  </a:endParaRPr>
                </a:p>
              </p:txBody>
            </p:sp>
            <p:sp>
              <p:nvSpPr>
                <p:cNvPr id="23" name="Freeform 17"/>
                <p:cNvSpPr>
                  <a:spLocks/>
                </p:cNvSpPr>
                <p:nvPr/>
              </p:nvSpPr>
              <p:spPr bwMode="auto">
                <a:xfrm>
                  <a:off x="1093788" y="1087438"/>
                  <a:ext cx="722312"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1" y="0"/>
                        <a:pt x="0" y="11"/>
                        <a:pt x="0" y="24"/>
                      </a:cubicBezTo>
                      <a:cubicBezTo>
                        <a:pt x="0" y="168"/>
                        <a:pt x="0" y="168"/>
                        <a:pt x="0" y="168"/>
                      </a:cubicBezTo>
                      <a:cubicBezTo>
                        <a:pt x="0" y="181"/>
                        <a:pt x="11" y="192"/>
                        <a:pt x="24" y="192"/>
                      </a:cubicBezTo>
                      <a:cubicBezTo>
                        <a:pt x="168" y="192"/>
                        <a:pt x="168" y="192"/>
                        <a:pt x="168" y="192"/>
                      </a:cubicBezTo>
                      <a:cubicBezTo>
                        <a:pt x="181" y="192"/>
                        <a:pt x="192" y="181"/>
                        <a:pt x="192" y="168"/>
                      </a:cubicBezTo>
                      <a:cubicBezTo>
                        <a:pt x="192" y="24"/>
                        <a:pt x="192" y="24"/>
                        <a:pt x="192" y="24"/>
                      </a:cubicBezTo>
                      <a:cubicBezTo>
                        <a:pt x="192" y="11"/>
                        <a:pt x="181" y="0"/>
                        <a:pt x="1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45469"/>
                    </a:solidFill>
                  </a:endParaRPr>
                </a:p>
              </p:txBody>
            </p:sp>
            <p:sp>
              <p:nvSpPr>
                <p:cNvPr id="24" name="Freeform 18"/>
                <p:cNvSpPr>
                  <a:spLocks/>
                </p:cNvSpPr>
                <p:nvPr/>
              </p:nvSpPr>
              <p:spPr bwMode="auto">
                <a:xfrm>
                  <a:off x="1093788" y="2171700"/>
                  <a:ext cx="722312" cy="727075"/>
                </a:xfrm>
                <a:custGeom>
                  <a:avLst/>
                  <a:gdLst>
                    <a:gd name="T0" fmla="*/ 168 w 192"/>
                    <a:gd name="T1" fmla="*/ 0 h 193"/>
                    <a:gd name="T2" fmla="*/ 24 w 192"/>
                    <a:gd name="T3" fmla="*/ 0 h 193"/>
                    <a:gd name="T4" fmla="*/ 0 w 192"/>
                    <a:gd name="T5" fmla="*/ 25 h 193"/>
                    <a:gd name="T6" fmla="*/ 0 w 192"/>
                    <a:gd name="T7" fmla="*/ 169 h 193"/>
                    <a:gd name="T8" fmla="*/ 24 w 192"/>
                    <a:gd name="T9" fmla="*/ 193 h 193"/>
                    <a:gd name="T10" fmla="*/ 168 w 192"/>
                    <a:gd name="T11" fmla="*/ 193 h 193"/>
                    <a:gd name="T12" fmla="*/ 192 w 192"/>
                    <a:gd name="T13" fmla="*/ 169 h 193"/>
                    <a:gd name="T14" fmla="*/ 192 w 192"/>
                    <a:gd name="T15" fmla="*/ 25 h 193"/>
                    <a:gd name="T16" fmla="*/ 168 w 192"/>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3">
                      <a:moveTo>
                        <a:pt x="168" y="0"/>
                      </a:moveTo>
                      <a:cubicBezTo>
                        <a:pt x="24" y="0"/>
                        <a:pt x="24" y="0"/>
                        <a:pt x="24" y="0"/>
                      </a:cubicBezTo>
                      <a:cubicBezTo>
                        <a:pt x="11" y="0"/>
                        <a:pt x="0" y="11"/>
                        <a:pt x="0" y="25"/>
                      </a:cubicBezTo>
                      <a:cubicBezTo>
                        <a:pt x="0" y="169"/>
                        <a:pt x="0" y="169"/>
                        <a:pt x="0" y="169"/>
                      </a:cubicBezTo>
                      <a:cubicBezTo>
                        <a:pt x="0" y="182"/>
                        <a:pt x="11" y="193"/>
                        <a:pt x="24" y="193"/>
                      </a:cubicBezTo>
                      <a:cubicBezTo>
                        <a:pt x="168" y="193"/>
                        <a:pt x="168" y="193"/>
                        <a:pt x="168" y="193"/>
                      </a:cubicBezTo>
                      <a:cubicBezTo>
                        <a:pt x="181" y="193"/>
                        <a:pt x="192" y="182"/>
                        <a:pt x="192" y="169"/>
                      </a:cubicBezTo>
                      <a:cubicBezTo>
                        <a:pt x="192" y="25"/>
                        <a:pt x="192" y="25"/>
                        <a:pt x="192" y="25"/>
                      </a:cubicBezTo>
                      <a:cubicBezTo>
                        <a:pt x="192" y="11"/>
                        <a:pt x="181" y="0"/>
                        <a:pt x="1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45469"/>
                    </a:solidFill>
                  </a:endParaRPr>
                </a:p>
              </p:txBody>
            </p:sp>
            <p:sp>
              <p:nvSpPr>
                <p:cNvPr id="25" name="Freeform 19"/>
                <p:cNvSpPr>
                  <a:spLocks/>
                </p:cNvSpPr>
                <p:nvPr/>
              </p:nvSpPr>
              <p:spPr bwMode="auto">
                <a:xfrm>
                  <a:off x="2181225" y="0"/>
                  <a:ext cx="723900"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0" y="0"/>
                        <a:pt x="0" y="11"/>
                        <a:pt x="0" y="24"/>
                      </a:cubicBezTo>
                      <a:cubicBezTo>
                        <a:pt x="0" y="168"/>
                        <a:pt x="0" y="168"/>
                        <a:pt x="0" y="168"/>
                      </a:cubicBezTo>
                      <a:cubicBezTo>
                        <a:pt x="0" y="182"/>
                        <a:pt x="10" y="192"/>
                        <a:pt x="24" y="192"/>
                      </a:cubicBezTo>
                      <a:cubicBezTo>
                        <a:pt x="168" y="192"/>
                        <a:pt x="168" y="192"/>
                        <a:pt x="168" y="192"/>
                      </a:cubicBezTo>
                      <a:cubicBezTo>
                        <a:pt x="181" y="192"/>
                        <a:pt x="192" y="182"/>
                        <a:pt x="192" y="168"/>
                      </a:cubicBezTo>
                      <a:cubicBezTo>
                        <a:pt x="192" y="24"/>
                        <a:pt x="192" y="24"/>
                        <a:pt x="192" y="24"/>
                      </a:cubicBezTo>
                      <a:cubicBezTo>
                        <a:pt x="192" y="11"/>
                        <a:pt x="181" y="0"/>
                        <a:pt x="1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45469"/>
                    </a:solidFill>
                  </a:endParaRPr>
                </a:p>
              </p:txBody>
            </p:sp>
            <p:sp>
              <p:nvSpPr>
                <p:cNvPr id="26" name="Freeform 20"/>
                <p:cNvSpPr>
                  <a:spLocks/>
                </p:cNvSpPr>
                <p:nvPr/>
              </p:nvSpPr>
              <p:spPr bwMode="auto">
                <a:xfrm>
                  <a:off x="2181225" y="1087438"/>
                  <a:ext cx="723900"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0" y="0"/>
                        <a:pt x="0" y="11"/>
                        <a:pt x="0" y="24"/>
                      </a:cubicBezTo>
                      <a:cubicBezTo>
                        <a:pt x="0" y="168"/>
                        <a:pt x="0" y="168"/>
                        <a:pt x="0" y="168"/>
                      </a:cubicBezTo>
                      <a:cubicBezTo>
                        <a:pt x="0" y="181"/>
                        <a:pt x="10" y="192"/>
                        <a:pt x="24" y="192"/>
                      </a:cubicBezTo>
                      <a:cubicBezTo>
                        <a:pt x="168" y="192"/>
                        <a:pt x="168" y="192"/>
                        <a:pt x="168" y="192"/>
                      </a:cubicBezTo>
                      <a:cubicBezTo>
                        <a:pt x="181" y="192"/>
                        <a:pt x="192" y="181"/>
                        <a:pt x="192" y="168"/>
                      </a:cubicBezTo>
                      <a:cubicBezTo>
                        <a:pt x="192" y="24"/>
                        <a:pt x="192" y="24"/>
                        <a:pt x="192" y="24"/>
                      </a:cubicBezTo>
                      <a:cubicBezTo>
                        <a:pt x="192" y="11"/>
                        <a:pt x="181" y="0"/>
                        <a:pt x="1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45469"/>
                    </a:solidFill>
                  </a:endParaRPr>
                </a:p>
              </p:txBody>
            </p:sp>
            <p:sp>
              <p:nvSpPr>
                <p:cNvPr id="27" name="Freeform 21"/>
                <p:cNvSpPr>
                  <a:spLocks/>
                </p:cNvSpPr>
                <p:nvPr/>
              </p:nvSpPr>
              <p:spPr bwMode="auto">
                <a:xfrm>
                  <a:off x="2181225" y="2171700"/>
                  <a:ext cx="723900" cy="727075"/>
                </a:xfrm>
                <a:custGeom>
                  <a:avLst/>
                  <a:gdLst>
                    <a:gd name="T0" fmla="*/ 168 w 192"/>
                    <a:gd name="T1" fmla="*/ 0 h 193"/>
                    <a:gd name="T2" fmla="*/ 24 w 192"/>
                    <a:gd name="T3" fmla="*/ 0 h 193"/>
                    <a:gd name="T4" fmla="*/ 0 w 192"/>
                    <a:gd name="T5" fmla="*/ 25 h 193"/>
                    <a:gd name="T6" fmla="*/ 0 w 192"/>
                    <a:gd name="T7" fmla="*/ 169 h 193"/>
                    <a:gd name="T8" fmla="*/ 24 w 192"/>
                    <a:gd name="T9" fmla="*/ 193 h 193"/>
                    <a:gd name="T10" fmla="*/ 168 w 192"/>
                    <a:gd name="T11" fmla="*/ 193 h 193"/>
                    <a:gd name="T12" fmla="*/ 192 w 192"/>
                    <a:gd name="T13" fmla="*/ 169 h 193"/>
                    <a:gd name="T14" fmla="*/ 192 w 192"/>
                    <a:gd name="T15" fmla="*/ 25 h 193"/>
                    <a:gd name="T16" fmla="*/ 168 w 192"/>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3">
                      <a:moveTo>
                        <a:pt x="168" y="0"/>
                      </a:moveTo>
                      <a:cubicBezTo>
                        <a:pt x="24" y="0"/>
                        <a:pt x="24" y="0"/>
                        <a:pt x="24" y="0"/>
                      </a:cubicBezTo>
                      <a:cubicBezTo>
                        <a:pt x="10" y="0"/>
                        <a:pt x="0" y="11"/>
                        <a:pt x="0" y="25"/>
                      </a:cubicBezTo>
                      <a:cubicBezTo>
                        <a:pt x="0" y="169"/>
                        <a:pt x="0" y="169"/>
                        <a:pt x="0" y="169"/>
                      </a:cubicBezTo>
                      <a:cubicBezTo>
                        <a:pt x="0" y="182"/>
                        <a:pt x="10" y="193"/>
                        <a:pt x="24" y="193"/>
                      </a:cubicBezTo>
                      <a:cubicBezTo>
                        <a:pt x="168" y="193"/>
                        <a:pt x="168" y="193"/>
                        <a:pt x="168" y="193"/>
                      </a:cubicBezTo>
                      <a:cubicBezTo>
                        <a:pt x="181" y="193"/>
                        <a:pt x="192" y="182"/>
                        <a:pt x="192" y="169"/>
                      </a:cubicBezTo>
                      <a:cubicBezTo>
                        <a:pt x="192" y="25"/>
                        <a:pt x="192" y="25"/>
                        <a:pt x="192" y="25"/>
                      </a:cubicBezTo>
                      <a:cubicBezTo>
                        <a:pt x="192" y="11"/>
                        <a:pt x="181" y="0"/>
                        <a:pt x="1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445469"/>
                    </a:solidFill>
                  </a:endParaRPr>
                </a:p>
              </p:txBody>
            </p:sp>
          </p:grpSp>
          <p:sp>
            <p:nvSpPr>
              <p:cNvPr id="17" name="Freeform 25"/>
              <p:cNvSpPr>
                <a:spLocks/>
              </p:cNvSpPr>
              <p:nvPr/>
            </p:nvSpPr>
            <p:spPr bwMode="auto">
              <a:xfrm rot="5400000">
                <a:off x="7497092" y="3115886"/>
                <a:ext cx="146921" cy="128651"/>
              </a:xfrm>
              <a:custGeom>
                <a:avLst/>
                <a:gdLst>
                  <a:gd name="T0" fmla="*/ 504 w 896"/>
                  <a:gd name="T1" fmla="*/ 0 h 784"/>
                  <a:gd name="T2" fmla="*/ 116 w 896"/>
                  <a:gd name="T3" fmla="*/ 336 h 784"/>
                  <a:gd name="T4" fmla="*/ 0 w 896"/>
                  <a:gd name="T5" fmla="*/ 336 h 784"/>
                  <a:gd name="T6" fmla="*/ 168 w 896"/>
                  <a:gd name="T7" fmla="*/ 560 h 784"/>
                  <a:gd name="T8" fmla="*/ 336 w 896"/>
                  <a:gd name="T9" fmla="*/ 336 h 784"/>
                  <a:gd name="T10" fmla="*/ 230 w 896"/>
                  <a:gd name="T11" fmla="*/ 336 h 784"/>
                  <a:gd name="T12" fmla="*/ 504 w 896"/>
                  <a:gd name="T13" fmla="*/ 112 h 784"/>
                  <a:gd name="T14" fmla="*/ 784 w 896"/>
                  <a:gd name="T15" fmla="*/ 392 h 784"/>
                  <a:gd name="T16" fmla="*/ 504 w 896"/>
                  <a:gd name="T17" fmla="*/ 672 h 784"/>
                  <a:gd name="T18" fmla="*/ 504 w 896"/>
                  <a:gd name="T19" fmla="*/ 784 h 784"/>
                  <a:gd name="T20" fmla="*/ 896 w 896"/>
                  <a:gd name="T21" fmla="*/ 392 h 784"/>
                  <a:gd name="T22" fmla="*/ 504 w 896"/>
                  <a:gd name="T23" fmla="*/ 0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6" h="784">
                    <a:moveTo>
                      <a:pt x="504" y="0"/>
                    </a:moveTo>
                    <a:cubicBezTo>
                      <a:pt x="307" y="0"/>
                      <a:pt x="144" y="146"/>
                      <a:pt x="116" y="336"/>
                    </a:cubicBezTo>
                    <a:cubicBezTo>
                      <a:pt x="0" y="336"/>
                      <a:pt x="0" y="336"/>
                      <a:pt x="0" y="336"/>
                    </a:cubicBezTo>
                    <a:cubicBezTo>
                      <a:pt x="168" y="560"/>
                      <a:pt x="168" y="560"/>
                      <a:pt x="168" y="560"/>
                    </a:cubicBezTo>
                    <a:cubicBezTo>
                      <a:pt x="336" y="336"/>
                      <a:pt x="336" y="336"/>
                      <a:pt x="336" y="336"/>
                    </a:cubicBezTo>
                    <a:cubicBezTo>
                      <a:pt x="230" y="336"/>
                      <a:pt x="230" y="336"/>
                      <a:pt x="230" y="336"/>
                    </a:cubicBezTo>
                    <a:cubicBezTo>
                      <a:pt x="256" y="208"/>
                      <a:pt x="369" y="112"/>
                      <a:pt x="504" y="112"/>
                    </a:cubicBezTo>
                    <a:cubicBezTo>
                      <a:pt x="658" y="112"/>
                      <a:pt x="784" y="238"/>
                      <a:pt x="784" y="392"/>
                    </a:cubicBezTo>
                    <a:cubicBezTo>
                      <a:pt x="784" y="546"/>
                      <a:pt x="658" y="672"/>
                      <a:pt x="504" y="672"/>
                    </a:cubicBezTo>
                    <a:cubicBezTo>
                      <a:pt x="504" y="784"/>
                      <a:pt x="504" y="784"/>
                      <a:pt x="504" y="784"/>
                    </a:cubicBezTo>
                    <a:cubicBezTo>
                      <a:pt x="721" y="784"/>
                      <a:pt x="896" y="609"/>
                      <a:pt x="896" y="392"/>
                    </a:cubicBezTo>
                    <a:cubicBezTo>
                      <a:pt x="896" y="175"/>
                      <a:pt x="721" y="0"/>
                      <a:pt x="504" y="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445469"/>
                  </a:solidFill>
                </a:endParaRPr>
              </a:p>
            </p:txBody>
          </p:sp>
          <p:sp>
            <p:nvSpPr>
              <p:cNvPr id="18" name="Oval 6"/>
              <p:cNvSpPr>
                <a:spLocks/>
              </p:cNvSpPr>
              <p:nvPr/>
            </p:nvSpPr>
            <p:spPr bwMode="auto">
              <a:xfrm>
                <a:off x="1655635" y="2814331"/>
                <a:ext cx="95903" cy="95276"/>
              </a:xfrm>
              <a:prstGeom prst="ellipse">
                <a:avLst/>
              </a:prstGeom>
              <a:solidFill>
                <a:schemeClr val="accent5"/>
              </a:solidFill>
              <a:ln w="25400" cap="flat">
                <a:noFill/>
                <a:prstDash val="solid"/>
                <a:miter lim="800000"/>
                <a:headEnd type="none" w="med" len="med"/>
                <a:tailEnd type="none" w="med" len="med"/>
              </a:ln>
            </p:spPr>
            <p:txBody>
              <a:bodyPr lIns="0" tIns="0" rIns="0" bIns="0"/>
              <a:lstStyle/>
              <a:p>
                <a:endParaRPr lang="en-US" dirty="0">
                  <a:solidFill>
                    <a:srgbClr val="445469"/>
                  </a:solidFill>
                </a:endParaRPr>
              </a:p>
            </p:txBody>
          </p:sp>
        </p:grpSp>
        <p:sp>
          <p:nvSpPr>
            <p:cNvPr id="6" name="TextBox 5"/>
            <p:cNvSpPr txBox="1"/>
            <p:nvPr/>
          </p:nvSpPr>
          <p:spPr>
            <a:xfrm>
              <a:off x="2353072" y="3063038"/>
              <a:ext cx="1469309" cy="197775"/>
            </a:xfrm>
            <a:prstGeom prst="rect">
              <a:avLst/>
            </a:prstGeom>
            <a:noFill/>
          </p:spPr>
          <p:txBody>
            <a:bodyPr wrap="none" rtlCol="0">
              <a:spAutoFit/>
            </a:bodyPr>
            <a:lstStyle/>
            <a:p>
              <a:r>
                <a:rPr lang="en-US" sz="1800" dirty="0" smtClean="0">
                  <a:solidFill>
                    <a:prstClr val="white">
                      <a:lumMod val="65000"/>
                    </a:prstClr>
                  </a:solidFill>
                  <a:cs typeface="Lato Light"/>
                </a:rPr>
                <a:t>www.jetfabrikdesign.com</a:t>
              </a:r>
              <a:endParaRPr lang="en-US" sz="1800" dirty="0">
                <a:solidFill>
                  <a:prstClr val="white">
                    <a:lumMod val="65000"/>
                  </a:prstClr>
                </a:solidFill>
                <a:cs typeface="Lato Light"/>
              </a:endParaRPr>
            </a:p>
          </p:txBody>
        </p:sp>
        <p:sp>
          <p:nvSpPr>
            <p:cNvPr id="7" name="Freeform 29"/>
            <p:cNvSpPr>
              <a:spLocks noEditPoints="1"/>
            </p:cNvSpPr>
            <p:nvPr/>
          </p:nvSpPr>
          <p:spPr bwMode="auto">
            <a:xfrm>
              <a:off x="2269943" y="3130076"/>
              <a:ext cx="115372" cy="115448"/>
            </a:xfrm>
            <a:custGeom>
              <a:avLst/>
              <a:gdLst>
                <a:gd name="T0" fmla="*/ 0 w 636"/>
                <a:gd name="T1" fmla="*/ 318 h 636"/>
                <a:gd name="T2" fmla="*/ 636 w 636"/>
                <a:gd name="T3" fmla="*/ 318 h 636"/>
                <a:gd name="T4" fmla="*/ 594 w 636"/>
                <a:gd name="T5" fmla="*/ 308 h 636"/>
                <a:gd name="T6" fmla="*/ 448 w 636"/>
                <a:gd name="T7" fmla="*/ 179 h 636"/>
                <a:gd name="T8" fmla="*/ 594 w 636"/>
                <a:gd name="T9" fmla="*/ 308 h 636"/>
                <a:gd name="T10" fmla="*/ 223 w 636"/>
                <a:gd name="T11" fmla="*/ 486 h 636"/>
                <a:gd name="T12" fmla="*/ 308 w 636"/>
                <a:gd name="T13" fmla="*/ 594 h 636"/>
                <a:gd name="T14" fmla="*/ 329 w 636"/>
                <a:gd name="T15" fmla="*/ 42 h 636"/>
                <a:gd name="T16" fmla="*/ 328 w 636"/>
                <a:gd name="T17" fmla="*/ 184 h 636"/>
                <a:gd name="T18" fmla="*/ 329 w 636"/>
                <a:gd name="T19" fmla="*/ 42 h 636"/>
                <a:gd name="T20" fmla="*/ 510 w 636"/>
                <a:gd name="T21" fmla="*/ 119 h 636"/>
                <a:gd name="T22" fmla="*/ 363 w 636"/>
                <a:gd name="T23" fmla="*/ 45 h 636"/>
                <a:gd name="T24" fmla="*/ 308 w 636"/>
                <a:gd name="T25" fmla="*/ 184 h 636"/>
                <a:gd name="T26" fmla="*/ 307 w 636"/>
                <a:gd name="T27" fmla="*/ 42 h 636"/>
                <a:gd name="T28" fmla="*/ 196 w 636"/>
                <a:gd name="T29" fmla="*/ 160 h 636"/>
                <a:gd name="T30" fmla="*/ 273 w 636"/>
                <a:gd name="T31" fmla="*/ 45 h 636"/>
                <a:gd name="T32" fmla="*/ 207 w 636"/>
                <a:gd name="T33" fmla="*/ 186 h 636"/>
                <a:gd name="T34" fmla="*/ 308 w 636"/>
                <a:gd name="T35" fmla="*/ 308 h 636"/>
                <a:gd name="T36" fmla="*/ 207 w 636"/>
                <a:gd name="T37" fmla="*/ 186 h 636"/>
                <a:gd name="T38" fmla="*/ 308 w 636"/>
                <a:gd name="T39" fmla="*/ 452 h 636"/>
                <a:gd name="T40" fmla="*/ 185 w 636"/>
                <a:gd name="T41" fmla="*/ 328 h 636"/>
                <a:gd name="T42" fmla="*/ 273 w 636"/>
                <a:gd name="T43" fmla="*/ 591 h 636"/>
                <a:gd name="T44" fmla="*/ 204 w 636"/>
                <a:gd name="T45" fmla="*/ 493 h 636"/>
                <a:gd name="T46" fmla="*/ 328 w 636"/>
                <a:gd name="T47" fmla="*/ 594 h 636"/>
                <a:gd name="T48" fmla="*/ 413 w 636"/>
                <a:gd name="T49" fmla="*/ 486 h 636"/>
                <a:gd name="T50" fmla="*/ 328 w 636"/>
                <a:gd name="T51" fmla="*/ 594 h 636"/>
                <a:gd name="T52" fmla="*/ 498 w 636"/>
                <a:gd name="T53" fmla="*/ 528 h 636"/>
                <a:gd name="T54" fmla="*/ 432 w 636"/>
                <a:gd name="T55" fmla="*/ 493 h 636"/>
                <a:gd name="T56" fmla="*/ 328 w 636"/>
                <a:gd name="T57" fmla="*/ 452 h 636"/>
                <a:gd name="T58" fmla="*/ 451 w 636"/>
                <a:gd name="T59" fmla="*/ 328 h 636"/>
                <a:gd name="T60" fmla="*/ 328 w 636"/>
                <a:gd name="T61" fmla="*/ 308 h 636"/>
                <a:gd name="T62" fmla="*/ 429 w 636"/>
                <a:gd name="T63" fmla="*/ 186 h 636"/>
                <a:gd name="T64" fmla="*/ 328 w 636"/>
                <a:gd name="T65" fmla="*/ 308 h 636"/>
                <a:gd name="T66" fmla="*/ 188 w 636"/>
                <a:gd name="T67" fmla="*/ 179 h 636"/>
                <a:gd name="T68" fmla="*/ 42 w 636"/>
                <a:gd name="T69" fmla="*/ 308 h 636"/>
                <a:gd name="T70" fmla="*/ 42 w 636"/>
                <a:gd name="T71" fmla="*/ 328 h 636"/>
                <a:gd name="T72" fmla="*/ 195 w 636"/>
                <a:gd name="T73" fmla="*/ 475 h 636"/>
                <a:gd name="T74" fmla="*/ 42 w 636"/>
                <a:gd name="T75" fmla="*/ 328 h 636"/>
                <a:gd name="T76" fmla="*/ 441 w 636"/>
                <a:gd name="T77" fmla="*/ 475 h 636"/>
                <a:gd name="T78" fmla="*/ 594 w 636"/>
                <a:gd name="T79" fmla="*/ 328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36" h="636">
                  <a:moveTo>
                    <a:pt x="318" y="0"/>
                  </a:moveTo>
                  <a:cubicBezTo>
                    <a:pt x="142" y="0"/>
                    <a:pt x="0" y="142"/>
                    <a:pt x="0" y="318"/>
                  </a:cubicBezTo>
                  <a:cubicBezTo>
                    <a:pt x="0" y="494"/>
                    <a:pt x="142" y="636"/>
                    <a:pt x="318" y="636"/>
                  </a:cubicBezTo>
                  <a:cubicBezTo>
                    <a:pt x="494" y="636"/>
                    <a:pt x="636" y="494"/>
                    <a:pt x="636" y="318"/>
                  </a:cubicBezTo>
                  <a:cubicBezTo>
                    <a:pt x="636" y="142"/>
                    <a:pt x="494" y="0"/>
                    <a:pt x="318" y="0"/>
                  </a:cubicBezTo>
                  <a:close/>
                  <a:moveTo>
                    <a:pt x="594" y="308"/>
                  </a:moveTo>
                  <a:cubicBezTo>
                    <a:pt x="471" y="308"/>
                    <a:pt x="471" y="308"/>
                    <a:pt x="471" y="308"/>
                  </a:cubicBezTo>
                  <a:cubicBezTo>
                    <a:pt x="470" y="262"/>
                    <a:pt x="462" y="219"/>
                    <a:pt x="448" y="179"/>
                  </a:cubicBezTo>
                  <a:cubicBezTo>
                    <a:pt x="476" y="168"/>
                    <a:pt x="501" y="152"/>
                    <a:pt x="525" y="134"/>
                  </a:cubicBezTo>
                  <a:cubicBezTo>
                    <a:pt x="566" y="181"/>
                    <a:pt x="592" y="241"/>
                    <a:pt x="594" y="308"/>
                  </a:cubicBezTo>
                  <a:close/>
                  <a:moveTo>
                    <a:pt x="307" y="594"/>
                  </a:moveTo>
                  <a:cubicBezTo>
                    <a:pt x="273" y="566"/>
                    <a:pt x="244" y="529"/>
                    <a:pt x="223" y="486"/>
                  </a:cubicBezTo>
                  <a:cubicBezTo>
                    <a:pt x="250" y="478"/>
                    <a:pt x="278" y="473"/>
                    <a:pt x="308" y="472"/>
                  </a:cubicBezTo>
                  <a:cubicBezTo>
                    <a:pt x="308" y="594"/>
                    <a:pt x="308" y="594"/>
                    <a:pt x="308" y="594"/>
                  </a:cubicBezTo>
                  <a:cubicBezTo>
                    <a:pt x="307" y="594"/>
                    <a:pt x="307" y="594"/>
                    <a:pt x="307" y="594"/>
                  </a:cubicBezTo>
                  <a:close/>
                  <a:moveTo>
                    <a:pt x="329" y="42"/>
                  </a:moveTo>
                  <a:cubicBezTo>
                    <a:pt x="368" y="74"/>
                    <a:pt x="400" y="117"/>
                    <a:pt x="421" y="167"/>
                  </a:cubicBezTo>
                  <a:cubicBezTo>
                    <a:pt x="392" y="177"/>
                    <a:pt x="361" y="183"/>
                    <a:pt x="328" y="184"/>
                  </a:cubicBezTo>
                  <a:cubicBezTo>
                    <a:pt x="328" y="42"/>
                    <a:pt x="328" y="42"/>
                    <a:pt x="328" y="42"/>
                  </a:cubicBezTo>
                  <a:cubicBezTo>
                    <a:pt x="329" y="42"/>
                    <a:pt x="329" y="42"/>
                    <a:pt x="329" y="42"/>
                  </a:cubicBezTo>
                  <a:close/>
                  <a:moveTo>
                    <a:pt x="363" y="45"/>
                  </a:moveTo>
                  <a:cubicBezTo>
                    <a:pt x="420" y="55"/>
                    <a:pt x="471" y="81"/>
                    <a:pt x="510" y="119"/>
                  </a:cubicBezTo>
                  <a:cubicBezTo>
                    <a:pt x="489" y="136"/>
                    <a:pt x="466" y="150"/>
                    <a:pt x="440" y="160"/>
                  </a:cubicBezTo>
                  <a:cubicBezTo>
                    <a:pt x="421" y="116"/>
                    <a:pt x="395" y="77"/>
                    <a:pt x="363" y="45"/>
                  </a:cubicBezTo>
                  <a:close/>
                  <a:moveTo>
                    <a:pt x="308" y="42"/>
                  </a:moveTo>
                  <a:cubicBezTo>
                    <a:pt x="308" y="184"/>
                    <a:pt x="308" y="184"/>
                    <a:pt x="308" y="184"/>
                  </a:cubicBezTo>
                  <a:cubicBezTo>
                    <a:pt x="275" y="183"/>
                    <a:pt x="244" y="177"/>
                    <a:pt x="215" y="167"/>
                  </a:cubicBezTo>
                  <a:cubicBezTo>
                    <a:pt x="236" y="117"/>
                    <a:pt x="268" y="74"/>
                    <a:pt x="307" y="42"/>
                  </a:cubicBezTo>
                  <a:cubicBezTo>
                    <a:pt x="307" y="42"/>
                    <a:pt x="307" y="42"/>
                    <a:pt x="308" y="42"/>
                  </a:cubicBezTo>
                  <a:close/>
                  <a:moveTo>
                    <a:pt x="196" y="160"/>
                  </a:moveTo>
                  <a:cubicBezTo>
                    <a:pt x="171" y="150"/>
                    <a:pt x="147" y="136"/>
                    <a:pt x="126" y="119"/>
                  </a:cubicBezTo>
                  <a:cubicBezTo>
                    <a:pt x="165" y="81"/>
                    <a:pt x="216" y="55"/>
                    <a:pt x="273" y="45"/>
                  </a:cubicBezTo>
                  <a:cubicBezTo>
                    <a:pt x="241" y="77"/>
                    <a:pt x="215" y="116"/>
                    <a:pt x="196" y="160"/>
                  </a:cubicBezTo>
                  <a:close/>
                  <a:moveTo>
                    <a:pt x="207" y="186"/>
                  </a:moveTo>
                  <a:cubicBezTo>
                    <a:pt x="239" y="197"/>
                    <a:pt x="273" y="204"/>
                    <a:pt x="308" y="205"/>
                  </a:cubicBezTo>
                  <a:cubicBezTo>
                    <a:pt x="308" y="308"/>
                    <a:pt x="308" y="308"/>
                    <a:pt x="308" y="308"/>
                  </a:cubicBezTo>
                  <a:cubicBezTo>
                    <a:pt x="185" y="308"/>
                    <a:pt x="185" y="308"/>
                    <a:pt x="185" y="308"/>
                  </a:cubicBezTo>
                  <a:cubicBezTo>
                    <a:pt x="186" y="265"/>
                    <a:pt x="194" y="224"/>
                    <a:pt x="207" y="186"/>
                  </a:cubicBezTo>
                  <a:close/>
                  <a:moveTo>
                    <a:pt x="308" y="328"/>
                  </a:moveTo>
                  <a:cubicBezTo>
                    <a:pt x="308" y="452"/>
                    <a:pt x="308" y="452"/>
                    <a:pt x="308" y="452"/>
                  </a:cubicBezTo>
                  <a:cubicBezTo>
                    <a:pt x="275" y="453"/>
                    <a:pt x="244" y="458"/>
                    <a:pt x="215" y="468"/>
                  </a:cubicBezTo>
                  <a:cubicBezTo>
                    <a:pt x="197" y="425"/>
                    <a:pt x="186" y="378"/>
                    <a:pt x="185" y="328"/>
                  </a:cubicBezTo>
                  <a:lnTo>
                    <a:pt x="308" y="328"/>
                  </a:lnTo>
                  <a:close/>
                  <a:moveTo>
                    <a:pt x="273" y="591"/>
                  </a:moveTo>
                  <a:cubicBezTo>
                    <a:pt x="222" y="582"/>
                    <a:pt x="176" y="560"/>
                    <a:pt x="138" y="528"/>
                  </a:cubicBezTo>
                  <a:cubicBezTo>
                    <a:pt x="158" y="514"/>
                    <a:pt x="180" y="502"/>
                    <a:pt x="204" y="493"/>
                  </a:cubicBezTo>
                  <a:cubicBezTo>
                    <a:pt x="222" y="531"/>
                    <a:pt x="245" y="563"/>
                    <a:pt x="273" y="591"/>
                  </a:cubicBezTo>
                  <a:close/>
                  <a:moveTo>
                    <a:pt x="328" y="594"/>
                  </a:moveTo>
                  <a:cubicBezTo>
                    <a:pt x="328" y="472"/>
                    <a:pt x="328" y="472"/>
                    <a:pt x="328" y="472"/>
                  </a:cubicBezTo>
                  <a:cubicBezTo>
                    <a:pt x="358" y="473"/>
                    <a:pt x="386" y="478"/>
                    <a:pt x="413" y="486"/>
                  </a:cubicBezTo>
                  <a:cubicBezTo>
                    <a:pt x="392" y="529"/>
                    <a:pt x="363" y="566"/>
                    <a:pt x="329" y="594"/>
                  </a:cubicBezTo>
                  <a:cubicBezTo>
                    <a:pt x="329" y="594"/>
                    <a:pt x="329" y="594"/>
                    <a:pt x="328" y="594"/>
                  </a:cubicBezTo>
                  <a:close/>
                  <a:moveTo>
                    <a:pt x="432" y="493"/>
                  </a:moveTo>
                  <a:cubicBezTo>
                    <a:pt x="456" y="502"/>
                    <a:pt x="478" y="514"/>
                    <a:pt x="498" y="528"/>
                  </a:cubicBezTo>
                  <a:cubicBezTo>
                    <a:pt x="460" y="560"/>
                    <a:pt x="414" y="582"/>
                    <a:pt x="363" y="591"/>
                  </a:cubicBezTo>
                  <a:cubicBezTo>
                    <a:pt x="391" y="563"/>
                    <a:pt x="414" y="531"/>
                    <a:pt x="432" y="493"/>
                  </a:cubicBezTo>
                  <a:close/>
                  <a:moveTo>
                    <a:pt x="421" y="468"/>
                  </a:moveTo>
                  <a:cubicBezTo>
                    <a:pt x="392" y="458"/>
                    <a:pt x="361" y="453"/>
                    <a:pt x="328" y="452"/>
                  </a:cubicBezTo>
                  <a:cubicBezTo>
                    <a:pt x="328" y="328"/>
                    <a:pt x="328" y="328"/>
                    <a:pt x="328" y="328"/>
                  </a:cubicBezTo>
                  <a:cubicBezTo>
                    <a:pt x="451" y="328"/>
                    <a:pt x="451" y="328"/>
                    <a:pt x="451" y="328"/>
                  </a:cubicBezTo>
                  <a:cubicBezTo>
                    <a:pt x="450" y="378"/>
                    <a:pt x="439" y="425"/>
                    <a:pt x="421" y="468"/>
                  </a:cubicBezTo>
                  <a:close/>
                  <a:moveTo>
                    <a:pt x="328" y="308"/>
                  </a:moveTo>
                  <a:cubicBezTo>
                    <a:pt x="328" y="205"/>
                    <a:pt x="328" y="205"/>
                    <a:pt x="328" y="205"/>
                  </a:cubicBezTo>
                  <a:cubicBezTo>
                    <a:pt x="363" y="204"/>
                    <a:pt x="397" y="197"/>
                    <a:pt x="429" y="186"/>
                  </a:cubicBezTo>
                  <a:cubicBezTo>
                    <a:pt x="442" y="224"/>
                    <a:pt x="450" y="265"/>
                    <a:pt x="451" y="308"/>
                  </a:cubicBezTo>
                  <a:lnTo>
                    <a:pt x="328" y="308"/>
                  </a:lnTo>
                  <a:close/>
                  <a:moveTo>
                    <a:pt x="111" y="134"/>
                  </a:moveTo>
                  <a:cubicBezTo>
                    <a:pt x="135" y="152"/>
                    <a:pt x="160" y="168"/>
                    <a:pt x="188" y="179"/>
                  </a:cubicBezTo>
                  <a:cubicBezTo>
                    <a:pt x="174" y="219"/>
                    <a:pt x="166" y="262"/>
                    <a:pt x="165" y="308"/>
                  </a:cubicBezTo>
                  <a:cubicBezTo>
                    <a:pt x="42" y="308"/>
                    <a:pt x="42" y="308"/>
                    <a:pt x="42" y="308"/>
                  </a:cubicBezTo>
                  <a:cubicBezTo>
                    <a:pt x="44" y="241"/>
                    <a:pt x="70" y="181"/>
                    <a:pt x="111" y="134"/>
                  </a:cubicBezTo>
                  <a:close/>
                  <a:moveTo>
                    <a:pt x="42" y="328"/>
                  </a:moveTo>
                  <a:cubicBezTo>
                    <a:pt x="165" y="328"/>
                    <a:pt x="165" y="328"/>
                    <a:pt x="165" y="328"/>
                  </a:cubicBezTo>
                  <a:cubicBezTo>
                    <a:pt x="166" y="381"/>
                    <a:pt x="177" y="430"/>
                    <a:pt x="195" y="475"/>
                  </a:cubicBezTo>
                  <a:cubicBezTo>
                    <a:pt x="169" y="485"/>
                    <a:pt x="145" y="498"/>
                    <a:pt x="123" y="514"/>
                  </a:cubicBezTo>
                  <a:cubicBezTo>
                    <a:pt x="75" y="466"/>
                    <a:pt x="44" y="401"/>
                    <a:pt x="42" y="328"/>
                  </a:cubicBezTo>
                  <a:close/>
                  <a:moveTo>
                    <a:pt x="513" y="514"/>
                  </a:moveTo>
                  <a:cubicBezTo>
                    <a:pt x="491" y="498"/>
                    <a:pt x="467" y="485"/>
                    <a:pt x="441" y="475"/>
                  </a:cubicBezTo>
                  <a:cubicBezTo>
                    <a:pt x="459" y="430"/>
                    <a:pt x="470" y="381"/>
                    <a:pt x="471" y="328"/>
                  </a:cubicBezTo>
                  <a:cubicBezTo>
                    <a:pt x="594" y="328"/>
                    <a:pt x="594" y="328"/>
                    <a:pt x="594" y="328"/>
                  </a:cubicBezTo>
                  <a:cubicBezTo>
                    <a:pt x="592" y="401"/>
                    <a:pt x="561" y="466"/>
                    <a:pt x="513" y="514"/>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445469"/>
                </a:solidFill>
              </a:endParaRPr>
            </a:p>
          </p:txBody>
        </p:sp>
      </p:grpSp>
      <p:grpSp>
        <p:nvGrpSpPr>
          <p:cNvPr id="28" name="Group 27"/>
          <p:cNvGrpSpPr/>
          <p:nvPr/>
        </p:nvGrpSpPr>
        <p:grpSpPr>
          <a:xfrm>
            <a:off x="1572557" y="3565996"/>
            <a:ext cx="7975926" cy="4388992"/>
            <a:chOff x="-27767" y="2273094"/>
            <a:chExt cx="3774851" cy="1202754"/>
          </a:xfrm>
        </p:grpSpPr>
        <p:sp>
          <p:nvSpPr>
            <p:cNvPr id="29" name="TextBox 28"/>
            <p:cNvSpPr txBox="1"/>
            <p:nvPr/>
          </p:nvSpPr>
          <p:spPr>
            <a:xfrm>
              <a:off x="-2769" y="2847495"/>
              <a:ext cx="3749853" cy="628353"/>
            </a:xfrm>
            <a:prstGeom prst="rect">
              <a:avLst/>
            </a:prstGeom>
            <a:noFill/>
          </p:spPr>
          <p:txBody>
            <a:bodyPr wrap="square" rtlCol="0">
              <a:spAutoFit/>
            </a:bodyPr>
            <a:lstStyle/>
            <a:p>
              <a:pPr marL="342900" indent="-342900" algn="just">
                <a:lnSpc>
                  <a:spcPct val="130000"/>
                </a:lnSpc>
                <a:buClr>
                  <a:schemeClr val="accent1"/>
                </a:buClr>
                <a:buFont typeface="Wingdings" panose="05000000000000000000" pitchFamily="2" charset="2"/>
                <a:buChar char="Ø"/>
              </a:pPr>
              <a:r>
                <a:rPr lang="en-US" sz="2200" dirty="0" smtClean="0">
                  <a:solidFill>
                    <a:srgbClr val="445469"/>
                  </a:solidFill>
                  <a:cs typeface="Lato Light"/>
                </a:rPr>
                <a:t>Theoretical and practical driving training with individual approach</a:t>
              </a:r>
            </a:p>
            <a:p>
              <a:pPr marL="342900" indent="-342900" algn="just">
                <a:lnSpc>
                  <a:spcPct val="130000"/>
                </a:lnSpc>
                <a:buClr>
                  <a:schemeClr val="accent2"/>
                </a:buClr>
                <a:buFont typeface="Wingdings" panose="05000000000000000000" pitchFamily="2" charset="2"/>
                <a:buChar char="Ø"/>
              </a:pPr>
              <a:r>
                <a:rPr lang="en-US" sz="2200" dirty="0" smtClean="0">
                  <a:solidFill>
                    <a:srgbClr val="445469"/>
                  </a:solidFill>
                  <a:cs typeface="Lato Light"/>
                </a:rPr>
                <a:t>The trainer monitors current driving skills, analyses them and  improves them through training</a:t>
              </a:r>
            </a:p>
            <a:p>
              <a:pPr marL="342900" indent="-342900" algn="just">
                <a:lnSpc>
                  <a:spcPct val="130000"/>
                </a:lnSpc>
                <a:buClr>
                  <a:schemeClr val="accent4"/>
                </a:buClr>
                <a:buFont typeface="Wingdings" panose="05000000000000000000" pitchFamily="2" charset="2"/>
                <a:buChar char="Ø"/>
              </a:pPr>
              <a:r>
                <a:rPr lang="en-US" sz="2200" dirty="0" smtClean="0">
                  <a:solidFill>
                    <a:srgbClr val="445469"/>
                  </a:solidFill>
                  <a:cs typeface="Lato Light"/>
                </a:rPr>
                <a:t>Full report for employer</a:t>
              </a:r>
              <a:endParaRPr lang="en-US" sz="2200" dirty="0">
                <a:solidFill>
                  <a:srgbClr val="445469"/>
                </a:solidFill>
                <a:cs typeface="Lato Light"/>
              </a:endParaRPr>
            </a:p>
          </p:txBody>
        </p:sp>
        <p:sp>
          <p:nvSpPr>
            <p:cNvPr id="30" name="TextBox 29"/>
            <p:cNvSpPr txBox="1"/>
            <p:nvPr/>
          </p:nvSpPr>
          <p:spPr>
            <a:xfrm>
              <a:off x="-6117" y="2273094"/>
              <a:ext cx="1747369" cy="193988"/>
            </a:xfrm>
            <a:prstGeom prst="rect">
              <a:avLst/>
            </a:prstGeom>
            <a:noFill/>
          </p:spPr>
          <p:txBody>
            <a:bodyPr wrap="none" rtlCol="0">
              <a:spAutoFit/>
            </a:bodyPr>
            <a:lstStyle/>
            <a:p>
              <a:r>
                <a:rPr lang="en-US" sz="4000" b="1" dirty="0" smtClean="0">
                  <a:solidFill>
                    <a:srgbClr val="445469"/>
                  </a:solidFill>
                  <a:latin typeface="Lato"/>
                </a:rPr>
                <a:t>Driver training</a:t>
              </a:r>
              <a:endParaRPr lang="en-US" sz="4000" b="1" dirty="0">
                <a:solidFill>
                  <a:srgbClr val="445469"/>
                </a:solidFill>
                <a:latin typeface="Lato"/>
              </a:endParaRPr>
            </a:p>
          </p:txBody>
        </p:sp>
        <p:sp>
          <p:nvSpPr>
            <p:cNvPr id="31" name="TextBox 30"/>
            <p:cNvSpPr txBox="1"/>
            <p:nvPr/>
          </p:nvSpPr>
          <p:spPr>
            <a:xfrm>
              <a:off x="1312356" y="2497033"/>
              <a:ext cx="2434728" cy="266523"/>
            </a:xfrm>
            <a:prstGeom prst="rect">
              <a:avLst/>
            </a:prstGeom>
            <a:noFill/>
          </p:spPr>
          <p:txBody>
            <a:bodyPr wrap="square" rtlCol="0">
              <a:spAutoFit/>
            </a:bodyPr>
            <a:lstStyle/>
            <a:p>
              <a:pPr algn="just">
                <a:lnSpc>
                  <a:spcPct val="130000"/>
                </a:lnSpc>
              </a:pPr>
              <a:r>
                <a:rPr lang="en-US" sz="2200" dirty="0" smtClean="0">
                  <a:solidFill>
                    <a:srgbClr val="445469"/>
                  </a:solidFill>
                  <a:cs typeface="Lato Light"/>
                </a:rPr>
                <a:t>of drivers after training show a significant improvement in driving skills.</a:t>
              </a:r>
              <a:endParaRPr lang="en-US" sz="2200" dirty="0">
                <a:solidFill>
                  <a:srgbClr val="445469"/>
                </a:solidFill>
                <a:cs typeface="Lato Light"/>
              </a:endParaRPr>
            </a:p>
          </p:txBody>
        </p:sp>
        <p:sp>
          <p:nvSpPr>
            <p:cNvPr id="32" name="TextBox 31"/>
            <p:cNvSpPr txBox="1"/>
            <p:nvPr/>
          </p:nvSpPr>
          <p:spPr>
            <a:xfrm>
              <a:off x="-27767" y="2408813"/>
              <a:ext cx="1554534" cy="480753"/>
            </a:xfrm>
            <a:prstGeom prst="rect">
              <a:avLst/>
            </a:prstGeom>
            <a:noFill/>
          </p:spPr>
          <p:txBody>
            <a:bodyPr wrap="square" rtlCol="0">
              <a:spAutoFit/>
            </a:bodyPr>
            <a:lstStyle/>
            <a:p>
              <a:r>
                <a:rPr lang="en-US" sz="10800" b="1" dirty="0" smtClean="0">
                  <a:solidFill>
                    <a:srgbClr val="54BE71"/>
                  </a:solidFill>
                  <a:cs typeface="Lato Light"/>
                </a:rPr>
                <a:t>95%</a:t>
              </a:r>
              <a:endParaRPr lang="en-US" sz="10800" b="1" dirty="0">
                <a:solidFill>
                  <a:srgbClr val="54BE71"/>
                </a:solidFill>
                <a:cs typeface="Lato Light"/>
              </a:endParaRPr>
            </a:p>
          </p:txBody>
        </p:sp>
      </p:grpSp>
      <p:sp>
        <p:nvSpPr>
          <p:cNvPr id="51" name="TextBox 50"/>
          <p:cNvSpPr txBox="1"/>
          <p:nvPr/>
        </p:nvSpPr>
        <p:spPr>
          <a:xfrm>
            <a:off x="9709223" y="688643"/>
            <a:ext cx="4974695" cy="400110"/>
          </a:xfrm>
          <a:prstGeom prst="rect">
            <a:avLst/>
          </a:prstGeom>
          <a:noFill/>
        </p:spPr>
        <p:txBody>
          <a:bodyPr wrap="none">
            <a:spAutoFit/>
          </a:bodyPr>
          <a:lstStyle/>
          <a:p>
            <a:pPr algn="ctr">
              <a:defRPr/>
            </a:pPr>
            <a:r>
              <a:rPr lang="en-US" sz="2000" b="1" spc="600" dirty="0" smtClean="0">
                <a:solidFill>
                  <a:srgbClr val="445469"/>
                </a:solidFill>
                <a:latin typeface="Lato Regular"/>
                <a:cs typeface="Lato Regular"/>
              </a:rPr>
              <a:t>SkyTrack ECO Instructor</a:t>
            </a:r>
            <a:endParaRPr lang="en-US" sz="2000" b="1" spc="600" dirty="0">
              <a:solidFill>
                <a:srgbClr val="445469"/>
              </a:solidFill>
              <a:latin typeface="Lato Regular"/>
              <a:cs typeface="Lato Regular"/>
            </a:endParaRPr>
          </a:p>
        </p:txBody>
      </p:sp>
      <p:grpSp>
        <p:nvGrpSpPr>
          <p:cNvPr id="52" name="Group 51"/>
          <p:cNvGrpSpPr>
            <a:grpSpLocks/>
          </p:cNvGrpSpPr>
          <p:nvPr/>
        </p:nvGrpSpPr>
        <p:grpSpPr bwMode="auto">
          <a:xfrm>
            <a:off x="11449844" y="2019844"/>
            <a:ext cx="1477962" cy="258763"/>
            <a:chOff x="1703388" y="2006913"/>
            <a:chExt cx="1478230" cy="258682"/>
          </a:xfrm>
        </p:grpSpPr>
        <p:sp>
          <p:nvSpPr>
            <p:cNvPr id="53" name="Oval 52"/>
            <p:cNvSpPr/>
            <p:nvPr/>
          </p:nvSpPr>
          <p:spPr>
            <a:xfrm>
              <a:off x="1703388" y="2006913"/>
              <a:ext cx="258809"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prstClr val="white"/>
                </a:solidFill>
              </a:endParaRPr>
            </a:p>
          </p:txBody>
        </p:sp>
        <p:sp>
          <p:nvSpPr>
            <p:cNvPr id="54" name="Oval 53"/>
            <p:cNvSpPr/>
            <p:nvPr/>
          </p:nvSpPr>
          <p:spPr>
            <a:xfrm>
              <a:off x="2008243" y="2006913"/>
              <a:ext cx="258809"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prstClr val="white"/>
                </a:solidFill>
              </a:endParaRPr>
            </a:p>
          </p:txBody>
        </p:sp>
        <p:sp>
          <p:nvSpPr>
            <p:cNvPr id="55" name="Oval 54"/>
            <p:cNvSpPr/>
            <p:nvPr/>
          </p:nvSpPr>
          <p:spPr>
            <a:xfrm>
              <a:off x="2313099" y="2006913"/>
              <a:ext cx="258809"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prstClr val="white"/>
                </a:solidFill>
              </a:endParaRPr>
            </a:p>
          </p:txBody>
        </p:sp>
        <p:sp>
          <p:nvSpPr>
            <p:cNvPr id="56" name="Oval 55"/>
            <p:cNvSpPr/>
            <p:nvPr/>
          </p:nvSpPr>
          <p:spPr>
            <a:xfrm>
              <a:off x="2617954" y="2006913"/>
              <a:ext cx="258809"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prstClr val="white"/>
                </a:solidFill>
              </a:endParaRPr>
            </a:p>
          </p:txBody>
        </p:sp>
        <p:sp>
          <p:nvSpPr>
            <p:cNvPr id="57" name="Oval 56"/>
            <p:cNvSpPr/>
            <p:nvPr/>
          </p:nvSpPr>
          <p:spPr>
            <a:xfrm>
              <a:off x="2922809" y="2006913"/>
              <a:ext cx="258809"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prstClr val="white"/>
                </a:solidFill>
              </a:endParaRPr>
            </a:p>
          </p:txBody>
        </p:sp>
      </p:grpSp>
      <p:sp>
        <p:nvSpPr>
          <p:cNvPr id="61" name="TextBox 72"/>
          <p:cNvSpPr txBox="1">
            <a:spLocks noChangeArrowheads="1"/>
          </p:cNvSpPr>
          <p:nvPr/>
        </p:nvSpPr>
        <p:spPr bwMode="auto">
          <a:xfrm>
            <a:off x="7855383" y="1004742"/>
            <a:ext cx="869019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charset="0"/>
                <a:ea typeface="ＭＳ Ｐゴシック" charset="0"/>
                <a:cs typeface="ＭＳ Ｐゴシック" charset="0"/>
              </a:defRPr>
            </a:lvl1pPr>
            <a:lvl2pPr marL="742950" indent="-285750">
              <a:defRPr sz="3600">
                <a:solidFill>
                  <a:schemeClr val="tx1"/>
                </a:solidFill>
                <a:latin typeface="Lato Light" charset="0"/>
                <a:ea typeface="ＭＳ Ｐゴシック" charset="0"/>
              </a:defRPr>
            </a:lvl2pPr>
            <a:lvl3pPr marL="1143000" indent="-228600">
              <a:defRPr sz="3600">
                <a:solidFill>
                  <a:schemeClr val="tx1"/>
                </a:solidFill>
                <a:latin typeface="Lato Light" charset="0"/>
                <a:ea typeface="ＭＳ Ｐゴシック" charset="0"/>
              </a:defRPr>
            </a:lvl3pPr>
            <a:lvl4pPr marL="1600200" indent="-228600">
              <a:defRPr sz="3600">
                <a:solidFill>
                  <a:schemeClr val="tx1"/>
                </a:solidFill>
                <a:latin typeface="Lato Light" charset="0"/>
                <a:ea typeface="ＭＳ Ｐゴシック" charset="0"/>
              </a:defRPr>
            </a:lvl4pPr>
            <a:lvl5pPr marL="2057400" indent="-228600">
              <a:defRPr sz="3600">
                <a:solidFill>
                  <a:schemeClr val="tx1"/>
                </a:solidFill>
                <a:latin typeface="Lato Light" charset="0"/>
                <a:ea typeface="ＭＳ Ｐゴシック" charset="0"/>
              </a:defRPr>
            </a:lvl5pPr>
            <a:lvl6pPr marL="2514600" indent="-228600" defTabSz="1827213" fontAlgn="base">
              <a:spcBef>
                <a:spcPct val="0"/>
              </a:spcBef>
              <a:spcAft>
                <a:spcPct val="0"/>
              </a:spcAft>
              <a:defRPr sz="3600">
                <a:solidFill>
                  <a:schemeClr val="tx1"/>
                </a:solidFill>
                <a:latin typeface="Lato Light" charset="0"/>
                <a:ea typeface="ＭＳ Ｐゴシック" charset="0"/>
              </a:defRPr>
            </a:lvl6pPr>
            <a:lvl7pPr marL="2971800" indent="-228600" defTabSz="1827213" fontAlgn="base">
              <a:spcBef>
                <a:spcPct val="0"/>
              </a:spcBef>
              <a:spcAft>
                <a:spcPct val="0"/>
              </a:spcAft>
              <a:defRPr sz="3600">
                <a:solidFill>
                  <a:schemeClr val="tx1"/>
                </a:solidFill>
                <a:latin typeface="Lato Light" charset="0"/>
                <a:ea typeface="ＭＳ Ｐゴシック" charset="0"/>
              </a:defRPr>
            </a:lvl7pPr>
            <a:lvl8pPr marL="3429000" indent="-228600" defTabSz="1827213" fontAlgn="base">
              <a:spcBef>
                <a:spcPct val="0"/>
              </a:spcBef>
              <a:spcAft>
                <a:spcPct val="0"/>
              </a:spcAft>
              <a:defRPr sz="3600">
                <a:solidFill>
                  <a:schemeClr val="tx1"/>
                </a:solidFill>
                <a:latin typeface="Lato Light" charset="0"/>
                <a:ea typeface="ＭＳ Ｐゴシック" charset="0"/>
              </a:defRPr>
            </a:lvl8pPr>
            <a:lvl9pPr marL="3886200" indent="-228600" defTabSz="1827213" fontAlgn="base">
              <a:spcBef>
                <a:spcPct val="0"/>
              </a:spcBef>
              <a:spcAft>
                <a:spcPct val="0"/>
              </a:spcAft>
              <a:defRPr sz="3600">
                <a:solidFill>
                  <a:schemeClr val="tx1"/>
                </a:solidFill>
                <a:latin typeface="Lato Light" charset="0"/>
                <a:ea typeface="ＭＳ Ｐゴシック" charset="0"/>
              </a:defRPr>
            </a:lvl9pPr>
          </a:lstStyle>
          <a:p>
            <a:pPr algn="ctr"/>
            <a:r>
              <a:rPr lang="hr-HR" sz="6000" b="1" dirty="0" smtClean="0">
                <a:latin typeface="Lato Regular" charset="0"/>
                <a:cs typeface="Lato Regular" charset="0"/>
              </a:rPr>
              <a:t>A d</a:t>
            </a:r>
            <a:r>
              <a:rPr lang="en-US" sz="6000" b="1" dirty="0" smtClean="0">
                <a:latin typeface="Lato Regular" charset="0"/>
                <a:cs typeface="Lato Regular" charset="0"/>
              </a:rPr>
              <a:t>river training project</a:t>
            </a:r>
            <a:endParaRPr lang="en-US" sz="6000" b="1" dirty="0">
              <a:latin typeface="Lato Regular" charset="0"/>
              <a:cs typeface="Lato Regular" charset="0"/>
            </a:endParaRPr>
          </a:p>
        </p:txBody>
      </p:sp>
      <p:grpSp>
        <p:nvGrpSpPr>
          <p:cNvPr id="66" name="Group 65"/>
          <p:cNvGrpSpPr/>
          <p:nvPr/>
        </p:nvGrpSpPr>
        <p:grpSpPr>
          <a:xfrm>
            <a:off x="1767098" y="8674728"/>
            <a:ext cx="2197611" cy="1721785"/>
            <a:chOff x="1767098" y="8674728"/>
            <a:chExt cx="2197611" cy="1721785"/>
          </a:xfrm>
        </p:grpSpPr>
        <p:sp>
          <p:nvSpPr>
            <p:cNvPr id="37" name="Content Placeholder 2"/>
            <p:cNvSpPr txBox="1">
              <a:spLocks/>
            </p:cNvSpPr>
            <p:nvPr/>
          </p:nvSpPr>
          <p:spPr>
            <a:xfrm>
              <a:off x="1987951" y="9201854"/>
              <a:ext cx="1755904" cy="62171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4000" b="1" dirty="0" smtClean="0">
                  <a:solidFill>
                    <a:srgbClr val="445469"/>
                  </a:solidFill>
                </a:rPr>
                <a:t>20%</a:t>
              </a:r>
              <a:endParaRPr lang="en-US" sz="4000" b="1" dirty="0">
                <a:solidFill>
                  <a:srgbClr val="445469"/>
                </a:solidFill>
              </a:endParaRPr>
            </a:p>
          </p:txBody>
        </p:sp>
        <p:sp>
          <p:nvSpPr>
            <p:cNvPr id="35" name="Title 1"/>
            <p:cNvSpPr txBox="1">
              <a:spLocks/>
            </p:cNvSpPr>
            <p:nvPr/>
          </p:nvSpPr>
          <p:spPr>
            <a:xfrm>
              <a:off x="1767098" y="9903745"/>
              <a:ext cx="2197611" cy="49276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dirty="0" smtClean="0">
                  <a:solidFill>
                    <a:srgbClr val="445469"/>
                  </a:solidFill>
                  <a:latin typeface="Lato Light"/>
                </a:rPr>
                <a:t>Lower fuel consumption</a:t>
              </a:r>
              <a:endParaRPr lang="en-US" sz="2400" dirty="0">
                <a:solidFill>
                  <a:srgbClr val="445469"/>
                </a:solidFill>
                <a:latin typeface="Lato Light"/>
              </a:endParaRPr>
            </a:p>
          </p:txBody>
        </p:sp>
        <p:sp>
          <p:nvSpPr>
            <p:cNvPr id="63" name="Freeform 155"/>
            <p:cNvSpPr>
              <a:spLocks noChangeAspect="1" noChangeArrowheads="1"/>
            </p:cNvSpPr>
            <p:nvPr/>
          </p:nvSpPr>
          <p:spPr bwMode="auto">
            <a:xfrm>
              <a:off x="2600371" y="8674728"/>
              <a:ext cx="531065" cy="576000"/>
            </a:xfrm>
            <a:custGeom>
              <a:avLst/>
              <a:gdLst>
                <a:gd name="T0" fmla="*/ 35366 w 461"/>
                <a:gd name="T1" fmla="*/ 4053 h 497"/>
                <a:gd name="T2" fmla="*/ 35366 w 461"/>
                <a:gd name="T3" fmla="*/ 4053 h 497"/>
                <a:gd name="T4" fmla="*/ 31784 w 461"/>
                <a:gd name="T5" fmla="*/ 4053 h 497"/>
                <a:gd name="T6" fmla="*/ 0 w 461"/>
                <a:gd name="T7" fmla="*/ 87823 h 497"/>
                <a:gd name="T8" fmla="*/ 35366 w 461"/>
                <a:gd name="T9" fmla="*/ 123403 h 497"/>
                <a:gd name="T10" fmla="*/ 71179 w 461"/>
                <a:gd name="T11" fmla="*/ 87823 h 497"/>
                <a:gd name="T12" fmla="*/ 35366 w 461"/>
                <a:gd name="T13" fmla="*/ 4053 h 497"/>
                <a:gd name="T14" fmla="*/ 174591 w 461"/>
                <a:gd name="T15" fmla="*/ 4053 h 497"/>
                <a:gd name="T16" fmla="*/ 174591 w 461"/>
                <a:gd name="T17" fmla="*/ 4053 h 497"/>
                <a:gd name="T18" fmla="*/ 170562 w 461"/>
                <a:gd name="T19" fmla="*/ 4053 h 497"/>
                <a:gd name="T20" fmla="*/ 134748 w 461"/>
                <a:gd name="T21" fmla="*/ 87823 h 497"/>
                <a:gd name="T22" fmla="*/ 170562 w 461"/>
                <a:gd name="T23" fmla="*/ 123403 h 497"/>
                <a:gd name="T24" fmla="*/ 205927 w 461"/>
                <a:gd name="T25" fmla="*/ 87823 h 497"/>
                <a:gd name="T26" fmla="*/ 174591 w 461"/>
                <a:gd name="T27" fmla="*/ 4053 h 497"/>
                <a:gd name="T28" fmla="*/ 102964 w 461"/>
                <a:gd name="T29" fmla="*/ 99533 h 497"/>
                <a:gd name="T30" fmla="*/ 102964 w 461"/>
                <a:gd name="T31" fmla="*/ 99533 h 497"/>
                <a:gd name="T32" fmla="*/ 67150 w 461"/>
                <a:gd name="T33" fmla="*/ 187807 h 497"/>
                <a:gd name="T34" fmla="*/ 102964 w 461"/>
                <a:gd name="T35" fmla="*/ 223387 h 497"/>
                <a:gd name="T36" fmla="*/ 138777 w 461"/>
                <a:gd name="T37" fmla="*/ 187807 h 497"/>
                <a:gd name="T38" fmla="*/ 102964 w 461"/>
                <a:gd name="T39" fmla="*/ 99533 h 4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61" h="497">
                  <a:moveTo>
                    <a:pt x="79" y="9"/>
                  </a:moveTo>
                  <a:lnTo>
                    <a:pt x="79" y="9"/>
                  </a:lnTo>
                  <a:cubicBezTo>
                    <a:pt x="79" y="0"/>
                    <a:pt x="71" y="0"/>
                    <a:pt x="71" y="9"/>
                  </a:cubicBezTo>
                  <a:cubicBezTo>
                    <a:pt x="62" y="107"/>
                    <a:pt x="0" y="124"/>
                    <a:pt x="0" y="195"/>
                  </a:cubicBezTo>
                  <a:cubicBezTo>
                    <a:pt x="0" y="239"/>
                    <a:pt x="35" y="274"/>
                    <a:pt x="79" y="274"/>
                  </a:cubicBezTo>
                  <a:cubicBezTo>
                    <a:pt x="124" y="274"/>
                    <a:pt x="159" y="239"/>
                    <a:pt x="159" y="195"/>
                  </a:cubicBezTo>
                  <a:cubicBezTo>
                    <a:pt x="159" y="124"/>
                    <a:pt x="88" y="107"/>
                    <a:pt x="79" y="9"/>
                  </a:cubicBezTo>
                  <a:close/>
                  <a:moveTo>
                    <a:pt x="390" y="9"/>
                  </a:moveTo>
                  <a:lnTo>
                    <a:pt x="390" y="9"/>
                  </a:lnTo>
                  <a:cubicBezTo>
                    <a:pt x="390" y="0"/>
                    <a:pt x="381" y="0"/>
                    <a:pt x="381" y="9"/>
                  </a:cubicBezTo>
                  <a:cubicBezTo>
                    <a:pt x="363" y="107"/>
                    <a:pt x="301" y="124"/>
                    <a:pt x="301" y="195"/>
                  </a:cubicBezTo>
                  <a:cubicBezTo>
                    <a:pt x="301" y="239"/>
                    <a:pt x="336" y="274"/>
                    <a:pt x="381" y="274"/>
                  </a:cubicBezTo>
                  <a:cubicBezTo>
                    <a:pt x="425" y="274"/>
                    <a:pt x="460" y="239"/>
                    <a:pt x="460" y="195"/>
                  </a:cubicBezTo>
                  <a:cubicBezTo>
                    <a:pt x="460" y="124"/>
                    <a:pt x="398" y="107"/>
                    <a:pt x="390" y="9"/>
                  </a:cubicBezTo>
                  <a:close/>
                  <a:moveTo>
                    <a:pt x="230" y="221"/>
                  </a:moveTo>
                  <a:lnTo>
                    <a:pt x="230" y="221"/>
                  </a:lnTo>
                  <a:cubicBezTo>
                    <a:pt x="212" y="328"/>
                    <a:pt x="150" y="345"/>
                    <a:pt x="150" y="417"/>
                  </a:cubicBezTo>
                  <a:cubicBezTo>
                    <a:pt x="150" y="461"/>
                    <a:pt x="185" y="496"/>
                    <a:pt x="230" y="496"/>
                  </a:cubicBezTo>
                  <a:cubicBezTo>
                    <a:pt x="275" y="496"/>
                    <a:pt x="310" y="461"/>
                    <a:pt x="310" y="417"/>
                  </a:cubicBezTo>
                  <a:cubicBezTo>
                    <a:pt x="310" y="345"/>
                    <a:pt x="247" y="328"/>
                    <a:pt x="230" y="221"/>
                  </a:cubicBezTo>
                  <a:close/>
                </a:path>
              </a:pathLst>
            </a:custGeom>
            <a:solidFill>
              <a:schemeClr val="accent1"/>
            </a:solidFill>
            <a:ln>
              <a:noFill/>
            </a:ln>
            <a:effectLst/>
          </p:spPr>
          <p:txBody>
            <a:bodyPr wrap="none" lIns="34290" tIns="17145" rIns="34290" bIns="17145" anchor="ctr"/>
            <a:lstStyle/>
            <a:p>
              <a:endParaRPr lang="en-US" dirty="0"/>
            </a:p>
          </p:txBody>
        </p:sp>
      </p:grpSp>
      <p:grpSp>
        <p:nvGrpSpPr>
          <p:cNvPr id="67" name="Group 66"/>
          <p:cNvGrpSpPr/>
          <p:nvPr/>
        </p:nvGrpSpPr>
        <p:grpSpPr>
          <a:xfrm>
            <a:off x="4280620" y="8703528"/>
            <a:ext cx="2553821" cy="1692985"/>
            <a:chOff x="4507379" y="8703528"/>
            <a:chExt cx="2553821" cy="1692985"/>
          </a:xfrm>
        </p:grpSpPr>
        <p:sp>
          <p:nvSpPr>
            <p:cNvPr id="40" name="Content Placeholder 2"/>
            <p:cNvSpPr txBox="1">
              <a:spLocks/>
            </p:cNvSpPr>
            <p:nvPr/>
          </p:nvSpPr>
          <p:spPr>
            <a:xfrm>
              <a:off x="4906337" y="9201854"/>
              <a:ext cx="1755904" cy="62171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4000" b="1" dirty="0" smtClean="0">
                  <a:solidFill>
                    <a:srgbClr val="445469"/>
                  </a:solidFill>
                </a:rPr>
                <a:t>5%</a:t>
              </a:r>
              <a:endParaRPr lang="en-US" sz="4000" b="1" dirty="0">
                <a:solidFill>
                  <a:srgbClr val="445469"/>
                </a:solidFill>
              </a:endParaRPr>
            </a:p>
          </p:txBody>
        </p:sp>
        <p:sp>
          <p:nvSpPr>
            <p:cNvPr id="41" name="Title 1"/>
            <p:cNvSpPr txBox="1">
              <a:spLocks/>
            </p:cNvSpPr>
            <p:nvPr/>
          </p:nvSpPr>
          <p:spPr>
            <a:xfrm>
              <a:off x="4507379" y="9903745"/>
              <a:ext cx="2553821" cy="49276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dirty="0" smtClean="0">
                  <a:solidFill>
                    <a:srgbClr val="445469"/>
                  </a:solidFill>
                  <a:latin typeface="Lato Light"/>
                </a:rPr>
                <a:t>Lower maintenance</a:t>
              </a:r>
              <a:endParaRPr lang="en-US" sz="2400" dirty="0">
                <a:solidFill>
                  <a:srgbClr val="445469"/>
                </a:solidFill>
                <a:latin typeface="Lato Light"/>
              </a:endParaRPr>
            </a:p>
          </p:txBody>
        </p:sp>
        <p:sp>
          <p:nvSpPr>
            <p:cNvPr id="64" name="Freeform 102"/>
            <p:cNvSpPr>
              <a:spLocks noChangeAspect="1" noChangeArrowheads="1"/>
            </p:cNvSpPr>
            <p:nvPr/>
          </p:nvSpPr>
          <p:spPr bwMode="auto">
            <a:xfrm>
              <a:off x="5496289" y="8703528"/>
              <a:ext cx="576000" cy="518400"/>
            </a:xfrm>
            <a:custGeom>
              <a:avLst/>
              <a:gdLst>
                <a:gd name="T0" fmla="*/ 35703 w 498"/>
                <a:gd name="T1" fmla="*/ 67874 h 445"/>
                <a:gd name="T2" fmla="*/ 35703 w 498"/>
                <a:gd name="T3" fmla="*/ 67874 h 445"/>
                <a:gd name="T4" fmla="*/ 63372 w 498"/>
                <a:gd name="T5" fmla="*/ 75965 h 445"/>
                <a:gd name="T6" fmla="*/ 67389 w 498"/>
                <a:gd name="T7" fmla="*/ 75965 h 445"/>
                <a:gd name="T8" fmla="*/ 87026 w 498"/>
                <a:gd name="T9" fmla="*/ 60232 h 445"/>
                <a:gd name="T10" fmla="*/ 87026 w 498"/>
                <a:gd name="T11" fmla="*/ 56187 h 445"/>
                <a:gd name="T12" fmla="*/ 79439 w 498"/>
                <a:gd name="T13" fmla="*/ 48096 h 445"/>
                <a:gd name="T14" fmla="*/ 122728 w 498"/>
                <a:gd name="T15" fmla="*/ 4495 h 445"/>
                <a:gd name="T16" fmla="*/ 87026 w 498"/>
                <a:gd name="T17" fmla="*/ 0 h 445"/>
                <a:gd name="T18" fmla="*/ 47753 w 498"/>
                <a:gd name="T19" fmla="*/ 24273 h 445"/>
                <a:gd name="T20" fmla="*/ 32133 w 498"/>
                <a:gd name="T21" fmla="*/ 36409 h 445"/>
                <a:gd name="T22" fmla="*/ 23653 w 498"/>
                <a:gd name="T23" fmla="*/ 52141 h 445"/>
                <a:gd name="T24" fmla="*/ 8033 w 498"/>
                <a:gd name="T25" fmla="*/ 56187 h 445"/>
                <a:gd name="T26" fmla="*/ 0 w 498"/>
                <a:gd name="T27" fmla="*/ 64278 h 445"/>
                <a:gd name="T28" fmla="*/ 0 w 498"/>
                <a:gd name="T29" fmla="*/ 67874 h 445"/>
                <a:gd name="T30" fmla="*/ 16066 w 498"/>
                <a:gd name="T31" fmla="*/ 84055 h 445"/>
                <a:gd name="T32" fmla="*/ 23653 w 498"/>
                <a:gd name="T33" fmla="*/ 88101 h 445"/>
                <a:gd name="T34" fmla="*/ 32133 w 498"/>
                <a:gd name="T35" fmla="*/ 80010 h 445"/>
                <a:gd name="T36" fmla="*/ 35703 w 498"/>
                <a:gd name="T37" fmla="*/ 67874 h 445"/>
                <a:gd name="T38" fmla="*/ 99075 w 498"/>
                <a:gd name="T39" fmla="*/ 71919 h 445"/>
                <a:gd name="T40" fmla="*/ 99075 w 498"/>
                <a:gd name="T41" fmla="*/ 71919 h 445"/>
                <a:gd name="T42" fmla="*/ 95059 w 498"/>
                <a:gd name="T43" fmla="*/ 71919 h 445"/>
                <a:gd name="T44" fmla="*/ 79439 w 498"/>
                <a:gd name="T45" fmla="*/ 84055 h 445"/>
                <a:gd name="T46" fmla="*/ 75422 w 498"/>
                <a:gd name="T47" fmla="*/ 91697 h 445"/>
                <a:gd name="T48" fmla="*/ 170035 w 498"/>
                <a:gd name="T49" fmla="*/ 195530 h 445"/>
                <a:gd name="T50" fmla="*/ 178068 w 498"/>
                <a:gd name="T51" fmla="*/ 195530 h 445"/>
                <a:gd name="T52" fmla="*/ 190117 w 498"/>
                <a:gd name="T53" fmla="*/ 187439 h 445"/>
                <a:gd name="T54" fmla="*/ 190117 w 498"/>
                <a:gd name="T55" fmla="*/ 179798 h 445"/>
                <a:gd name="T56" fmla="*/ 99075 w 498"/>
                <a:gd name="T57" fmla="*/ 71919 h 445"/>
                <a:gd name="T58" fmla="*/ 221804 w 498"/>
                <a:gd name="T59" fmla="*/ 28318 h 445"/>
                <a:gd name="T60" fmla="*/ 221804 w 498"/>
                <a:gd name="T61" fmla="*/ 28318 h 445"/>
                <a:gd name="T62" fmla="*/ 213771 w 498"/>
                <a:gd name="T63" fmla="*/ 24273 h 445"/>
                <a:gd name="T64" fmla="*/ 205737 w 498"/>
                <a:gd name="T65" fmla="*/ 40005 h 445"/>
                <a:gd name="T66" fmla="*/ 182084 w 498"/>
                <a:gd name="T67" fmla="*/ 48096 h 445"/>
                <a:gd name="T68" fmla="*/ 178068 w 498"/>
                <a:gd name="T69" fmla="*/ 28318 h 445"/>
                <a:gd name="T70" fmla="*/ 186101 w 498"/>
                <a:gd name="T71" fmla="*/ 8540 h 445"/>
                <a:gd name="T72" fmla="*/ 182084 w 498"/>
                <a:gd name="T73" fmla="*/ 4495 h 445"/>
                <a:gd name="T74" fmla="*/ 150398 w 498"/>
                <a:gd name="T75" fmla="*/ 32364 h 445"/>
                <a:gd name="T76" fmla="*/ 142365 w 498"/>
                <a:gd name="T77" fmla="*/ 67874 h 445"/>
                <a:gd name="T78" fmla="*/ 126745 w 498"/>
                <a:gd name="T79" fmla="*/ 84055 h 445"/>
                <a:gd name="T80" fmla="*/ 142365 w 498"/>
                <a:gd name="T81" fmla="*/ 103833 h 445"/>
                <a:gd name="T82" fmla="*/ 162448 w 498"/>
                <a:gd name="T83" fmla="*/ 84055 h 445"/>
                <a:gd name="T84" fmla="*/ 182084 w 498"/>
                <a:gd name="T85" fmla="*/ 80010 h 445"/>
                <a:gd name="T86" fmla="*/ 217787 w 498"/>
                <a:gd name="T87" fmla="*/ 64278 h 445"/>
                <a:gd name="T88" fmla="*/ 221804 w 498"/>
                <a:gd name="T89" fmla="*/ 28318 h 445"/>
                <a:gd name="T90" fmla="*/ 32133 w 498"/>
                <a:gd name="T91" fmla="*/ 179798 h 445"/>
                <a:gd name="T92" fmla="*/ 32133 w 498"/>
                <a:gd name="T93" fmla="*/ 179798 h 445"/>
                <a:gd name="T94" fmla="*/ 32133 w 498"/>
                <a:gd name="T95" fmla="*/ 187439 h 445"/>
                <a:gd name="T96" fmla="*/ 39719 w 498"/>
                <a:gd name="T97" fmla="*/ 199576 h 445"/>
                <a:gd name="T98" fmla="*/ 47753 w 498"/>
                <a:gd name="T99" fmla="*/ 195530 h 445"/>
                <a:gd name="T100" fmla="*/ 103092 w 498"/>
                <a:gd name="T101" fmla="*/ 143838 h 445"/>
                <a:gd name="T102" fmla="*/ 87026 w 498"/>
                <a:gd name="T103" fmla="*/ 123611 h 445"/>
                <a:gd name="T104" fmla="*/ 32133 w 498"/>
                <a:gd name="T105" fmla="*/ 179798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accent4"/>
            </a:solidFill>
            <a:ln>
              <a:noFill/>
            </a:ln>
            <a:effectLst/>
          </p:spPr>
          <p:txBody>
            <a:bodyPr wrap="none" lIns="34290" tIns="17145" rIns="34290" bIns="17145" anchor="ctr"/>
            <a:lstStyle/>
            <a:p>
              <a:endParaRPr lang="en-US" dirty="0"/>
            </a:p>
          </p:txBody>
        </p:sp>
      </p:grpSp>
      <p:grpSp>
        <p:nvGrpSpPr>
          <p:cNvPr id="68" name="Group 67"/>
          <p:cNvGrpSpPr/>
          <p:nvPr/>
        </p:nvGrpSpPr>
        <p:grpSpPr>
          <a:xfrm>
            <a:off x="7150353" y="8721708"/>
            <a:ext cx="2197611" cy="1674805"/>
            <a:chOff x="7150353" y="8721708"/>
            <a:chExt cx="2197611" cy="1674805"/>
          </a:xfrm>
        </p:grpSpPr>
        <p:sp>
          <p:nvSpPr>
            <p:cNvPr id="42" name="Content Placeholder 2"/>
            <p:cNvSpPr txBox="1">
              <a:spLocks/>
            </p:cNvSpPr>
            <p:nvPr/>
          </p:nvSpPr>
          <p:spPr>
            <a:xfrm>
              <a:off x="7371206" y="9201854"/>
              <a:ext cx="1755904" cy="62171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4000" b="1" dirty="0" smtClean="0">
                  <a:solidFill>
                    <a:srgbClr val="445469"/>
                  </a:solidFill>
                </a:rPr>
                <a:t>20%</a:t>
              </a:r>
              <a:endParaRPr lang="en-US" sz="4000" b="1" dirty="0">
                <a:solidFill>
                  <a:srgbClr val="445469"/>
                </a:solidFill>
              </a:endParaRPr>
            </a:p>
          </p:txBody>
        </p:sp>
        <p:sp>
          <p:nvSpPr>
            <p:cNvPr id="43" name="Title 1"/>
            <p:cNvSpPr txBox="1">
              <a:spLocks/>
            </p:cNvSpPr>
            <p:nvPr/>
          </p:nvSpPr>
          <p:spPr>
            <a:xfrm>
              <a:off x="7150353" y="9903745"/>
              <a:ext cx="2197611" cy="49276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dirty="0" smtClean="0">
                  <a:solidFill>
                    <a:srgbClr val="445469"/>
                  </a:solidFill>
                  <a:latin typeface="Lato Light"/>
                </a:rPr>
                <a:t>Lower carbon emission</a:t>
              </a:r>
              <a:endParaRPr lang="en-US" sz="2400" dirty="0">
                <a:solidFill>
                  <a:srgbClr val="445469"/>
                </a:solidFill>
                <a:latin typeface="Lato Light"/>
              </a:endParaRPr>
            </a:p>
          </p:txBody>
        </p:sp>
        <p:sp>
          <p:nvSpPr>
            <p:cNvPr id="65" name="Freeform 28"/>
            <p:cNvSpPr>
              <a:spLocks noChangeAspect="1" noChangeArrowheads="1"/>
            </p:cNvSpPr>
            <p:nvPr/>
          </p:nvSpPr>
          <p:spPr bwMode="auto">
            <a:xfrm>
              <a:off x="7961158" y="8721708"/>
              <a:ext cx="576000" cy="482041"/>
            </a:xfrm>
            <a:custGeom>
              <a:avLst/>
              <a:gdLst>
                <a:gd name="T0" fmla="*/ 55735 w 498"/>
                <a:gd name="T1" fmla="*/ 36300 h 418"/>
                <a:gd name="T2" fmla="*/ 55735 w 498"/>
                <a:gd name="T3" fmla="*/ 36300 h 418"/>
                <a:gd name="T4" fmla="*/ 16181 w 498"/>
                <a:gd name="T5" fmla="*/ 115622 h 418"/>
                <a:gd name="T6" fmla="*/ 155518 w 498"/>
                <a:gd name="T7" fmla="*/ 51985 h 418"/>
                <a:gd name="T8" fmla="*/ 4045 w 498"/>
                <a:gd name="T9" fmla="*/ 171192 h 418"/>
                <a:gd name="T10" fmla="*/ 19777 w 498"/>
                <a:gd name="T11" fmla="*/ 179258 h 418"/>
                <a:gd name="T12" fmla="*/ 43599 w 498"/>
                <a:gd name="T13" fmla="*/ 139373 h 418"/>
                <a:gd name="T14" fmla="*/ 131696 w 498"/>
                <a:gd name="T15" fmla="*/ 139373 h 418"/>
                <a:gd name="T16" fmla="*/ 210803 w 498"/>
                <a:gd name="T17" fmla="*/ 32267 h 418"/>
                <a:gd name="T18" fmla="*/ 55735 w 498"/>
                <a:gd name="T19" fmla="*/ 36300 h 4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chemeClr val="accent3"/>
            </a:solidFill>
            <a:ln>
              <a:noFill/>
            </a:ln>
            <a:effectLst/>
          </p:spPr>
          <p:txBody>
            <a:bodyPr wrap="none" lIns="34290" tIns="17145" rIns="34290" bIns="17145" anchor="ctr"/>
            <a:lstStyle/>
            <a:p>
              <a:endParaRPr lang="en-US" dirty="0"/>
            </a:p>
          </p:txBody>
        </p:sp>
      </p:grpSp>
      <p:cxnSp>
        <p:nvCxnSpPr>
          <p:cNvPr id="70" name="Straight Arrow Connector 69"/>
          <p:cNvCxnSpPr/>
          <p:nvPr/>
        </p:nvCxnSpPr>
        <p:spPr>
          <a:xfrm flipH="1">
            <a:off x="22934281" y="4240533"/>
            <a:ext cx="817245" cy="521601"/>
          </a:xfrm>
          <a:prstGeom prst="straightConnector1">
            <a:avLst/>
          </a:prstGeom>
          <a:ln w="38100">
            <a:solidFill>
              <a:schemeClr val="accent2"/>
            </a:solidFill>
            <a:tailEnd type="arrow"/>
          </a:ln>
        </p:spPr>
        <p:style>
          <a:lnRef idx="3">
            <a:schemeClr val="accent5"/>
          </a:lnRef>
          <a:fillRef idx="0">
            <a:schemeClr val="accent5"/>
          </a:fillRef>
          <a:effectRef idx="2">
            <a:schemeClr val="accent5"/>
          </a:effectRef>
          <a:fontRef idx="minor">
            <a:schemeClr val="tx1"/>
          </a:fontRef>
        </p:style>
      </p:cxnSp>
      <p:cxnSp>
        <p:nvCxnSpPr>
          <p:cNvPr id="71" name="Straight Arrow Connector 70"/>
          <p:cNvCxnSpPr/>
          <p:nvPr/>
        </p:nvCxnSpPr>
        <p:spPr>
          <a:xfrm flipH="1">
            <a:off x="22934281" y="6985376"/>
            <a:ext cx="817245" cy="521601"/>
          </a:xfrm>
          <a:prstGeom prst="straightConnector1">
            <a:avLst/>
          </a:prstGeom>
          <a:ln w="38100">
            <a:solidFill>
              <a:schemeClr val="accent1"/>
            </a:solidFill>
            <a:tailEnd type="arrow"/>
          </a:ln>
        </p:spPr>
        <p:style>
          <a:lnRef idx="3">
            <a:schemeClr val="accent5"/>
          </a:lnRef>
          <a:fillRef idx="0">
            <a:schemeClr val="accent5"/>
          </a:fillRef>
          <a:effectRef idx="2">
            <a:schemeClr val="accent5"/>
          </a:effectRef>
          <a:fontRef idx="minor">
            <a:schemeClr val="tx1"/>
          </a:fontRef>
        </p:style>
      </p:cxnSp>
      <p:sp>
        <p:nvSpPr>
          <p:cNvPr id="72" name="TextBox 71"/>
          <p:cNvSpPr txBox="1"/>
          <p:nvPr/>
        </p:nvSpPr>
        <p:spPr>
          <a:xfrm>
            <a:off x="10036766" y="11772709"/>
            <a:ext cx="3047961" cy="338554"/>
          </a:xfrm>
          <a:prstGeom prst="rect">
            <a:avLst/>
          </a:prstGeom>
          <a:noFill/>
        </p:spPr>
        <p:txBody>
          <a:bodyPr wrap="square" rtlCol="0">
            <a:spAutoFit/>
          </a:bodyPr>
          <a:lstStyle/>
          <a:p>
            <a:r>
              <a:rPr lang="en-US" sz="1600" dirty="0" smtClean="0"/>
              <a:t>Training provided by</a:t>
            </a:r>
            <a:endParaRPr lang="en-US" sz="1600" dirty="0"/>
          </a:p>
        </p:txBody>
      </p:sp>
      <p:pic>
        <p:nvPicPr>
          <p:cNvPr id="73" name="Picture 5"/>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2098828" y="11777884"/>
            <a:ext cx="1157286" cy="4333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0" name="Picture Placeholder 49"/>
          <p:cNvPicPr>
            <a:picLocks noGrp="1" noChangeAspect="1"/>
          </p:cNvPicPr>
          <p:nvPr>
            <p:ph type="pic" sz="quarter" idx="11"/>
          </p:nvPr>
        </p:nvPicPr>
        <p:blipFill>
          <a:blip r:embed="rId3">
            <a:extLst>
              <a:ext uri="{28A0092B-C50C-407E-A947-70E740481C1C}">
                <a14:useLocalDpi xmlns:a14="http://schemas.microsoft.com/office/drawing/2010/main" val="0"/>
              </a:ext>
            </a:extLst>
          </a:blip>
          <a:stretch>
            <a:fillRect/>
          </a:stretch>
        </p:blipFill>
        <p:spPr>
          <a:xfrm>
            <a:off x="9980928" y="2622498"/>
            <a:ext cx="12953353" cy="9207146"/>
          </a:xfrm>
        </p:spPr>
      </p:pic>
      <p:sp>
        <p:nvSpPr>
          <p:cNvPr id="58" name="Rectangle 57"/>
          <p:cNvSpPr/>
          <p:nvPr/>
        </p:nvSpPr>
        <p:spPr>
          <a:xfrm>
            <a:off x="15689195" y="3897349"/>
            <a:ext cx="3392435" cy="146649"/>
          </a:xfrm>
          <a:prstGeom prst="rect">
            <a:avLst/>
          </a:prstGeom>
          <a:pattFill prst="pct10">
            <a:fgClr>
              <a:srgbClr val="2686A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365716857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Rectangle 73"/>
          <p:cNvSpPr/>
          <p:nvPr/>
        </p:nvSpPr>
        <p:spPr>
          <a:xfrm>
            <a:off x="14055350" y="4624413"/>
            <a:ext cx="908078" cy="908433"/>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75" name="Group 74"/>
          <p:cNvGrpSpPr/>
          <p:nvPr/>
        </p:nvGrpSpPr>
        <p:grpSpPr>
          <a:xfrm>
            <a:off x="15224674" y="4329112"/>
            <a:ext cx="6255047" cy="1405710"/>
            <a:chOff x="3779276" y="2838643"/>
            <a:chExt cx="6257491" cy="3013265"/>
          </a:xfrm>
        </p:grpSpPr>
        <p:sp>
          <p:nvSpPr>
            <p:cNvPr id="76" name="TextBox 75"/>
            <p:cNvSpPr txBox="1"/>
            <p:nvPr/>
          </p:nvSpPr>
          <p:spPr>
            <a:xfrm>
              <a:off x="3779276" y="4008854"/>
              <a:ext cx="6257491" cy="1843054"/>
            </a:xfrm>
            <a:prstGeom prst="rect">
              <a:avLst/>
            </a:prstGeom>
            <a:noFill/>
          </p:spPr>
          <p:txBody>
            <a:bodyPr wrap="square" rtlCol="0">
              <a:noAutofit/>
            </a:bodyPr>
            <a:lstStyle/>
            <a:p>
              <a:pPr>
                <a:lnSpc>
                  <a:spcPct val="130000"/>
                </a:lnSpc>
              </a:pPr>
              <a:r>
                <a:rPr lang="en-US" sz="2000" dirty="0" smtClean="0">
                  <a:latin typeface="Lato Light"/>
                  <a:cs typeface="Lato Light"/>
                </a:rPr>
                <a:t>Introductory driving on predefined route under real conditions with trainer monitoring and analysis</a:t>
              </a:r>
              <a:endParaRPr lang="en-US" sz="2000" dirty="0">
                <a:latin typeface="Lato Light"/>
                <a:cs typeface="Lato Light"/>
              </a:endParaRPr>
            </a:p>
          </p:txBody>
        </p:sp>
        <p:sp>
          <p:nvSpPr>
            <p:cNvPr id="77" name="TextBox 76"/>
            <p:cNvSpPr txBox="1"/>
            <p:nvPr/>
          </p:nvSpPr>
          <p:spPr>
            <a:xfrm>
              <a:off x="3779276" y="2838643"/>
              <a:ext cx="6257491" cy="1222759"/>
            </a:xfrm>
            <a:prstGeom prst="rect">
              <a:avLst/>
            </a:prstGeom>
            <a:noFill/>
          </p:spPr>
          <p:txBody>
            <a:bodyPr wrap="square" rtlCol="0">
              <a:noAutofit/>
            </a:bodyPr>
            <a:lstStyle/>
            <a:p>
              <a:pPr>
                <a:lnSpc>
                  <a:spcPct val="130000"/>
                </a:lnSpc>
              </a:pPr>
              <a:r>
                <a:rPr lang="en-US" sz="2400" b="1" dirty="0" smtClean="0">
                  <a:latin typeface="Lato Regular"/>
                  <a:cs typeface="Lato Regular"/>
                </a:rPr>
                <a:t>Current situation</a:t>
              </a:r>
              <a:endParaRPr lang="en-US" sz="2400" b="1" dirty="0">
                <a:latin typeface="Lato Regular"/>
                <a:cs typeface="Lato Regular"/>
              </a:endParaRPr>
            </a:p>
          </p:txBody>
        </p:sp>
      </p:grpSp>
      <p:sp>
        <p:nvSpPr>
          <p:cNvPr id="79" name="Rectangle 78"/>
          <p:cNvSpPr/>
          <p:nvPr/>
        </p:nvSpPr>
        <p:spPr>
          <a:xfrm>
            <a:off x="14055350" y="6322824"/>
            <a:ext cx="908078" cy="90843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80" name="Group 79"/>
          <p:cNvGrpSpPr/>
          <p:nvPr/>
        </p:nvGrpSpPr>
        <p:grpSpPr>
          <a:xfrm>
            <a:off x="15224674" y="6027523"/>
            <a:ext cx="6255047" cy="1405710"/>
            <a:chOff x="3779276" y="2838643"/>
            <a:chExt cx="6257491" cy="3013265"/>
          </a:xfrm>
        </p:grpSpPr>
        <p:sp>
          <p:nvSpPr>
            <p:cNvPr id="81" name="TextBox 80"/>
            <p:cNvSpPr txBox="1"/>
            <p:nvPr/>
          </p:nvSpPr>
          <p:spPr>
            <a:xfrm>
              <a:off x="3779276" y="4008854"/>
              <a:ext cx="6257491" cy="1843054"/>
            </a:xfrm>
            <a:prstGeom prst="rect">
              <a:avLst/>
            </a:prstGeom>
            <a:noFill/>
          </p:spPr>
          <p:txBody>
            <a:bodyPr wrap="square" rtlCol="0">
              <a:noAutofit/>
            </a:bodyPr>
            <a:lstStyle/>
            <a:p>
              <a:pPr>
                <a:lnSpc>
                  <a:spcPct val="130000"/>
                </a:lnSpc>
              </a:pPr>
              <a:r>
                <a:rPr lang="en-US" sz="2000" dirty="0" smtClean="0">
                  <a:latin typeface="Lato Light"/>
                  <a:cs typeface="Lato Light"/>
                </a:rPr>
                <a:t>Lecture on Eco Driving and safe driving elements. Expert analysis of introductory drive.</a:t>
              </a:r>
              <a:endParaRPr lang="en-US" sz="2000" dirty="0">
                <a:latin typeface="Lato Light"/>
                <a:cs typeface="Lato Light"/>
              </a:endParaRPr>
            </a:p>
          </p:txBody>
        </p:sp>
        <p:sp>
          <p:nvSpPr>
            <p:cNvPr id="82" name="TextBox 81"/>
            <p:cNvSpPr txBox="1"/>
            <p:nvPr/>
          </p:nvSpPr>
          <p:spPr>
            <a:xfrm>
              <a:off x="3779276" y="2838643"/>
              <a:ext cx="6257491" cy="1222759"/>
            </a:xfrm>
            <a:prstGeom prst="rect">
              <a:avLst/>
            </a:prstGeom>
            <a:noFill/>
          </p:spPr>
          <p:txBody>
            <a:bodyPr wrap="square" rtlCol="0">
              <a:noAutofit/>
            </a:bodyPr>
            <a:lstStyle/>
            <a:p>
              <a:pPr>
                <a:lnSpc>
                  <a:spcPct val="130000"/>
                </a:lnSpc>
              </a:pPr>
              <a:r>
                <a:rPr lang="en-US" sz="2400" b="1" dirty="0" smtClean="0">
                  <a:latin typeface="Lato Regular"/>
                  <a:cs typeface="Lato Regular"/>
                </a:rPr>
                <a:t>Theory</a:t>
              </a:r>
              <a:endParaRPr lang="en-US" sz="2400" b="1" dirty="0">
                <a:latin typeface="Lato Regular"/>
                <a:cs typeface="Lato Regular"/>
              </a:endParaRPr>
            </a:p>
          </p:txBody>
        </p:sp>
      </p:grpSp>
      <p:sp>
        <p:nvSpPr>
          <p:cNvPr id="84" name="Rectangle 83"/>
          <p:cNvSpPr/>
          <p:nvPr/>
        </p:nvSpPr>
        <p:spPr>
          <a:xfrm>
            <a:off x="14055350" y="8083664"/>
            <a:ext cx="908078" cy="90843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85" name="Group 84"/>
          <p:cNvGrpSpPr/>
          <p:nvPr/>
        </p:nvGrpSpPr>
        <p:grpSpPr>
          <a:xfrm>
            <a:off x="15224674" y="7773423"/>
            <a:ext cx="6255047" cy="1420651"/>
            <a:chOff x="3779276" y="2838643"/>
            <a:chExt cx="6257491" cy="3045293"/>
          </a:xfrm>
        </p:grpSpPr>
        <p:sp>
          <p:nvSpPr>
            <p:cNvPr id="86" name="TextBox 85"/>
            <p:cNvSpPr txBox="1"/>
            <p:nvPr/>
          </p:nvSpPr>
          <p:spPr>
            <a:xfrm>
              <a:off x="3779276" y="4040882"/>
              <a:ext cx="6257491" cy="1843054"/>
            </a:xfrm>
            <a:prstGeom prst="rect">
              <a:avLst/>
            </a:prstGeom>
            <a:noFill/>
          </p:spPr>
          <p:txBody>
            <a:bodyPr wrap="square" rtlCol="0">
              <a:noAutofit/>
            </a:bodyPr>
            <a:lstStyle/>
            <a:p>
              <a:pPr>
                <a:lnSpc>
                  <a:spcPct val="130000"/>
                </a:lnSpc>
              </a:pPr>
              <a:r>
                <a:rPr lang="en-US" sz="2000" dirty="0" smtClean="0">
                  <a:latin typeface="Lato Light"/>
                  <a:cs typeface="Lato Light"/>
                </a:rPr>
                <a:t>Second ride on same route with monitoring and active coaching</a:t>
              </a:r>
              <a:endParaRPr lang="en-US" sz="2000" dirty="0">
                <a:latin typeface="Lato Light"/>
                <a:cs typeface="Lato Light"/>
              </a:endParaRPr>
            </a:p>
          </p:txBody>
        </p:sp>
        <p:sp>
          <p:nvSpPr>
            <p:cNvPr id="87" name="TextBox 86"/>
            <p:cNvSpPr txBox="1"/>
            <p:nvPr/>
          </p:nvSpPr>
          <p:spPr>
            <a:xfrm>
              <a:off x="3779276" y="2838643"/>
              <a:ext cx="6257491" cy="1222759"/>
            </a:xfrm>
            <a:prstGeom prst="rect">
              <a:avLst/>
            </a:prstGeom>
            <a:noFill/>
          </p:spPr>
          <p:txBody>
            <a:bodyPr wrap="square" rtlCol="0">
              <a:noAutofit/>
            </a:bodyPr>
            <a:lstStyle/>
            <a:p>
              <a:pPr>
                <a:lnSpc>
                  <a:spcPct val="130000"/>
                </a:lnSpc>
              </a:pPr>
              <a:r>
                <a:rPr lang="en-US" sz="2400" b="1" dirty="0" smtClean="0">
                  <a:latin typeface="Lato Regular"/>
                  <a:cs typeface="Lato Regular"/>
                </a:rPr>
                <a:t>Final driving</a:t>
              </a:r>
              <a:endParaRPr lang="en-US" sz="2400" b="1" dirty="0">
                <a:latin typeface="Lato Regular"/>
                <a:cs typeface="Lato Regular"/>
              </a:endParaRPr>
            </a:p>
          </p:txBody>
        </p:sp>
      </p:grpSp>
      <p:sp>
        <p:nvSpPr>
          <p:cNvPr id="88" name="Rectangle 87"/>
          <p:cNvSpPr/>
          <p:nvPr/>
        </p:nvSpPr>
        <p:spPr>
          <a:xfrm>
            <a:off x="14055350" y="9813054"/>
            <a:ext cx="908078" cy="90843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89" name="Group 88"/>
          <p:cNvGrpSpPr/>
          <p:nvPr/>
        </p:nvGrpSpPr>
        <p:grpSpPr>
          <a:xfrm>
            <a:off x="15224674" y="9487872"/>
            <a:ext cx="6255047" cy="1420651"/>
            <a:chOff x="3779276" y="2838643"/>
            <a:chExt cx="6257491" cy="3045293"/>
          </a:xfrm>
        </p:grpSpPr>
        <p:sp>
          <p:nvSpPr>
            <p:cNvPr id="90" name="TextBox 89"/>
            <p:cNvSpPr txBox="1"/>
            <p:nvPr/>
          </p:nvSpPr>
          <p:spPr>
            <a:xfrm>
              <a:off x="3779276" y="4040882"/>
              <a:ext cx="6257491" cy="1843054"/>
            </a:xfrm>
            <a:prstGeom prst="rect">
              <a:avLst/>
            </a:prstGeom>
            <a:noFill/>
          </p:spPr>
          <p:txBody>
            <a:bodyPr wrap="square" rtlCol="0">
              <a:noAutofit/>
            </a:bodyPr>
            <a:lstStyle/>
            <a:p>
              <a:pPr>
                <a:lnSpc>
                  <a:spcPct val="130000"/>
                </a:lnSpc>
              </a:pPr>
              <a:r>
                <a:rPr lang="en-US" sz="2000" dirty="0" smtClean="0">
                  <a:latin typeface="Lato Light"/>
                  <a:cs typeface="Lato Light"/>
                </a:rPr>
                <a:t>Training results comparison and analysis with additional guides specific to each driver</a:t>
              </a:r>
              <a:endParaRPr lang="en-US" sz="2000" dirty="0">
                <a:latin typeface="Lato Light"/>
                <a:cs typeface="Lato Light"/>
              </a:endParaRPr>
            </a:p>
          </p:txBody>
        </p:sp>
        <p:sp>
          <p:nvSpPr>
            <p:cNvPr id="91" name="TextBox 90"/>
            <p:cNvSpPr txBox="1"/>
            <p:nvPr/>
          </p:nvSpPr>
          <p:spPr>
            <a:xfrm>
              <a:off x="3779276" y="2838643"/>
              <a:ext cx="6257491" cy="1222759"/>
            </a:xfrm>
            <a:prstGeom prst="rect">
              <a:avLst/>
            </a:prstGeom>
            <a:noFill/>
          </p:spPr>
          <p:txBody>
            <a:bodyPr wrap="square" rtlCol="0">
              <a:noAutofit/>
            </a:bodyPr>
            <a:lstStyle/>
            <a:p>
              <a:pPr>
                <a:lnSpc>
                  <a:spcPct val="130000"/>
                </a:lnSpc>
              </a:pPr>
              <a:r>
                <a:rPr lang="en-US" sz="2400" b="1" dirty="0" smtClean="0">
                  <a:latin typeface="Lato Regular"/>
                  <a:cs typeface="Lato Regular"/>
                </a:rPr>
                <a:t>Result</a:t>
              </a:r>
              <a:endParaRPr lang="en-US" sz="2400" b="1" dirty="0">
                <a:latin typeface="Lato Regular"/>
                <a:cs typeface="Lato Regular"/>
              </a:endParaRPr>
            </a:p>
          </p:txBody>
        </p:sp>
      </p:grpSp>
      <p:sp>
        <p:nvSpPr>
          <p:cNvPr id="52" name="Freeform 29"/>
          <p:cNvSpPr>
            <a:spLocks/>
          </p:cNvSpPr>
          <p:nvPr/>
        </p:nvSpPr>
        <p:spPr bwMode="auto">
          <a:xfrm>
            <a:off x="14222155" y="4847843"/>
            <a:ext cx="530498" cy="409519"/>
          </a:xfrm>
          <a:custGeom>
            <a:avLst/>
            <a:gdLst/>
            <a:ahLst/>
            <a:cxnLst>
              <a:cxn ang="0">
                <a:pos x="58" y="12"/>
              </a:cxn>
              <a:cxn ang="0">
                <a:pos x="30" y="39"/>
              </a:cxn>
              <a:cxn ang="0">
                <a:pos x="25" y="44"/>
              </a:cxn>
              <a:cxn ang="0">
                <a:pos x="23" y="45"/>
              </a:cxn>
              <a:cxn ang="0">
                <a:pos x="20" y="44"/>
              </a:cxn>
              <a:cxn ang="0">
                <a:pos x="15" y="39"/>
              </a:cxn>
              <a:cxn ang="0">
                <a:pos x="1" y="26"/>
              </a:cxn>
              <a:cxn ang="0">
                <a:pos x="0" y="23"/>
              </a:cxn>
              <a:cxn ang="0">
                <a:pos x="1" y="20"/>
              </a:cxn>
              <a:cxn ang="0">
                <a:pos x="6" y="15"/>
              </a:cxn>
              <a:cxn ang="0">
                <a:pos x="9" y="14"/>
              </a:cxn>
              <a:cxn ang="0">
                <a:pos x="11" y="15"/>
              </a:cxn>
              <a:cxn ang="0">
                <a:pos x="23" y="26"/>
              </a:cxn>
              <a:cxn ang="0">
                <a:pos x="47" y="1"/>
              </a:cxn>
              <a:cxn ang="0">
                <a:pos x="50" y="0"/>
              </a:cxn>
              <a:cxn ang="0">
                <a:pos x="53" y="1"/>
              </a:cxn>
              <a:cxn ang="0">
                <a:pos x="58" y="7"/>
              </a:cxn>
              <a:cxn ang="0">
                <a:pos x="59" y="9"/>
              </a:cxn>
              <a:cxn ang="0">
                <a:pos x="58" y="12"/>
              </a:cxn>
            </a:cxnLst>
            <a:rect l="0" t="0" r="r" b="b"/>
            <a:pathLst>
              <a:path w="59" h="45">
                <a:moveTo>
                  <a:pt x="58" y="12"/>
                </a:moveTo>
                <a:cubicBezTo>
                  <a:pt x="30" y="39"/>
                  <a:pt x="30" y="39"/>
                  <a:pt x="30" y="39"/>
                </a:cubicBezTo>
                <a:cubicBezTo>
                  <a:pt x="25" y="44"/>
                  <a:pt x="25" y="44"/>
                  <a:pt x="25" y="44"/>
                </a:cubicBezTo>
                <a:cubicBezTo>
                  <a:pt x="24" y="45"/>
                  <a:pt x="24" y="45"/>
                  <a:pt x="23" y="45"/>
                </a:cubicBezTo>
                <a:cubicBezTo>
                  <a:pt x="22" y="45"/>
                  <a:pt x="21" y="45"/>
                  <a:pt x="20" y="44"/>
                </a:cubicBezTo>
                <a:cubicBezTo>
                  <a:pt x="15" y="39"/>
                  <a:pt x="15" y="39"/>
                  <a:pt x="15" y="39"/>
                </a:cubicBezTo>
                <a:cubicBezTo>
                  <a:pt x="1" y="26"/>
                  <a:pt x="1" y="26"/>
                  <a:pt x="1" y="26"/>
                </a:cubicBezTo>
                <a:cubicBezTo>
                  <a:pt x="0" y="25"/>
                  <a:pt x="0" y="24"/>
                  <a:pt x="0" y="23"/>
                </a:cubicBezTo>
                <a:cubicBezTo>
                  <a:pt x="0" y="22"/>
                  <a:pt x="0" y="21"/>
                  <a:pt x="1" y="20"/>
                </a:cubicBezTo>
                <a:cubicBezTo>
                  <a:pt x="6" y="15"/>
                  <a:pt x="6" y="15"/>
                  <a:pt x="6" y="15"/>
                </a:cubicBezTo>
                <a:cubicBezTo>
                  <a:pt x="7" y="14"/>
                  <a:pt x="8" y="14"/>
                  <a:pt x="9" y="14"/>
                </a:cubicBezTo>
                <a:cubicBezTo>
                  <a:pt x="10" y="14"/>
                  <a:pt x="11" y="14"/>
                  <a:pt x="11" y="15"/>
                </a:cubicBezTo>
                <a:cubicBezTo>
                  <a:pt x="23" y="26"/>
                  <a:pt x="23" y="26"/>
                  <a:pt x="23" y="26"/>
                </a:cubicBezTo>
                <a:cubicBezTo>
                  <a:pt x="47" y="1"/>
                  <a:pt x="47" y="1"/>
                  <a:pt x="47" y="1"/>
                </a:cubicBezTo>
                <a:cubicBezTo>
                  <a:pt x="48" y="1"/>
                  <a:pt x="49" y="0"/>
                  <a:pt x="50" y="0"/>
                </a:cubicBezTo>
                <a:cubicBezTo>
                  <a:pt x="51" y="0"/>
                  <a:pt x="52" y="1"/>
                  <a:pt x="53" y="1"/>
                </a:cubicBezTo>
                <a:cubicBezTo>
                  <a:pt x="58" y="7"/>
                  <a:pt x="58" y="7"/>
                  <a:pt x="58" y="7"/>
                </a:cubicBezTo>
                <a:cubicBezTo>
                  <a:pt x="58" y="7"/>
                  <a:pt x="59" y="8"/>
                  <a:pt x="59" y="9"/>
                </a:cubicBezTo>
                <a:cubicBezTo>
                  <a:pt x="59" y="10"/>
                  <a:pt x="58" y="11"/>
                  <a:pt x="58" y="1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3" name="Freeform 29"/>
          <p:cNvSpPr>
            <a:spLocks/>
          </p:cNvSpPr>
          <p:nvPr/>
        </p:nvSpPr>
        <p:spPr bwMode="auto">
          <a:xfrm>
            <a:off x="14222155" y="6580282"/>
            <a:ext cx="530498" cy="409519"/>
          </a:xfrm>
          <a:custGeom>
            <a:avLst/>
            <a:gdLst/>
            <a:ahLst/>
            <a:cxnLst>
              <a:cxn ang="0">
                <a:pos x="58" y="12"/>
              </a:cxn>
              <a:cxn ang="0">
                <a:pos x="30" y="39"/>
              </a:cxn>
              <a:cxn ang="0">
                <a:pos x="25" y="44"/>
              </a:cxn>
              <a:cxn ang="0">
                <a:pos x="23" y="45"/>
              </a:cxn>
              <a:cxn ang="0">
                <a:pos x="20" y="44"/>
              </a:cxn>
              <a:cxn ang="0">
                <a:pos x="15" y="39"/>
              </a:cxn>
              <a:cxn ang="0">
                <a:pos x="1" y="26"/>
              </a:cxn>
              <a:cxn ang="0">
                <a:pos x="0" y="23"/>
              </a:cxn>
              <a:cxn ang="0">
                <a:pos x="1" y="20"/>
              </a:cxn>
              <a:cxn ang="0">
                <a:pos x="6" y="15"/>
              </a:cxn>
              <a:cxn ang="0">
                <a:pos x="9" y="14"/>
              </a:cxn>
              <a:cxn ang="0">
                <a:pos x="11" y="15"/>
              </a:cxn>
              <a:cxn ang="0">
                <a:pos x="23" y="26"/>
              </a:cxn>
              <a:cxn ang="0">
                <a:pos x="47" y="1"/>
              </a:cxn>
              <a:cxn ang="0">
                <a:pos x="50" y="0"/>
              </a:cxn>
              <a:cxn ang="0">
                <a:pos x="53" y="1"/>
              </a:cxn>
              <a:cxn ang="0">
                <a:pos x="58" y="7"/>
              </a:cxn>
              <a:cxn ang="0">
                <a:pos x="59" y="9"/>
              </a:cxn>
              <a:cxn ang="0">
                <a:pos x="58" y="12"/>
              </a:cxn>
            </a:cxnLst>
            <a:rect l="0" t="0" r="r" b="b"/>
            <a:pathLst>
              <a:path w="59" h="45">
                <a:moveTo>
                  <a:pt x="58" y="12"/>
                </a:moveTo>
                <a:cubicBezTo>
                  <a:pt x="30" y="39"/>
                  <a:pt x="30" y="39"/>
                  <a:pt x="30" y="39"/>
                </a:cubicBezTo>
                <a:cubicBezTo>
                  <a:pt x="25" y="44"/>
                  <a:pt x="25" y="44"/>
                  <a:pt x="25" y="44"/>
                </a:cubicBezTo>
                <a:cubicBezTo>
                  <a:pt x="24" y="45"/>
                  <a:pt x="24" y="45"/>
                  <a:pt x="23" y="45"/>
                </a:cubicBezTo>
                <a:cubicBezTo>
                  <a:pt x="22" y="45"/>
                  <a:pt x="21" y="45"/>
                  <a:pt x="20" y="44"/>
                </a:cubicBezTo>
                <a:cubicBezTo>
                  <a:pt x="15" y="39"/>
                  <a:pt x="15" y="39"/>
                  <a:pt x="15" y="39"/>
                </a:cubicBezTo>
                <a:cubicBezTo>
                  <a:pt x="1" y="26"/>
                  <a:pt x="1" y="26"/>
                  <a:pt x="1" y="26"/>
                </a:cubicBezTo>
                <a:cubicBezTo>
                  <a:pt x="0" y="25"/>
                  <a:pt x="0" y="24"/>
                  <a:pt x="0" y="23"/>
                </a:cubicBezTo>
                <a:cubicBezTo>
                  <a:pt x="0" y="22"/>
                  <a:pt x="0" y="21"/>
                  <a:pt x="1" y="20"/>
                </a:cubicBezTo>
                <a:cubicBezTo>
                  <a:pt x="6" y="15"/>
                  <a:pt x="6" y="15"/>
                  <a:pt x="6" y="15"/>
                </a:cubicBezTo>
                <a:cubicBezTo>
                  <a:pt x="7" y="14"/>
                  <a:pt x="8" y="14"/>
                  <a:pt x="9" y="14"/>
                </a:cubicBezTo>
                <a:cubicBezTo>
                  <a:pt x="10" y="14"/>
                  <a:pt x="11" y="14"/>
                  <a:pt x="11" y="15"/>
                </a:cubicBezTo>
                <a:cubicBezTo>
                  <a:pt x="23" y="26"/>
                  <a:pt x="23" y="26"/>
                  <a:pt x="23" y="26"/>
                </a:cubicBezTo>
                <a:cubicBezTo>
                  <a:pt x="47" y="1"/>
                  <a:pt x="47" y="1"/>
                  <a:pt x="47" y="1"/>
                </a:cubicBezTo>
                <a:cubicBezTo>
                  <a:pt x="48" y="1"/>
                  <a:pt x="49" y="0"/>
                  <a:pt x="50" y="0"/>
                </a:cubicBezTo>
                <a:cubicBezTo>
                  <a:pt x="51" y="0"/>
                  <a:pt x="52" y="1"/>
                  <a:pt x="53" y="1"/>
                </a:cubicBezTo>
                <a:cubicBezTo>
                  <a:pt x="58" y="7"/>
                  <a:pt x="58" y="7"/>
                  <a:pt x="58" y="7"/>
                </a:cubicBezTo>
                <a:cubicBezTo>
                  <a:pt x="58" y="7"/>
                  <a:pt x="59" y="8"/>
                  <a:pt x="59" y="9"/>
                </a:cubicBezTo>
                <a:cubicBezTo>
                  <a:pt x="59" y="10"/>
                  <a:pt x="58" y="11"/>
                  <a:pt x="58" y="1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5" name="Freeform 29"/>
          <p:cNvSpPr>
            <a:spLocks/>
          </p:cNvSpPr>
          <p:nvPr/>
        </p:nvSpPr>
        <p:spPr bwMode="auto">
          <a:xfrm>
            <a:off x="14222155" y="8305096"/>
            <a:ext cx="530498" cy="409519"/>
          </a:xfrm>
          <a:custGeom>
            <a:avLst/>
            <a:gdLst/>
            <a:ahLst/>
            <a:cxnLst>
              <a:cxn ang="0">
                <a:pos x="58" y="12"/>
              </a:cxn>
              <a:cxn ang="0">
                <a:pos x="30" y="39"/>
              </a:cxn>
              <a:cxn ang="0">
                <a:pos x="25" y="44"/>
              </a:cxn>
              <a:cxn ang="0">
                <a:pos x="23" y="45"/>
              </a:cxn>
              <a:cxn ang="0">
                <a:pos x="20" y="44"/>
              </a:cxn>
              <a:cxn ang="0">
                <a:pos x="15" y="39"/>
              </a:cxn>
              <a:cxn ang="0">
                <a:pos x="1" y="26"/>
              </a:cxn>
              <a:cxn ang="0">
                <a:pos x="0" y="23"/>
              </a:cxn>
              <a:cxn ang="0">
                <a:pos x="1" y="20"/>
              </a:cxn>
              <a:cxn ang="0">
                <a:pos x="6" y="15"/>
              </a:cxn>
              <a:cxn ang="0">
                <a:pos x="9" y="14"/>
              </a:cxn>
              <a:cxn ang="0">
                <a:pos x="11" y="15"/>
              </a:cxn>
              <a:cxn ang="0">
                <a:pos x="23" y="26"/>
              </a:cxn>
              <a:cxn ang="0">
                <a:pos x="47" y="1"/>
              </a:cxn>
              <a:cxn ang="0">
                <a:pos x="50" y="0"/>
              </a:cxn>
              <a:cxn ang="0">
                <a:pos x="53" y="1"/>
              </a:cxn>
              <a:cxn ang="0">
                <a:pos x="58" y="7"/>
              </a:cxn>
              <a:cxn ang="0">
                <a:pos x="59" y="9"/>
              </a:cxn>
              <a:cxn ang="0">
                <a:pos x="58" y="12"/>
              </a:cxn>
            </a:cxnLst>
            <a:rect l="0" t="0" r="r" b="b"/>
            <a:pathLst>
              <a:path w="59" h="45">
                <a:moveTo>
                  <a:pt x="58" y="12"/>
                </a:moveTo>
                <a:cubicBezTo>
                  <a:pt x="30" y="39"/>
                  <a:pt x="30" y="39"/>
                  <a:pt x="30" y="39"/>
                </a:cubicBezTo>
                <a:cubicBezTo>
                  <a:pt x="25" y="44"/>
                  <a:pt x="25" y="44"/>
                  <a:pt x="25" y="44"/>
                </a:cubicBezTo>
                <a:cubicBezTo>
                  <a:pt x="24" y="45"/>
                  <a:pt x="24" y="45"/>
                  <a:pt x="23" y="45"/>
                </a:cubicBezTo>
                <a:cubicBezTo>
                  <a:pt x="22" y="45"/>
                  <a:pt x="21" y="45"/>
                  <a:pt x="20" y="44"/>
                </a:cubicBezTo>
                <a:cubicBezTo>
                  <a:pt x="15" y="39"/>
                  <a:pt x="15" y="39"/>
                  <a:pt x="15" y="39"/>
                </a:cubicBezTo>
                <a:cubicBezTo>
                  <a:pt x="1" y="26"/>
                  <a:pt x="1" y="26"/>
                  <a:pt x="1" y="26"/>
                </a:cubicBezTo>
                <a:cubicBezTo>
                  <a:pt x="0" y="25"/>
                  <a:pt x="0" y="24"/>
                  <a:pt x="0" y="23"/>
                </a:cubicBezTo>
                <a:cubicBezTo>
                  <a:pt x="0" y="22"/>
                  <a:pt x="0" y="21"/>
                  <a:pt x="1" y="20"/>
                </a:cubicBezTo>
                <a:cubicBezTo>
                  <a:pt x="6" y="15"/>
                  <a:pt x="6" y="15"/>
                  <a:pt x="6" y="15"/>
                </a:cubicBezTo>
                <a:cubicBezTo>
                  <a:pt x="7" y="14"/>
                  <a:pt x="8" y="14"/>
                  <a:pt x="9" y="14"/>
                </a:cubicBezTo>
                <a:cubicBezTo>
                  <a:pt x="10" y="14"/>
                  <a:pt x="11" y="14"/>
                  <a:pt x="11" y="15"/>
                </a:cubicBezTo>
                <a:cubicBezTo>
                  <a:pt x="23" y="26"/>
                  <a:pt x="23" y="26"/>
                  <a:pt x="23" y="26"/>
                </a:cubicBezTo>
                <a:cubicBezTo>
                  <a:pt x="47" y="1"/>
                  <a:pt x="47" y="1"/>
                  <a:pt x="47" y="1"/>
                </a:cubicBezTo>
                <a:cubicBezTo>
                  <a:pt x="48" y="1"/>
                  <a:pt x="49" y="0"/>
                  <a:pt x="50" y="0"/>
                </a:cubicBezTo>
                <a:cubicBezTo>
                  <a:pt x="51" y="0"/>
                  <a:pt x="52" y="1"/>
                  <a:pt x="53" y="1"/>
                </a:cubicBezTo>
                <a:cubicBezTo>
                  <a:pt x="58" y="7"/>
                  <a:pt x="58" y="7"/>
                  <a:pt x="58" y="7"/>
                </a:cubicBezTo>
                <a:cubicBezTo>
                  <a:pt x="58" y="7"/>
                  <a:pt x="59" y="8"/>
                  <a:pt x="59" y="9"/>
                </a:cubicBezTo>
                <a:cubicBezTo>
                  <a:pt x="59" y="10"/>
                  <a:pt x="58" y="11"/>
                  <a:pt x="58" y="1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0" name="Freeform 29"/>
          <p:cNvSpPr>
            <a:spLocks/>
          </p:cNvSpPr>
          <p:nvPr/>
        </p:nvSpPr>
        <p:spPr bwMode="auto">
          <a:xfrm>
            <a:off x="14222155" y="10045723"/>
            <a:ext cx="530498" cy="409519"/>
          </a:xfrm>
          <a:custGeom>
            <a:avLst/>
            <a:gdLst/>
            <a:ahLst/>
            <a:cxnLst>
              <a:cxn ang="0">
                <a:pos x="58" y="12"/>
              </a:cxn>
              <a:cxn ang="0">
                <a:pos x="30" y="39"/>
              </a:cxn>
              <a:cxn ang="0">
                <a:pos x="25" y="44"/>
              </a:cxn>
              <a:cxn ang="0">
                <a:pos x="23" y="45"/>
              </a:cxn>
              <a:cxn ang="0">
                <a:pos x="20" y="44"/>
              </a:cxn>
              <a:cxn ang="0">
                <a:pos x="15" y="39"/>
              </a:cxn>
              <a:cxn ang="0">
                <a:pos x="1" y="26"/>
              </a:cxn>
              <a:cxn ang="0">
                <a:pos x="0" y="23"/>
              </a:cxn>
              <a:cxn ang="0">
                <a:pos x="1" y="20"/>
              </a:cxn>
              <a:cxn ang="0">
                <a:pos x="6" y="15"/>
              </a:cxn>
              <a:cxn ang="0">
                <a:pos x="9" y="14"/>
              </a:cxn>
              <a:cxn ang="0">
                <a:pos x="11" y="15"/>
              </a:cxn>
              <a:cxn ang="0">
                <a:pos x="23" y="26"/>
              </a:cxn>
              <a:cxn ang="0">
                <a:pos x="47" y="1"/>
              </a:cxn>
              <a:cxn ang="0">
                <a:pos x="50" y="0"/>
              </a:cxn>
              <a:cxn ang="0">
                <a:pos x="53" y="1"/>
              </a:cxn>
              <a:cxn ang="0">
                <a:pos x="58" y="7"/>
              </a:cxn>
              <a:cxn ang="0">
                <a:pos x="59" y="9"/>
              </a:cxn>
              <a:cxn ang="0">
                <a:pos x="58" y="12"/>
              </a:cxn>
            </a:cxnLst>
            <a:rect l="0" t="0" r="r" b="b"/>
            <a:pathLst>
              <a:path w="59" h="45">
                <a:moveTo>
                  <a:pt x="58" y="12"/>
                </a:moveTo>
                <a:cubicBezTo>
                  <a:pt x="30" y="39"/>
                  <a:pt x="30" y="39"/>
                  <a:pt x="30" y="39"/>
                </a:cubicBezTo>
                <a:cubicBezTo>
                  <a:pt x="25" y="44"/>
                  <a:pt x="25" y="44"/>
                  <a:pt x="25" y="44"/>
                </a:cubicBezTo>
                <a:cubicBezTo>
                  <a:pt x="24" y="45"/>
                  <a:pt x="24" y="45"/>
                  <a:pt x="23" y="45"/>
                </a:cubicBezTo>
                <a:cubicBezTo>
                  <a:pt x="22" y="45"/>
                  <a:pt x="21" y="45"/>
                  <a:pt x="20" y="44"/>
                </a:cubicBezTo>
                <a:cubicBezTo>
                  <a:pt x="15" y="39"/>
                  <a:pt x="15" y="39"/>
                  <a:pt x="15" y="39"/>
                </a:cubicBezTo>
                <a:cubicBezTo>
                  <a:pt x="1" y="26"/>
                  <a:pt x="1" y="26"/>
                  <a:pt x="1" y="26"/>
                </a:cubicBezTo>
                <a:cubicBezTo>
                  <a:pt x="0" y="25"/>
                  <a:pt x="0" y="24"/>
                  <a:pt x="0" y="23"/>
                </a:cubicBezTo>
                <a:cubicBezTo>
                  <a:pt x="0" y="22"/>
                  <a:pt x="0" y="21"/>
                  <a:pt x="1" y="20"/>
                </a:cubicBezTo>
                <a:cubicBezTo>
                  <a:pt x="6" y="15"/>
                  <a:pt x="6" y="15"/>
                  <a:pt x="6" y="15"/>
                </a:cubicBezTo>
                <a:cubicBezTo>
                  <a:pt x="7" y="14"/>
                  <a:pt x="8" y="14"/>
                  <a:pt x="9" y="14"/>
                </a:cubicBezTo>
                <a:cubicBezTo>
                  <a:pt x="10" y="14"/>
                  <a:pt x="11" y="14"/>
                  <a:pt x="11" y="15"/>
                </a:cubicBezTo>
                <a:cubicBezTo>
                  <a:pt x="23" y="26"/>
                  <a:pt x="23" y="26"/>
                  <a:pt x="23" y="26"/>
                </a:cubicBezTo>
                <a:cubicBezTo>
                  <a:pt x="47" y="1"/>
                  <a:pt x="47" y="1"/>
                  <a:pt x="47" y="1"/>
                </a:cubicBezTo>
                <a:cubicBezTo>
                  <a:pt x="48" y="1"/>
                  <a:pt x="49" y="0"/>
                  <a:pt x="50" y="0"/>
                </a:cubicBezTo>
                <a:cubicBezTo>
                  <a:pt x="51" y="0"/>
                  <a:pt x="52" y="1"/>
                  <a:pt x="53" y="1"/>
                </a:cubicBezTo>
                <a:cubicBezTo>
                  <a:pt x="58" y="7"/>
                  <a:pt x="58" y="7"/>
                  <a:pt x="58" y="7"/>
                </a:cubicBezTo>
                <a:cubicBezTo>
                  <a:pt x="58" y="7"/>
                  <a:pt x="59" y="8"/>
                  <a:pt x="59" y="9"/>
                </a:cubicBezTo>
                <a:cubicBezTo>
                  <a:pt x="59" y="10"/>
                  <a:pt x="58" y="11"/>
                  <a:pt x="58" y="1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 name="TextBox 28"/>
          <p:cNvSpPr txBox="1"/>
          <p:nvPr/>
        </p:nvSpPr>
        <p:spPr>
          <a:xfrm>
            <a:off x="15568233" y="688643"/>
            <a:ext cx="4974695" cy="400110"/>
          </a:xfrm>
          <a:prstGeom prst="rect">
            <a:avLst/>
          </a:prstGeom>
          <a:noFill/>
        </p:spPr>
        <p:txBody>
          <a:bodyPr wrap="none">
            <a:spAutoFit/>
          </a:bodyPr>
          <a:lstStyle/>
          <a:p>
            <a:pPr algn="ctr" defTabSz="1828434" fontAlgn="auto">
              <a:spcBef>
                <a:spcPts val="0"/>
              </a:spcBef>
              <a:spcAft>
                <a:spcPts val="0"/>
              </a:spcAft>
              <a:defRPr/>
            </a:pPr>
            <a:r>
              <a:rPr lang="en-US" sz="2000" b="1" spc="600" dirty="0" smtClean="0">
                <a:latin typeface="Lato Regular"/>
                <a:ea typeface="+mn-ea"/>
                <a:cs typeface="Lato Regular"/>
              </a:rPr>
              <a:t>SkyTrack ECO Instructor</a:t>
            </a:r>
            <a:endParaRPr lang="en-US" sz="2000" b="1" spc="600" dirty="0">
              <a:latin typeface="Lato Regular"/>
              <a:ea typeface="+mn-ea"/>
              <a:cs typeface="Lato Regular"/>
            </a:endParaRPr>
          </a:p>
        </p:txBody>
      </p:sp>
      <p:grpSp>
        <p:nvGrpSpPr>
          <p:cNvPr id="30" name="Group 29"/>
          <p:cNvGrpSpPr>
            <a:grpSpLocks/>
          </p:cNvGrpSpPr>
          <p:nvPr/>
        </p:nvGrpSpPr>
        <p:grpSpPr bwMode="auto">
          <a:xfrm>
            <a:off x="17308854" y="2019844"/>
            <a:ext cx="1477962" cy="258763"/>
            <a:chOff x="1703388" y="2006913"/>
            <a:chExt cx="1478230" cy="258682"/>
          </a:xfrm>
        </p:grpSpPr>
        <p:sp>
          <p:nvSpPr>
            <p:cNvPr id="31" name="Oval 30"/>
            <p:cNvSpPr/>
            <p:nvPr/>
          </p:nvSpPr>
          <p:spPr>
            <a:xfrm>
              <a:off x="1703388" y="2006913"/>
              <a:ext cx="258809"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32" name="Oval 31"/>
            <p:cNvSpPr/>
            <p:nvPr/>
          </p:nvSpPr>
          <p:spPr>
            <a:xfrm>
              <a:off x="2008243" y="2006913"/>
              <a:ext cx="258809"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33" name="Oval 32"/>
            <p:cNvSpPr/>
            <p:nvPr/>
          </p:nvSpPr>
          <p:spPr>
            <a:xfrm>
              <a:off x="2313099" y="2006913"/>
              <a:ext cx="258809"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34" name="Oval 33"/>
            <p:cNvSpPr/>
            <p:nvPr/>
          </p:nvSpPr>
          <p:spPr>
            <a:xfrm>
              <a:off x="2617954" y="2006913"/>
              <a:ext cx="258809"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35" name="Oval 34"/>
            <p:cNvSpPr/>
            <p:nvPr/>
          </p:nvSpPr>
          <p:spPr>
            <a:xfrm>
              <a:off x="2922809" y="2006913"/>
              <a:ext cx="258809"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grpSp>
      <p:sp>
        <p:nvSpPr>
          <p:cNvPr id="36" name="TextBox 72"/>
          <p:cNvSpPr txBox="1">
            <a:spLocks noChangeArrowheads="1"/>
          </p:cNvSpPr>
          <p:nvPr/>
        </p:nvSpPr>
        <p:spPr bwMode="auto">
          <a:xfrm>
            <a:off x="15218141" y="1004742"/>
            <a:ext cx="568264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charset="0"/>
                <a:ea typeface="ＭＳ Ｐゴシック" charset="0"/>
                <a:cs typeface="ＭＳ Ｐゴシック" charset="0"/>
              </a:defRPr>
            </a:lvl1pPr>
            <a:lvl2pPr marL="742950" indent="-285750">
              <a:defRPr sz="3600">
                <a:solidFill>
                  <a:schemeClr val="tx1"/>
                </a:solidFill>
                <a:latin typeface="Lato Light" charset="0"/>
                <a:ea typeface="ＭＳ Ｐゴシック" charset="0"/>
              </a:defRPr>
            </a:lvl2pPr>
            <a:lvl3pPr marL="1143000" indent="-228600">
              <a:defRPr sz="3600">
                <a:solidFill>
                  <a:schemeClr val="tx1"/>
                </a:solidFill>
                <a:latin typeface="Lato Light" charset="0"/>
                <a:ea typeface="ＭＳ Ｐゴシック" charset="0"/>
              </a:defRPr>
            </a:lvl3pPr>
            <a:lvl4pPr marL="1600200" indent="-228600">
              <a:defRPr sz="3600">
                <a:solidFill>
                  <a:schemeClr val="tx1"/>
                </a:solidFill>
                <a:latin typeface="Lato Light" charset="0"/>
                <a:ea typeface="ＭＳ Ｐゴシック" charset="0"/>
              </a:defRPr>
            </a:lvl4pPr>
            <a:lvl5pPr marL="2057400" indent="-228600">
              <a:defRPr sz="3600">
                <a:solidFill>
                  <a:schemeClr val="tx1"/>
                </a:solidFill>
                <a:latin typeface="Lato Light" charset="0"/>
                <a:ea typeface="ＭＳ Ｐゴシック" charset="0"/>
              </a:defRPr>
            </a:lvl5pPr>
            <a:lvl6pPr marL="2514600" indent="-228600" defTabSz="1827213" fontAlgn="base">
              <a:spcBef>
                <a:spcPct val="0"/>
              </a:spcBef>
              <a:spcAft>
                <a:spcPct val="0"/>
              </a:spcAft>
              <a:defRPr sz="3600">
                <a:solidFill>
                  <a:schemeClr val="tx1"/>
                </a:solidFill>
                <a:latin typeface="Lato Light" charset="0"/>
                <a:ea typeface="ＭＳ Ｐゴシック" charset="0"/>
              </a:defRPr>
            </a:lvl6pPr>
            <a:lvl7pPr marL="2971800" indent="-228600" defTabSz="1827213" fontAlgn="base">
              <a:spcBef>
                <a:spcPct val="0"/>
              </a:spcBef>
              <a:spcAft>
                <a:spcPct val="0"/>
              </a:spcAft>
              <a:defRPr sz="3600">
                <a:solidFill>
                  <a:schemeClr val="tx1"/>
                </a:solidFill>
                <a:latin typeface="Lato Light" charset="0"/>
                <a:ea typeface="ＭＳ Ｐゴシック" charset="0"/>
              </a:defRPr>
            </a:lvl7pPr>
            <a:lvl8pPr marL="3429000" indent="-228600" defTabSz="1827213" fontAlgn="base">
              <a:spcBef>
                <a:spcPct val="0"/>
              </a:spcBef>
              <a:spcAft>
                <a:spcPct val="0"/>
              </a:spcAft>
              <a:defRPr sz="3600">
                <a:solidFill>
                  <a:schemeClr val="tx1"/>
                </a:solidFill>
                <a:latin typeface="Lato Light" charset="0"/>
                <a:ea typeface="ＭＳ Ｐゴシック" charset="0"/>
              </a:defRPr>
            </a:lvl8pPr>
            <a:lvl9pPr marL="3886200" indent="-228600" defTabSz="1827213" fontAlgn="base">
              <a:spcBef>
                <a:spcPct val="0"/>
              </a:spcBef>
              <a:spcAft>
                <a:spcPct val="0"/>
              </a:spcAft>
              <a:defRPr sz="3600">
                <a:solidFill>
                  <a:schemeClr val="tx1"/>
                </a:solidFill>
                <a:latin typeface="Lato Light" charset="0"/>
                <a:ea typeface="ＭＳ Ｐゴシック" charset="0"/>
              </a:defRPr>
            </a:lvl9pPr>
          </a:lstStyle>
          <a:p>
            <a:pPr algn="ctr"/>
            <a:r>
              <a:rPr lang="en-US" sz="6000" b="1" dirty="0" smtClean="0">
                <a:latin typeface="Lato Regular" charset="0"/>
                <a:cs typeface="Lato Regular" charset="0"/>
              </a:rPr>
              <a:t>Driving training</a:t>
            </a:r>
            <a:endParaRPr lang="en-US" sz="6000" b="1" dirty="0">
              <a:latin typeface="Lato Regular" charset="0"/>
              <a:cs typeface="Lato Regular" charset="0"/>
            </a:endParaRPr>
          </a:p>
        </p:txBody>
      </p:sp>
      <p:graphicFrame>
        <p:nvGraphicFramePr>
          <p:cNvPr id="38" name="Picture Placeholder 37"/>
          <p:cNvGraphicFramePr>
            <a:graphicFrameLocks noGrp="1"/>
          </p:cNvGraphicFramePr>
          <p:nvPr>
            <p:ph type="pic" sz="quarter" idx="15"/>
            <p:extLst>
              <p:ext uri="{D42A27DB-BD31-4B8C-83A1-F6EECF244321}">
                <p14:modId xmlns:p14="http://schemas.microsoft.com/office/powerpoint/2010/main" val="1320073902"/>
              </p:ext>
            </p:extLst>
          </p:nvPr>
        </p:nvGraphicFramePr>
        <p:xfrm>
          <a:off x="0" y="0"/>
          <a:ext cx="12188825" cy="13716000"/>
        </p:xfrm>
        <a:graphic>
          <a:graphicData uri="http://schemas.openxmlformats.org/drawingml/2006/chart">
            <c:chart xmlns:c="http://schemas.openxmlformats.org/drawingml/2006/chart" xmlns:r="http://schemas.openxmlformats.org/officeDocument/2006/relationships" r:id="rId2"/>
          </a:graphicData>
        </a:graphic>
      </p:graphicFrame>
      <p:sp>
        <p:nvSpPr>
          <p:cNvPr id="4" name="Oval 3"/>
          <p:cNvSpPr/>
          <p:nvPr/>
        </p:nvSpPr>
        <p:spPr>
          <a:xfrm rot="19710523">
            <a:off x="4560696" y="6659710"/>
            <a:ext cx="6063627" cy="617633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Oval 38"/>
          <p:cNvSpPr/>
          <p:nvPr/>
        </p:nvSpPr>
        <p:spPr>
          <a:xfrm rot="19710523">
            <a:off x="697355" y="1027728"/>
            <a:ext cx="6063627" cy="617633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3039939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3321274" y="3517900"/>
            <a:ext cx="9530790" cy="6680200"/>
          </a:xfrm>
          <a:prstGeom prst="rect">
            <a:avLst/>
          </a:prstGeom>
          <a:solidFill>
            <a:srgbClr val="000000">
              <a:alpha val="7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Box 3"/>
          <p:cNvSpPr txBox="1"/>
          <p:nvPr/>
        </p:nvSpPr>
        <p:spPr>
          <a:xfrm>
            <a:off x="14240729" y="5334112"/>
            <a:ext cx="7661001" cy="1938992"/>
          </a:xfrm>
          <a:prstGeom prst="rect">
            <a:avLst/>
          </a:prstGeom>
          <a:noFill/>
        </p:spPr>
        <p:txBody>
          <a:bodyPr wrap="square" rtlCol="0">
            <a:spAutoFit/>
          </a:bodyPr>
          <a:lstStyle/>
          <a:p>
            <a:pPr>
              <a:lnSpc>
                <a:spcPct val="80000"/>
              </a:lnSpc>
            </a:pPr>
            <a:r>
              <a:rPr lang="en-US" sz="5400" dirty="0" smtClean="0">
                <a:solidFill>
                  <a:schemeClr val="accent1"/>
                </a:solidFill>
                <a:latin typeface="Lato Black"/>
                <a:cs typeface="Lato Black"/>
              </a:rPr>
              <a:t>Knowledge acquisition</a:t>
            </a:r>
          </a:p>
          <a:p>
            <a:pPr>
              <a:lnSpc>
                <a:spcPct val="80000"/>
              </a:lnSpc>
            </a:pPr>
            <a:r>
              <a:rPr lang="hr-HR" sz="9600" dirty="0" smtClean="0">
                <a:solidFill>
                  <a:schemeClr val="accent1"/>
                </a:solidFill>
                <a:latin typeface="Lato Black"/>
                <a:cs typeface="Lato Black"/>
              </a:rPr>
              <a:t> </a:t>
            </a:r>
            <a:r>
              <a:rPr lang="hr-HR" sz="5400" dirty="0" smtClean="0">
                <a:solidFill>
                  <a:schemeClr val="accent1"/>
                </a:solidFill>
                <a:latin typeface="Lato Black"/>
                <a:cs typeface="Lato Black"/>
              </a:rPr>
              <a:t>&amp; </a:t>
            </a:r>
            <a:r>
              <a:rPr lang="en-US" sz="5400" dirty="0" smtClean="0">
                <a:solidFill>
                  <a:schemeClr val="accent1"/>
                </a:solidFill>
                <a:latin typeface="Lato Black"/>
                <a:cs typeface="Lato Black"/>
              </a:rPr>
              <a:t>Management</a:t>
            </a:r>
            <a:endParaRPr lang="en-US" sz="8000" dirty="0" smtClean="0">
              <a:solidFill>
                <a:schemeClr val="accent1"/>
              </a:solidFill>
              <a:latin typeface="Lato Black"/>
              <a:cs typeface="Lato Black"/>
            </a:endParaRPr>
          </a:p>
        </p:txBody>
      </p:sp>
      <p:sp>
        <p:nvSpPr>
          <p:cNvPr id="15" name="TextBox 14"/>
          <p:cNvSpPr txBox="1"/>
          <p:nvPr/>
        </p:nvSpPr>
        <p:spPr>
          <a:xfrm>
            <a:off x="14240728" y="4488410"/>
            <a:ext cx="7128989" cy="523220"/>
          </a:xfrm>
          <a:prstGeom prst="rect">
            <a:avLst/>
          </a:prstGeom>
          <a:noFill/>
        </p:spPr>
        <p:txBody>
          <a:bodyPr wrap="square" rtlCol="0">
            <a:spAutoFit/>
          </a:bodyPr>
          <a:lstStyle/>
          <a:p>
            <a:r>
              <a:rPr lang="en-US" sz="2800" dirty="0" smtClean="0">
                <a:solidFill>
                  <a:schemeClr val="bg1"/>
                </a:solidFill>
                <a:latin typeface="Lato Light"/>
                <a:cs typeface="Lato Light"/>
              </a:rPr>
              <a:t>LEADING THE WAY IN</a:t>
            </a:r>
          </a:p>
        </p:txBody>
      </p:sp>
      <p:sp>
        <p:nvSpPr>
          <p:cNvPr id="6" name="Rectangle 5"/>
          <p:cNvSpPr/>
          <p:nvPr/>
        </p:nvSpPr>
        <p:spPr>
          <a:xfrm>
            <a:off x="13812847" y="4539211"/>
            <a:ext cx="141940" cy="296182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a:p>
        </p:txBody>
      </p:sp>
      <p:sp>
        <p:nvSpPr>
          <p:cNvPr id="7" name="TextBox 6"/>
          <p:cNvSpPr txBox="1"/>
          <p:nvPr/>
        </p:nvSpPr>
        <p:spPr>
          <a:xfrm>
            <a:off x="14240728" y="7509275"/>
            <a:ext cx="7128989" cy="1815882"/>
          </a:xfrm>
          <a:prstGeom prst="rect">
            <a:avLst/>
          </a:prstGeom>
          <a:noFill/>
        </p:spPr>
        <p:txBody>
          <a:bodyPr wrap="square" rtlCol="0">
            <a:spAutoFit/>
          </a:bodyPr>
          <a:lstStyle/>
          <a:p>
            <a:r>
              <a:rPr lang="en-US" sz="2800" dirty="0" smtClean="0">
                <a:solidFill>
                  <a:schemeClr val="bg1"/>
                </a:solidFill>
                <a:latin typeface="Lato Light"/>
                <a:cs typeface="Lato Light"/>
              </a:rPr>
              <a:t>To provide powerful solution</a:t>
            </a:r>
            <a:r>
              <a:rPr lang="hr-HR" sz="2800" dirty="0" smtClean="0">
                <a:solidFill>
                  <a:schemeClr val="bg1"/>
                </a:solidFill>
                <a:latin typeface="Lato Light"/>
                <a:cs typeface="Lato Light"/>
              </a:rPr>
              <a:t>s</a:t>
            </a:r>
            <a:r>
              <a:rPr lang="en-US" sz="2800" dirty="0" smtClean="0">
                <a:solidFill>
                  <a:schemeClr val="bg1"/>
                </a:solidFill>
                <a:latin typeface="Lato Light"/>
                <a:cs typeface="Lato Light"/>
              </a:rPr>
              <a:t> </a:t>
            </a:r>
            <a:r>
              <a:rPr lang="hr-HR" sz="2800" dirty="0" smtClean="0">
                <a:solidFill>
                  <a:schemeClr val="bg1"/>
                </a:solidFill>
                <a:latin typeface="Lato Light"/>
                <a:cs typeface="Lato Light"/>
              </a:rPr>
              <a:t>for</a:t>
            </a:r>
            <a:r>
              <a:rPr lang="en-US" sz="2800" dirty="0" smtClean="0">
                <a:solidFill>
                  <a:schemeClr val="bg1"/>
                </a:solidFill>
                <a:latin typeface="Lato Light"/>
                <a:cs typeface="Lato Light"/>
              </a:rPr>
              <a:t> our customers and partners in</a:t>
            </a:r>
            <a:r>
              <a:rPr lang="hr-HR" sz="2800" dirty="0" smtClean="0">
                <a:solidFill>
                  <a:schemeClr val="bg1"/>
                </a:solidFill>
                <a:latin typeface="Lato Light"/>
                <a:cs typeface="Lato Light"/>
              </a:rPr>
              <a:t> </a:t>
            </a:r>
            <a:r>
              <a:rPr lang="hr-HR" sz="2800" dirty="0" err="1" smtClean="0">
                <a:solidFill>
                  <a:schemeClr val="bg1"/>
                </a:solidFill>
                <a:latin typeface="Lato Light"/>
                <a:cs typeface="Lato Light"/>
              </a:rPr>
              <a:t>the</a:t>
            </a:r>
            <a:r>
              <a:rPr lang="en-US" sz="2800" dirty="0" smtClean="0">
                <a:solidFill>
                  <a:schemeClr val="bg1"/>
                </a:solidFill>
                <a:latin typeface="Lato Light"/>
                <a:cs typeface="Lato Light"/>
              </a:rPr>
              <a:t> field of vehicle fleet management and to improve drivers skills to achieve </a:t>
            </a:r>
            <a:r>
              <a:rPr lang="en-US" sz="2800" dirty="0" smtClean="0">
                <a:solidFill>
                  <a:schemeClr val="bg1"/>
                </a:solidFill>
                <a:cs typeface="Lato Light"/>
              </a:rPr>
              <a:t>driving </a:t>
            </a:r>
            <a:r>
              <a:rPr lang="en-US" sz="2800" dirty="0" smtClean="0">
                <a:solidFill>
                  <a:schemeClr val="bg1"/>
                </a:solidFill>
                <a:latin typeface="Lato Light"/>
                <a:cs typeface="Lato Light"/>
              </a:rPr>
              <a:t>excellence.</a:t>
            </a:r>
          </a:p>
        </p:txBody>
      </p:sp>
      <p:sp>
        <p:nvSpPr>
          <p:cNvPr id="8" name="TextBox 7"/>
          <p:cNvSpPr txBox="1"/>
          <p:nvPr/>
        </p:nvSpPr>
        <p:spPr>
          <a:xfrm>
            <a:off x="11297916" y="688643"/>
            <a:ext cx="1797287" cy="400110"/>
          </a:xfrm>
          <a:prstGeom prst="rect">
            <a:avLst/>
          </a:prstGeom>
          <a:noFill/>
        </p:spPr>
        <p:txBody>
          <a:bodyPr wrap="none">
            <a:spAutoFit/>
          </a:bodyPr>
          <a:lstStyle/>
          <a:p>
            <a:pPr algn="ctr" defTabSz="1828434" fontAlgn="auto">
              <a:spcBef>
                <a:spcPts val="0"/>
              </a:spcBef>
              <a:spcAft>
                <a:spcPts val="0"/>
              </a:spcAft>
              <a:defRPr/>
            </a:pPr>
            <a:r>
              <a:rPr lang="hr-HR" sz="2000" b="1" spc="600" dirty="0" err="1" smtClean="0">
                <a:latin typeface="Lato Regular"/>
                <a:ea typeface="+mn-ea"/>
                <a:cs typeface="Lato Regular"/>
              </a:rPr>
              <a:t>Artronic</a:t>
            </a:r>
            <a:endParaRPr lang="en-US" sz="2000" b="1" spc="600" dirty="0">
              <a:latin typeface="Lato Regular"/>
              <a:ea typeface="+mn-ea"/>
              <a:cs typeface="Lato Regular"/>
            </a:endParaRPr>
          </a:p>
        </p:txBody>
      </p:sp>
      <p:grpSp>
        <p:nvGrpSpPr>
          <p:cNvPr id="10" name="Group 9"/>
          <p:cNvGrpSpPr>
            <a:grpSpLocks/>
          </p:cNvGrpSpPr>
          <p:nvPr/>
        </p:nvGrpSpPr>
        <p:grpSpPr bwMode="auto">
          <a:xfrm>
            <a:off x="11449844" y="2019844"/>
            <a:ext cx="1477962" cy="258763"/>
            <a:chOff x="1703388" y="2006913"/>
            <a:chExt cx="1478230" cy="258682"/>
          </a:xfrm>
        </p:grpSpPr>
        <p:sp>
          <p:nvSpPr>
            <p:cNvPr id="11" name="Oval 10"/>
            <p:cNvSpPr/>
            <p:nvPr/>
          </p:nvSpPr>
          <p:spPr>
            <a:xfrm>
              <a:off x="1703388" y="2006913"/>
              <a:ext cx="258809"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12" name="Oval 11"/>
            <p:cNvSpPr/>
            <p:nvPr/>
          </p:nvSpPr>
          <p:spPr>
            <a:xfrm>
              <a:off x="2008243" y="2006913"/>
              <a:ext cx="258809"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13" name="Oval 12"/>
            <p:cNvSpPr/>
            <p:nvPr/>
          </p:nvSpPr>
          <p:spPr>
            <a:xfrm>
              <a:off x="2313099" y="2006913"/>
              <a:ext cx="258809"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14" name="Oval 13"/>
            <p:cNvSpPr/>
            <p:nvPr/>
          </p:nvSpPr>
          <p:spPr>
            <a:xfrm>
              <a:off x="2617954" y="2006913"/>
              <a:ext cx="258809"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16" name="Oval 15"/>
            <p:cNvSpPr/>
            <p:nvPr/>
          </p:nvSpPr>
          <p:spPr>
            <a:xfrm>
              <a:off x="2922809" y="2006913"/>
              <a:ext cx="258809"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grpSp>
      <p:sp>
        <p:nvSpPr>
          <p:cNvPr id="17" name="TextBox 72"/>
          <p:cNvSpPr txBox="1">
            <a:spLocks noChangeArrowheads="1"/>
          </p:cNvSpPr>
          <p:nvPr/>
        </p:nvSpPr>
        <p:spPr bwMode="auto">
          <a:xfrm>
            <a:off x="9978703" y="1004742"/>
            <a:ext cx="444352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charset="0"/>
                <a:ea typeface="ＭＳ Ｐゴシック" charset="0"/>
                <a:cs typeface="ＭＳ Ｐゴシック" charset="0"/>
              </a:defRPr>
            </a:lvl1pPr>
            <a:lvl2pPr marL="742950" indent="-285750">
              <a:defRPr sz="3600">
                <a:solidFill>
                  <a:schemeClr val="tx1"/>
                </a:solidFill>
                <a:latin typeface="Lato Light" charset="0"/>
                <a:ea typeface="ＭＳ Ｐゴシック" charset="0"/>
              </a:defRPr>
            </a:lvl2pPr>
            <a:lvl3pPr marL="1143000" indent="-228600">
              <a:defRPr sz="3600">
                <a:solidFill>
                  <a:schemeClr val="tx1"/>
                </a:solidFill>
                <a:latin typeface="Lato Light" charset="0"/>
                <a:ea typeface="ＭＳ Ｐゴシック" charset="0"/>
              </a:defRPr>
            </a:lvl3pPr>
            <a:lvl4pPr marL="1600200" indent="-228600">
              <a:defRPr sz="3600">
                <a:solidFill>
                  <a:schemeClr val="tx1"/>
                </a:solidFill>
                <a:latin typeface="Lato Light" charset="0"/>
                <a:ea typeface="ＭＳ Ｐゴシック" charset="0"/>
              </a:defRPr>
            </a:lvl4pPr>
            <a:lvl5pPr marL="2057400" indent="-228600">
              <a:defRPr sz="3600">
                <a:solidFill>
                  <a:schemeClr val="tx1"/>
                </a:solidFill>
                <a:latin typeface="Lato Light" charset="0"/>
                <a:ea typeface="ＭＳ Ｐゴシック" charset="0"/>
              </a:defRPr>
            </a:lvl5pPr>
            <a:lvl6pPr marL="2514600" indent="-228600" defTabSz="1827213" fontAlgn="base">
              <a:spcBef>
                <a:spcPct val="0"/>
              </a:spcBef>
              <a:spcAft>
                <a:spcPct val="0"/>
              </a:spcAft>
              <a:defRPr sz="3600">
                <a:solidFill>
                  <a:schemeClr val="tx1"/>
                </a:solidFill>
                <a:latin typeface="Lato Light" charset="0"/>
                <a:ea typeface="ＭＳ Ｐゴシック" charset="0"/>
              </a:defRPr>
            </a:lvl6pPr>
            <a:lvl7pPr marL="2971800" indent="-228600" defTabSz="1827213" fontAlgn="base">
              <a:spcBef>
                <a:spcPct val="0"/>
              </a:spcBef>
              <a:spcAft>
                <a:spcPct val="0"/>
              </a:spcAft>
              <a:defRPr sz="3600">
                <a:solidFill>
                  <a:schemeClr val="tx1"/>
                </a:solidFill>
                <a:latin typeface="Lato Light" charset="0"/>
                <a:ea typeface="ＭＳ Ｐゴシック" charset="0"/>
              </a:defRPr>
            </a:lvl7pPr>
            <a:lvl8pPr marL="3429000" indent="-228600" defTabSz="1827213" fontAlgn="base">
              <a:spcBef>
                <a:spcPct val="0"/>
              </a:spcBef>
              <a:spcAft>
                <a:spcPct val="0"/>
              </a:spcAft>
              <a:defRPr sz="3600">
                <a:solidFill>
                  <a:schemeClr val="tx1"/>
                </a:solidFill>
                <a:latin typeface="Lato Light" charset="0"/>
                <a:ea typeface="ＭＳ Ｐゴシック" charset="0"/>
              </a:defRPr>
            </a:lvl8pPr>
            <a:lvl9pPr marL="3886200" indent="-228600" defTabSz="1827213" fontAlgn="base">
              <a:spcBef>
                <a:spcPct val="0"/>
              </a:spcBef>
              <a:spcAft>
                <a:spcPct val="0"/>
              </a:spcAft>
              <a:defRPr sz="3600">
                <a:solidFill>
                  <a:schemeClr val="tx1"/>
                </a:solidFill>
                <a:latin typeface="Lato Light" charset="0"/>
                <a:ea typeface="ＭＳ Ｐゴシック" charset="0"/>
              </a:defRPr>
            </a:lvl9pPr>
          </a:lstStyle>
          <a:p>
            <a:pPr algn="ctr"/>
            <a:r>
              <a:rPr lang="en-US" sz="6000" b="1" dirty="0">
                <a:latin typeface="Lato Regular" charset="0"/>
                <a:cs typeface="Lato Regular" charset="0"/>
              </a:rPr>
              <a:t>Our Mission</a:t>
            </a:r>
          </a:p>
        </p:txBody>
      </p:sp>
      <p:pic>
        <p:nvPicPr>
          <p:cNvPr id="5" name="Picture Placeholder 4"/>
          <p:cNvPicPr>
            <a:picLocks noGrp="1" noChangeAspect="1"/>
          </p:cNvPicPr>
          <p:nvPr>
            <p:ph type="pic" sz="quarter" idx="13"/>
          </p:nvPr>
        </p:nvPicPr>
        <p:blipFill>
          <a:blip r:embed="rId3" cstate="email">
            <a:extLst>
              <a:ext uri="{28A0092B-C50C-407E-A947-70E740481C1C}">
                <a14:useLocalDpi xmlns:a14="http://schemas.microsoft.com/office/drawing/2010/main" val="0"/>
              </a:ext>
            </a:extLst>
          </a:blip>
          <a:stretch>
            <a:fillRect/>
          </a:stretch>
        </p:blipFill>
        <p:spPr>
          <a:xfrm>
            <a:off x="0" y="2349183"/>
            <a:ext cx="13346906" cy="8897937"/>
          </a:xfrm>
        </p:spPr>
      </p:pic>
    </p:spTree>
    <p:extLst>
      <p:ext uri="{BB962C8B-B14F-4D97-AF65-F5344CB8AC3E}">
        <p14:creationId xmlns:p14="http://schemas.microsoft.com/office/powerpoint/2010/main" val="246165731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p:cNvPicPr>
            <a:picLocks noGrp="1" noChangeAspect="1"/>
          </p:cNvPicPr>
          <p:nvPr>
            <p:ph type="pic" sz="quarter" idx="16"/>
          </p:nvPr>
        </p:nvPicPr>
        <p:blipFill>
          <a:blip r:embed="rId2" cstate="email">
            <a:extLst>
              <a:ext uri="{28A0092B-C50C-407E-A947-70E740481C1C}">
                <a14:useLocalDpi xmlns:a14="http://schemas.microsoft.com/office/drawing/2010/main" val="0"/>
              </a:ext>
            </a:extLst>
          </a:blip>
          <a:stretch>
            <a:fillRect/>
          </a:stretch>
        </p:blipFill>
        <p:spPr>
          <a:xfrm>
            <a:off x="14239573" y="2573012"/>
            <a:ext cx="10138077" cy="7200000"/>
          </a:xfrm>
        </p:spPr>
      </p:pic>
      <p:pic>
        <p:nvPicPr>
          <p:cNvPr id="13" name="Picture Placeholder 12"/>
          <p:cNvPicPr>
            <a:picLocks noGrp="1" noChangeAspect="1"/>
          </p:cNvPicPr>
          <p:nvPr>
            <p:ph type="pic" sz="quarter" idx="11"/>
          </p:nvPr>
        </p:nvPicPr>
        <p:blipFill>
          <a:blip r:embed="rId3" cstate="email">
            <a:extLst>
              <a:ext uri="{28A0092B-C50C-407E-A947-70E740481C1C}">
                <a14:useLocalDpi xmlns:a14="http://schemas.microsoft.com/office/drawing/2010/main" val="0"/>
              </a:ext>
            </a:extLst>
          </a:blip>
          <a:stretch>
            <a:fillRect/>
          </a:stretch>
        </p:blipFill>
        <p:spPr>
          <a:xfrm>
            <a:off x="7119787" y="2573012"/>
            <a:ext cx="10126065" cy="7200000"/>
          </a:xfrm>
        </p:spPr>
      </p:pic>
      <p:grpSp>
        <p:nvGrpSpPr>
          <p:cNvPr id="19" name="Group 18"/>
          <p:cNvGrpSpPr/>
          <p:nvPr/>
        </p:nvGrpSpPr>
        <p:grpSpPr>
          <a:xfrm>
            <a:off x="11183588" y="9960171"/>
            <a:ext cx="5027602" cy="2219839"/>
            <a:chOff x="9659033" y="9960171"/>
            <a:chExt cx="5027602" cy="2219839"/>
          </a:xfrm>
        </p:grpSpPr>
        <p:sp>
          <p:nvSpPr>
            <p:cNvPr id="16" name="TextBox 15"/>
            <p:cNvSpPr txBox="1"/>
            <p:nvPr/>
          </p:nvSpPr>
          <p:spPr>
            <a:xfrm>
              <a:off x="11231588" y="9960171"/>
              <a:ext cx="1882493" cy="738627"/>
            </a:xfrm>
            <a:prstGeom prst="rect">
              <a:avLst/>
            </a:prstGeom>
            <a:noFill/>
          </p:spPr>
          <p:txBody>
            <a:bodyPr wrap="none" lIns="182843" tIns="91422" rIns="182843" bIns="91422" rtlCol="0">
              <a:spAutoFit/>
            </a:bodyPr>
            <a:lstStyle/>
            <a:p>
              <a:pPr algn="ctr"/>
              <a:r>
                <a:rPr lang="en-US" b="1" dirty="0" smtClean="0">
                  <a:latin typeface="Lato Regular"/>
                </a:rPr>
                <a:t>Saving</a:t>
              </a:r>
              <a:endParaRPr lang="en-US" b="1" dirty="0">
                <a:latin typeface="Lato Regular"/>
              </a:endParaRPr>
            </a:p>
          </p:txBody>
        </p:sp>
        <p:sp>
          <p:nvSpPr>
            <p:cNvPr id="20" name="TextBox 19"/>
            <p:cNvSpPr txBox="1"/>
            <p:nvPr/>
          </p:nvSpPr>
          <p:spPr>
            <a:xfrm>
              <a:off x="9659033" y="10536520"/>
              <a:ext cx="5027602" cy="1643490"/>
            </a:xfrm>
            <a:prstGeom prst="rect">
              <a:avLst/>
            </a:prstGeom>
            <a:noFill/>
          </p:spPr>
          <p:txBody>
            <a:bodyPr wrap="square" lIns="219419" tIns="109710" rIns="219419" bIns="109710" rtlCol="0">
              <a:spAutoFit/>
            </a:bodyPr>
            <a:lstStyle/>
            <a:p>
              <a:pPr algn="ctr">
                <a:lnSpc>
                  <a:spcPct val="110000"/>
                </a:lnSpc>
              </a:pPr>
              <a:r>
                <a:rPr lang="en-US" sz="2800" dirty="0" smtClean="0">
                  <a:latin typeface="Lato Light"/>
                  <a:cs typeface="Lato Light"/>
                </a:rPr>
                <a:t>An analysis of fuel consumption reduction based on measured data</a:t>
              </a:r>
            </a:p>
          </p:txBody>
        </p:sp>
      </p:grpSp>
      <p:grpSp>
        <p:nvGrpSpPr>
          <p:cNvPr id="25" name="Group 24"/>
          <p:cNvGrpSpPr/>
          <p:nvPr/>
        </p:nvGrpSpPr>
        <p:grpSpPr>
          <a:xfrm>
            <a:off x="18293023" y="9960171"/>
            <a:ext cx="5027602" cy="1745864"/>
            <a:chOff x="16564713" y="9960171"/>
            <a:chExt cx="5027602" cy="1745864"/>
          </a:xfrm>
        </p:grpSpPr>
        <p:sp>
          <p:nvSpPr>
            <p:cNvPr id="21" name="TextBox 20"/>
            <p:cNvSpPr txBox="1"/>
            <p:nvPr/>
          </p:nvSpPr>
          <p:spPr>
            <a:xfrm>
              <a:off x="17290883" y="9960171"/>
              <a:ext cx="3575263" cy="738627"/>
            </a:xfrm>
            <a:prstGeom prst="rect">
              <a:avLst/>
            </a:prstGeom>
            <a:noFill/>
          </p:spPr>
          <p:txBody>
            <a:bodyPr wrap="none" lIns="182843" tIns="91422" rIns="182843" bIns="91422" rtlCol="0">
              <a:spAutoFit/>
            </a:bodyPr>
            <a:lstStyle/>
            <a:p>
              <a:pPr algn="ctr"/>
              <a:r>
                <a:rPr lang="en-US" b="1" dirty="0" smtClean="0">
                  <a:latin typeface="Lato Regular"/>
                </a:rPr>
                <a:t>Advertisement</a:t>
              </a:r>
              <a:endParaRPr lang="en-US" b="1" dirty="0">
                <a:latin typeface="Lato Regular"/>
              </a:endParaRPr>
            </a:p>
          </p:txBody>
        </p:sp>
        <p:sp>
          <p:nvSpPr>
            <p:cNvPr id="22" name="TextBox 21"/>
            <p:cNvSpPr txBox="1"/>
            <p:nvPr/>
          </p:nvSpPr>
          <p:spPr>
            <a:xfrm>
              <a:off x="16564713" y="10536520"/>
              <a:ext cx="5027602" cy="1169515"/>
            </a:xfrm>
            <a:prstGeom prst="rect">
              <a:avLst/>
            </a:prstGeom>
            <a:noFill/>
          </p:spPr>
          <p:txBody>
            <a:bodyPr wrap="square" lIns="219419" tIns="109710" rIns="219419" bIns="109710" rtlCol="0">
              <a:spAutoFit/>
            </a:bodyPr>
            <a:lstStyle/>
            <a:p>
              <a:pPr algn="ctr">
                <a:lnSpc>
                  <a:spcPct val="110000"/>
                </a:lnSpc>
              </a:pPr>
              <a:r>
                <a:rPr lang="en-US" sz="2800" dirty="0" smtClean="0">
                  <a:latin typeface="Lato Light"/>
                  <a:cs typeface="Lato Light"/>
                </a:rPr>
                <a:t>Make your company known for being ECO friendly</a:t>
              </a:r>
            </a:p>
          </p:txBody>
        </p:sp>
      </p:grpSp>
      <p:grpSp>
        <p:nvGrpSpPr>
          <p:cNvPr id="18" name="Group 17"/>
          <p:cNvGrpSpPr/>
          <p:nvPr/>
        </p:nvGrpSpPr>
        <p:grpSpPr>
          <a:xfrm>
            <a:off x="4027057" y="9960171"/>
            <a:ext cx="5027602" cy="1745864"/>
            <a:chOff x="2814756" y="9960171"/>
            <a:chExt cx="5027602" cy="1745864"/>
          </a:xfrm>
        </p:grpSpPr>
        <p:sp>
          <p:nvSpPr>
            <p:cNvPr id="23" name="TextBox 22"/>
            <p:cNvSpPr txBox="1"/>
            <p:nvPr/>
          </p:nvSpPr>
          <p:spPr>
            <a:xfrm>
              <a:off x="4079534" y="9960171"/>
              <a:ext cx="2498046" cy="738627"/>
            </a:xfrm>
            <a:prstGeom prst="rect">
              <a:avLst/>
            </a:prstGeom>
            <a:noFill/>
          </p:spPr>
          <p:txBody>
            <a:bodyPr wrap="none" lIns="182843" tIns="91422" rIns="182843" bIns="91422" rtlCol="0">
              <a:spAutoFit/>
            </a:bodyPr>
            <a:lstStyle/>
            <a:p>
              <a:pPr algn="ctr"/>
              <a:r>
                <a:rPr lang="en-US" b="1" dirty="0" smtClean="0">
                  <a:latin typeface="Lato Regular"/>
                </a:rPr>
                <a:t>Feedback</a:t>
              </a:r>
              <a:endParaRPr lang="en-US" b="1" dirty="0">
                <a:latin typeface="Lato Regular"/>
              </a:endParaRPr>
            </a:p>
          </p:txBody>
        </p:sp>
        <p:sp>
          <p:nvSpPr>
            <p:cNvPr id="24" name="TextBox 23"/>
            <p:cNvSpPr txBox="1"/>
            <p:nvPr/>
          </p:nvSpPr>
          <p:spPr>
            <a:xfrm>
              <a:off x="2814756" y="10536520"/>
              <a:ext cx="5027602" cy="1169515"/>
            </a:xfrm>
            <a:prstGeom prst="rect">
              <a:avLst/>
            </a:prstGeom>
            <a:noFill/>
          </p:spPr>
          <p:txBody>
            <a:bodyPr wrap="square" lIns="219419" tIns="109710" rIns="219419" bIns="109710" rtlCol="0">
              <a:spAutoFit/>
            </a:bodyPr>
            <a:lstStyle/>
            <a:p>
              <a:pPr algn="ctr">
                <a:lnSpc>
                  <a:spcPct val="110000"/>
                </a:lnSpc>
              </a:pPr>
              <a:r>
                <a:rPr lang="en-US" sz="2800" dirty="0" smtClean="0">
                  <a:latin typeface="Lato Light"/>
                  <a:cs typeface="Lato Light"/>
                </a:rPr>
                <a:t>Constant quality feedback to drivers and management</a:t>
              </a:r>
            </a:p>
          </p:txBody>
        </p:sp>
      </p:grpSp>
      <p:sp>
        <p:nvSpPr>
          <p:cNvPr id="33" name="TextBox 32"/>
          <p:cNvSpPr txBox="1"/>
          <p:nvPr/>
        </p:nvSpPr>
        <p:spPr>
          <a:xfrm>
            <a:off x="9709223" y="688643"/>
            <a:ext cx="4974695" cy="400110"/>
          </a:xfrm>
          <a:prstGeom prst="rect">
            <a:avLst/>
          </a:prstGeom>
          <a:noFill/>
        </p:spPr>
        <p:txBody>
          <a:bodyPr wrap="none">
            <a:spAutoFit/>
          </a:bodyPr>
          <a:lstStyle/>
          <a:p>
            <a:pPr algn="ctr" defTabSz="1828434" fontAlgn="auto">
              <a:spcBef>
                <a:spcPts val="0"/>
              </a:spcBef>
              <a:spcAft>
                <a:spcPts val="0"/>
              </a:spcAft>
              <a:defRPr/>
            </a:pPr>
            <a:r>
              <a:rPr lang="en-US" sz="2000" b="1" spc="600" dirty="0" smtClean="0">
                <a:latin typeface="Lato Regular"/>
                <a:ea typeface="+mn-ea"/>
                <a:cs typeface="Lato Regular"/>
              </a:rPr>
              <a:t>SkyTrack ECO Instructor</a:t>
            </a:r>
            <a:endParaRPr lang="en-US" sz="2000" b="1" spc="600" dirty="0">
              <a:latin typeface="Lato Regular"/>
              <a:ea typeface="+mn-ea"/>
              <a:cs typeface="Lato Regular"/>
            </a:endParaRPr>
          </a:p>
        </p:txBody>
      </p:sp>
      <p:sp>
        <p:nvSpPr>
          <p:cNvPr id="40" name="TextBox 72"/>
          <p:cNvSpPr txBox="1">
            <a:spLocks noChangeArrowheads="1"/>
          </p:cNvSpPr>
          <p:nvPr/>
        </p:nvSpPr>
        <p:spPr bwMode="auto">
          <a:xfrm>
            <a:off x="9337137" y="1004742"/>
            <a:ext cx="57267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charset="0"/>
                <a:ea typeface="ＭＳ Ｐゴシック" charset="0"/>
                <a:cs typeface="ＭＳ Ｐゴシック" charset="0"/>
              </a:defRPr>
            </a:lvl1pPr>
            <a:lvl2pPr marL="742950" indent="-285750">
              <a:defRPr sz="3600">
                <a:solidFill>
                  <a:schemeClr val="tx1"/>
                </a:solidFill>
                <a:latin typeface="Lato Light" charset="0"/>
                <a:ea typeface="ＭＳ Ｐゴシック" charset="0"/>
              </a:defRPr>
            </a:lvl2pPr>
            <a:lvl3pPr marL="1143000" indent="-228600">
              <a:defRPr sz="3600">
                <a:solidFill>
                  <a:schemeClr val="tx1"/>
                </a:solidFill>
                <a:latin typeface="Lato Light" charset="0"/>
                <a:ea typeface="ＭＳ Ｐゴシック" charset="0"/>
              </a:defRPr>
            </a:lvl3pPr>
            <a:lvl4pPr marL="1600200" indent="-228600">
              <a:defRPr sz="3600">
                <a:solidFill>
                  <a:schemeClr val="tx1"/>
                </a:solidFill>
                <a:latin typeface="Lato Light" charset="0"/>
                <a:ea typeface="ＭＳ Ｐゴシック" charset="0"/>
              </a:defRPr>
            </a:lvl4pPr>
            <a:lvl5pPr marL="2057400" indent="-228600">
              <a:defRPr sz="3600">
                <a:solidFill>
                  <a:schemeClr val="tx1"/>
                </a:solidFill>
                <a:latin typeface="Lato Light" charset="0"/>
                <a:ea typeface="ＭＳ Ｐゴシック" charset="0"/>
              </a:defRPr>
            </a:lvl5pPr>
            <a:lvl6pPr marL="2514600" indent="-228600" defTabSz="1827213" fontAlgn="base">
              <a:spcBef>
                <a:spcPct val="0"/>
              </a:spcBef>
              <a:spcAft>
                <a:spcPct val="0"/>
              </a:spcAft>
              <a:defRPr sz="3600">
                <a:solidFill>
                  <a:schemeClr val="tx1"/>
                </a:solidFill>
                <a:latin typeface="Lato Light" charset="0"/>
                <a:ea typeface="ＭＳ Ｐゴシック" charset="0"/>
              </a:defRPr>
            </a:lvl6pPr>
            <a:lvl7pPr marL="2971800" indent="-228600" defTabSz="1827213" fontAlgn="base">
              <a:spcBef>
                <a:spcPct val="0"/>
              </a:spcBef>
              <a:spcAft>
                <a:spcPct val="0"/>
              </a:spcAft>
              <a:defRPr sz="3600">
                <a:solidFill>
                  <a:schemeClr val="tx1"/>
                </a:solidFill>
                <a:latin typeface="Lato Light" charset="0"/>
                <a:ea typeface="ＭＳ Ｐゴシック" charset="0"/>
              </a:defRPr>
            </a:lvl7pPr>
            <a:lvl8pPr marL="3429000" indent="-228600" defTabSz="1827213" fontAlgn="base">
              <a:spcBef>
                <a:spcPct val="0"/>
              </a:spcBef>
              <a:spcAft>
                <a:spcPct val="0"/>
              </a:spcAft>
              <a:defRPr sz="3600">
                <a:solidFill>
                  <a:schemeClr val="tx1"/>
                </a:solidFill>
                <a:latin typeface="Lato Light" charset="0"/>
                <a:ea typeface="ＭＳ Ｐゴシック" charset="0"/>
              </a:defRPr>
            </a:lvl8pPr>
            <a:lvl9pPr marL="3886200" indent="-228600" defTabSz="1827213" fontAlgn="base">
              <a:spcBef>
                <a:spcPct val="0"/>
              </a:spcBef>
              <a:spcAft>
                <a:spcPct val="0"/>
              </a:spcAft>
              <a:defRPr sz="3600">
                <a:solidFill>
                  <a:schemeClr val="tx1"/>
                </a:solidFill>
                <a:latin typeface="Lato Light" charset="0"/>
                <a:ea typeface="ＭＳ Ｐゴシック" charset="0"/>
              </a:defRPr>
            </a:lvl9pPr>
          </a:lstStyle>
          <a:p>
            <a:pPr algn="ctr"/>
            <a:r>
              <a:rPr lang="en-US" sz="6000" b="1" dirty="0" smtClean="0">
                <a:latin typeface="Lato Regular" charset="0"/>
                <a:cs typeface="Lato Regular" charset="0"/>
              </a:rPr>
              <a:t>Training results</a:t>
            </a:r>
            <a:endParaRPr lang="en-US" sz="6000" b="1" dirty="0">
              <a:latin typeface="Lato Regular" charset="0"/>
              <a:cs typeface="Lato Regular" charset="0"/>
            </a:endParaRPr>
          </a:p>
        </p:txBody>
      </p:sp>
      <p:pic>
        <p:nvPicPr>
          <p:cNvPr id="14" name="Picture Placeholder 13"/>
          <p:cNvPicPr>
            <a:picLocks noGrp="1" noChangeAspect="1"/>
          </p:cNvPicPr>
          <p:nvPr>
            <p:ph type="pic" sz="quarter" idx="14"/>
          </p:nvPr>
        </p:nvPicPr>
        <p:blipFill>
          <a:blip r:embed="rId4" cstate="email">
            <a:extLst>
              <a:ext uri="{28A0092B-C50C-407E-A947-70E740481C1C}">
                <a14:useLocalDpi xmlns:a14="http://schemas.microsoft.com/office/drawing/2010/main" val="0"/>
              </a:ext>
            </a:extLst>
          </a:blip>
          <a:stretch>
            <a:fillRect/>
          </a:stretch>
        </p:blipFill>
        <p:spPr>
          <a:xfrm>
            <a:off x="4265" y="2573012"/>
            <a:ext cx="10117535" cy="7200000"/>
          </a:xfrm>
        </p:spPr>
      </p:pic>
      <p:cxnSp>
        <p:nvCxnSpPr>
          <p:cNvPr id="17" name="Straight Connector 16"/>
          <p:cNvCxnSpPr/>
          <p:nvPr/>
        </p:nvCxnSpPr>
        <p:spPr>
          <a:xfrm flipH="1">
            <a:off x="10108812" y="2573012"/>
            <a:ext cx="22860" cy="7200000"/>
          </a:xfrm>
          <a:prstGeom prst="line">
            <a:avLst/>
          </a:prstGeom>
          <a:ln w="57150">
            <a:solidFill>
              <a:schemeClr val="accent2"/>
            </a:solidFill>
          </a:ln>
        </p:spPr>
        <p:style>
          <a:lnRef idx="3">
            <a:schemeClr val="accent1"/>
          </a:lnRef>
          <a:fillRef idx="0">
            <a:schemeClr val="accent1"/>
          </a:fillRef>
          <a:effectRef idx="2">
            <a:schemeClr val="accent1"/>
          </a:effectRef>
          <a:fontRef idx="minor">
            <a:schemeClr val="tx1"/>
          </a:fontRef>
        </p:style>
      </p:cxnSp>
      <p:cxnSp>
        <p:nvCxnSpPr>
          <p:cNvPr id="31" name="Straight Connector 30"/>
          <p:cNvCxnSpPr/>
          <p:nvPr/>
        </p:nvCxnSpPr>
        <p:spPr>
          <a:xfrm>
            <a:off x="17245852" y="2573012"/>
            <a:ext cx="0" cy="7200000"/>
          </a:xfrm>
          <a:prstGeom prst="line">
            <a:avLst/>
          </a:prstGeom>
          <a:ln w="57150">
            <a:solidFill>
              <a:schemeClr val="accent4"/>
            </a:solidFill>
          </a:ln>
        </p:spPr>
        <p:style>
          <a:lnRef idx="3">
            <a:schemeClr val="accent1"/>
          </a:lnRef>
          <a:fillRef idx="0">
            <a:schemeClr val="accent1"/>
          </a:fillRef>
          <a:effectRef idx="2">
            <a:schemeClr val="accent1"/>
          </a:effectRef>
          <a:fontRef idx="minor">
            <a:schemeClr val="tx1"/>
          </a:fontRef>
        </p:style>
      </p:cxnSp>
      <p:cxnSp>
        <p:nvCxnSpPr>
          <p:cNvPr id="32" name="Straight Connector 31"/>
          <p:cNvCxnSpPr/>
          <p:nvPr/>
        </p:nvCxnSpPr>
        <p:spPr>
          <a:xfrm>
            <a:off x="2938397" y="2573012"/>
            <a:ext cx="0" cy="7200000"/>
          </a:xfrm>
          <a:prstGeom prst="line">
            <a:avLst/>
          </a:prstGeom>
          <a:ln w="57150">
            <a:solidFill>
              <a:schemeClr val="accent1"/>
            </a:solidFill>
          </a:ln>
        </p:spPr>
        <p:style>
          <a:lnRef idx="3">
            <a:schemeClr val="accent1"/>
          </a:lnRef>
          <a:fillRef idx="0">
            <a:schemeClr val="accent1"/>
          </a:fillRef>
          <a:effectRef idx="2">
            <a:schemeClr val="accent1"/>
          </a:effectRef>
          <a:fontRef idx="minor">
            <a:schemeClr val="tx1"/>
          </a:fontRef>
        </p:style>
      </p:cxnSp>
      <p:grpSp>
        <p:nvGrpSpPr>
          <p:cNvPr id="41" name="Group 40"/>
          <p:cNvGrpSpPr>
            <a:grpSpLocks/>
          </p:cNvGrpSpPr>
          <p:nvPr/>
        </p:nvGrpSpPr>
        <p:grpSpPr bwMode="auto">
          <a:xfrm>
            <a:off x="11449844" y="2019844"/>
            <a:ext cx="1477962" cy="258763"/>
            <a:chOff x="1703388" y="2006913"/>
            <a:chExt cx="1478230" cy="258682"/>
          </a:xfrm>
        </p:grpSpPr>
        <p:sp>
          <p:nvSpPr>
            <p:cNvPr id="42" name="Oval 41"/>
            <p:cNvSpPr/>
            <p:nvPr/>
          </p:nvSpPr>
          <p:spPr>
            <a:xfrm>
              <a:off x="1703388" y="2006913"/>
              <a:ext cx="258809"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prstClr val="white"/>
                </a:solidFill>
              </a:endParaRPr>
            </a:p>
          </p:txBody>
        </p:sp>
        <p:sp>
          <p:nvSpPr>
            <p:cNvPr id="43" name="Oval 42"/>
            <p:cNvSpPr/>
            <p:nvPr/>
          </p:nvSpPr>
          <p:spPr>
            <a:xfrm>
              <a:off x="2008243" y="2006913"/>
              <a:ext cx="258809"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prstClr val="white"/>
                </a:solidFill>
              </a:endParaRPr>
            </a:p>
          </p:txBody>
        </p:sp>
        <p:sp>
          <p:nvSpPr>
            <p:cNvPr id="44" name="Oval 43"/>
            <p:cNvSpPr/>
            <p:nvPr/>
          </p:nvSpPr>
          <p:spPr>
            <a:xfrm>
              <a:off x="2313099" y="2006913"/>
              <a:ext cx="258809"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prstClr val="white"/>
                </a:solidFill>
              </a:endParaRPr>
            </a:p>
          </p:txBody>
        </p:sp>
        <p:sp>
          <p:nvSpPr>
            <p:cNvPr id="45" name="Oval 44"/>
            <p:cNvSpPr/>
            <p:nvPr/>
          </p:nvSpPr>
          <p:spPr>
            <a:xfrm>
              <a:off x="2617954" y="2006913"/>
              <a:ext cx="258809"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prstClr val="white"/>
                </a:solidFill>
              </a:endParaRPr>
            </a:p>
          </p:txBody>
        </p:sp>
        <p:sp>
          <p:nvSpPr>
            <p:cNvPr id="46" name="Oval 45"/>
            <p:cNvSpPr/>
            <p:nvPr/>
          </p:nvSpPr>
          <p:spPr>
            <a:xfrm>
              <a:off x="2922809" y="2006913"/>
              <a:ext cx="258809"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prstClr val="white"/>
                </a:solidFill>
              </a:endParaRPr>
            </a:p>
          </p:txBody>
        </p:sp>
      </p:grpSp>
      <p:sp>
        <p:nvSpPr>
          <p:cNvPr id="34" name="TextBox 33"/>
          <p:cNvSpPr txBox="1"/>
          <p:nvPr/>
        </p:nvSpPr>
        <p:spPr>
          <a:xfrm>
            <a:off x="0" y="9790894"/>
            <a:ext cx="3047961" cy="338554"/>
          </a:xfrm>
          <a:prstGeom prst="rect">
            <a:avLst/>
          </a:prstGeom>
          <a:noFill/>
        </p:spPr>
        <p:txBody>
          <a:bodyPr wrap="square" rtlCol="0">
            <a:spAutoFit/>
          </a:bodyPr>
          <a:lstStyle/>
          <a:p>
            <a:r>
              <a:rPr lang="en-US" sz="1600" dirty="0" smtClean="0"/>
              <a:t>Training provided by</a:t>
            </a:r>
            <a:endParaRPr lang="en-US" sz="1600" dirty="0"/>
          </a:p>
        </p:txBody>
      </p:sp>
      <p:pic>
        <p:nvPicPr>
          <p:cNvPr id="35" name="Picture 5"/>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010303" y="9796069"/>
            <a:ext cx="1157286" cy="4333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4520242" y="3571336"/>
            <a:ext cx="2599545" cy="120770"/>
          </a:xfrm>
          <a:prstGeom prst="rect">
            <a:avLst/>
          </a:prstGeom>
          <a:pattFill prst="pct10">
            <a:fgClr>
              <a:srgbClr val="2686A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28" name="Rectangle 27"/>
          <p:cNvSpPr/>
          <p:nvPr/>
        </p:nvSpPr>
        <p:spPr>
          <a:xfrm>
            <a:off x="11598513" y="3571336"/>
            <a:ext cx="2599545" cy="120770"/>
          </a:xfrm>
          <a:prstGeom prst="rect">
            <a:avLst/>
          </a:prstGeom>
          <a:pattFill prst="pct10">
            <a:fgClr>
              <a:srgbClr val="2686A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29" name="Rectangle 28"/>
          <p:cNvSpPr/>
          <p:nvPr/>
        </p:nvSpPr>
        <p:spPr>
          <a:xfrm>
            <a:off x="18792943" y="3562709"/>
            <a:ext cx="2599545" cy="120770"/>
          </a:xfrm>
          <a:prstGeom prst="rect">
            <a:avLst/>
          </a:prstGeom>
          <a:pattFill prst="pct10">
            <a:fgClr>
              <a:srgbClr val="2686A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298295009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556277" y="9993827"/>
            <a:ext cx="4322051" cy="2260059"/>
            <a:chOff x="6725834" y="9135119"/>
            <a:chExt cx="4387851" cy="2294467"/>
          </a:xfrm>
        </p:grpSpPr>
        <p:sp>
          <p:nvSpPr>
            <p:cNvPr id="31" name="Freeform 19"/>
            <p:cNvSpPr>
              <a:spLocks/>
            </p:cNvSpPr>
            <p:nvPr/>
          </p:nvSpPr>
          <p:spPr bwMode="auto">
            <a:xfrm>
              <a:off x="6725834" y="9772236"/>
              <a:ext cx="2197101" cy="1657350"/>
            </a:xfrm>
            <a:custGeom>
              <a:avLst/>
              <a:gdLst>
                <a:gd name="T0" fmla="*/ 1038 w 1038"/>
                <a:gd name="T1" fmla="*/ 783 h 783"/>
                <a:gd name="T2" fmla="*/ 0 w 1038"/>
                <a:gd name="T3" fmla="*/ 488 h 783"/>
                <a:gd name="T4" fmla="*/ 0 w 1038"/>
                <a:gd name="T5" fmla="*/ 0 h 783"/>
                <a:gd name="T6" fmla="*/ 1038 w 1038"/>
                <a:gd name="T7" fmla="*/ 294 h 783"/>
                <a:gd name="T8" fmla="*/ 1038 w 1038"/>
                <a:gd name="T9" fmla="*/ 783 h 783"/>
              </a:gdLst>
              <a:ahLst/>
              <a:cxnLst>
                <a:cxn ang="0">
                  <a:pos x="T0" y="T1"/>
                </a:cxn>
                <a:cxn ang="0">
                  <a:pos x="T2" y="T3"/>
                </a:cxn>
                <a:cxn ang="0">
                  <a:pos x="T4" y="T5"/>
                </a:cxn>
                <a:cxn ang="0">
                  <a:pos x="T6" y="T7"/>
                </a:cxn>
                <a:cxn ang="0">
                  <a:pos x="T8" y="T9"/>
                </a:cxn>
              </a:cxnLst>
              <a:rect l="0" t="0" r="r" b="b"/>
              <a:pathLst>
                <a:path w="1038" h="783">
                  <a:moveTo>
                    <a:pt x="1038" y="783"/>
                  </a:moveTo>
                  <a:lnTo>
                    <a:pt x="0" y="488"/>
                  </a:lnTo>
                  <a:lnTo>
                    <a:pt x="0" y="0"/>
                  </a:lnTo>
                  <a:lnTo>
                    <a:pt x="1038" y="294"/>
                  </a:lnTo>
                  <a:lnTo>
                    <a:pt x="1038" y="783"/>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32" name="Freeform 20"/>
            <p:cNvSpPr>
              <a:spLocks/>
            </p:cNvSpPr>
            <p:nvPr/>
          </p:nvSpPr>
          <p:spPr bwMode="auto">
            <a:xfrm>
              <a:off x="8918701" y="9772236"/>
              <a:ext cx="2194984" cy="1657350"/>
            </a:xfrm>
            <a:custGeom>
              <a:avLst/>
              <a:gdLst>
                <a:gd name="T0" fmla="*/ 1037 w 1037"/>
                <a:gd name="T1" fmla="*/ 488 h 783"/>
                <a:gd name="T2" fmla="*/ 0 w 1037"/>
                <a:gd name="T3" fmla="*/ 783 h 783"/>
                <a:gd name="T4" fmla="*/ 0 w 1037"/>
                <a:gd name="T5" fmla="*/ 294 h 783"/>
                <a:gd name="T6" fmla="*/ 1037 w 1037"/>
                <a:gd name="T7" fmla="*/ 0 h 783"/>
                <a:gd name="T8" fmla="*/ 1037 w 1037"/>
                <a:gd name="T9" fmla="*/ 488 h 783"/>
              </a:gdLst>
              <a:ahLst/>
              <a:cxnLst>
                <a:cxn ang="0">
                  <a:pos x="T0" y="T1"/>
                </a:cxn>
                <a:cxn ang="0">
                  <a:pos x="T2" y="T3"/>
                </a:cxn>
                <a:cxn ang="0">
                  <a:pos x="T4" y="T5"/>
                </a:cxn>
                <a:cxn ang="0">
                  <a:pos x="T6" y="T7"/>
                </a:cxn>
                <a:cxn ang="0">
                  <a:pos x="T8" y="T9"/>
                </a:cxn>
              </a:cxnLst>
              <a:rect l="0" t="0" r="r" b="b"/>
              <a:pathLst>
                <a:path w="1037" h="783">
                  <a:moveTo>
                    <a:pt x="1037" y="488"/>
                  </a:moveTo>
                  <a:lnTo>
                    <a:pt x="0" y="783"/>
                  </a:lnTo>
                  <a:lnTo>
                    <a:pt x="0" y="294"/>
                  </a:lnTo>
                  <a:lnTo>
                    <a:pt x="1037" y="0"/>
                  </a:lnTo>
                  <a:lnTo>
                    <a:pt x="1037" y="488"/>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33" name="Freeform 21"/>
            <p:cNvSpPr>
              <a:spLocks/>
            </p:cNvSpPr>
            <p:nvPr/>
          </p:nvSpPr>
          <p:spPr bwMode="auto">
            <a:xfrm>
              <a:off x="6725834" y="9135119"/>
              <a:ext cx="4387851" cy="1259417"/>
            </a:xfrm>
            <a:custGeom>
              <a:avLst/>
              <a:gdLst>
                <a:gd name="T0" fmla="*/ 2073 w 2073"/>
                <a:gd name="T1" fmla="*/ 301 h 595"/>
                <a:gd name="T2" fmla="*/ 1036 w 2073"/>
                <a:gd name="T3" fmla="*/ 595 h 595"/>
                <a:gd name="T4" fmla="*/ 0 w 2073"/>
                <a:gd name="T5" fmla="*/ 301 h 595"/>
                <a:gd name="T6" fmla="*/ 0 w 2073"/>
                <a:gd name="T7" fmla="*/ 295 h 595"/>
                <a:gd name="T8" fmla="*/ 1038 w 2073"/>
                <a:gd name="T9" fmla="*/ 0 h 595"/>
                <a:gd name="T10" fmla="*/ 2073 w 2073"/>
                <a:gd name="T11" fmla="*/ 295 h 595"/>
                <a:gd name="T12" fmla="*/ 2073 w 2073"/>
                <a:gd name="T13" fmla="*/ 301 h 595"/>
              </a:gdLst>
              <a:ahLst/>
              <a:cxnLst>
                <a:cxn ang="0">
                  <a:pos x="T0" y="T1"/>
                </a:cxn>
                <a:cxn ang="0">
                  <a:pos x="T2" y="T3"/>
                </a:cxn>
                <a:cxn ang="0">
                  <a:pos x="T4" y="T5"/>
                </a:cxn>
                <a:cxn ang="0">
                  <a:pos x="T6" y="T7"/>
                </a:cxn>
                <a:cxn ang="0">
                  <a:pos x="T8" y="T9"/>
                </a:cxn>
                <a:cxn ang="0">
                  <a:pos x="T10" y="T11"/>
                </a:cxn>
                <a:cxn ang="0">
                  <a:pos x="T12" y="T13"/>
                </a:cxn>
              </a:cxnLst>
              <a:rect l="0" t="0" r="r" b="b"/>
              <a:pathLst>
                <a:path w="2073" h="595">
                  <a:moveTo>
                    <a:pt x="2073" y="301"/>
                  </a:moveTo>
                  <a:lnTo>
                    <a:pt x="1036" y="595"/>
                  </a:lnTo>
                  <a:lnTo>
                    <a:pt x="0" y="301"/>
                  </a:lnTo>
                  <a:lnTo>
                    <a:pt x="0" y="295"/>
                  </a:lnTo>
                  <a:lnTo>
                    <a:pt x="1038" y="0"/>
                  </a:lnTo>
                  <a:lnTo>
                    <a:pt x="2073" y="295"/>
                  </a:lnTo>
                  <a:lnTo>
                    <a:pt x="2073" y="30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grpSp>
      <p:grpSp>
        <p:nvGrpSpPr>
          <p:cNvPr id="44" name="Group 43"/>
          <p:cNvGrpSpPr/>
          <p:nvPr/>
        </p:nvGrpSpPr>
        <p:grpSpPr>
          <a:xfrm>
            <a:off x="7878328" y="8974298"/>
            <a:ext cx="4322051" cy="2260059"/>
            <a:chOff x="6725834" y="9135119"/>
            <a:chExt cx="4387851" cy="2294467"/>
          </a:xfrm>
        </p:grpSpPr>
        <p:sp>
          <p:nvSpPr>
            <p:cNvPr id="45" name="Freeform 19"/>
            <p:cNvSpPr>
              <a:spLocks/>
            </p:cNvSpPr>
            <p:nvPr/>
          </p:nvSpPr>
          <p:spPr bwMode="auto">
            <a:xfrm>
              <a:off x="6725834" y="9772236"/>
              <a:ext cx="2197101" cy="1657350"/>
            </a:xfrm>
            <a:custGeom>
              <a:avLst/>
              <a:gdLst>
                <a:gd name="T0" fmla="*/ 1038 w 1038"/>
                <a:gd name="T1" fmla="*/ 783 h 783"/>
                <a:gd name="T2" fmla="*/ 0 w 1038"/>
                <a:gd name="T3" fmla="*/ 488 h 783"/>
                <a:gd name="T4" fmla="*/ 0 w 1038"/>
                <a:gd name="T5" fmla="*/ 0 h 783"/>
                <a:gd name="T6" fmla="*/ 1038 w 1038"/>
                <a:gd name="T7" fmla="*/ 294 h 783"/>
                <a:gd name="T8" fmla="*/ 1038 w 1038"/>
                <a:gd name="T9" fmla="*/ 783 h 783"/>
              </a:gdLst>
              <a:ahLst/>
              <a:cxnLst>
                <a:cxn ang="0">
                  <a:pos x="T0" y="T1"/>
                </a:cxn>
                <a:cxn ang="0">
                  <a:pos x="T2" y="T3"/>
                </a:cxn>
                <a:cxn ang="0">
                  <a:pos x="T4" y="T5"/>
                </a:cxn>
                <a:cxn ang="0">
                  <a:pos x="T6" y="T7"/>
                </a:cxn>
                <a:cxn ang="0">
                  <a:pos x="T8" y="T9"/>
                </a:cxn>
              </a:cxnLst>
              <a:rect l="0" t="0" r="r" b="b"/>
              <a:pathLst>
                <a:path w="1038" h="783">
                  <a:moveTo>
                    <a:pt x="1038" y="783"/>
                  </a:moveTo>
                  <a:lnTo>
                    <a:pt x="0" y="488"/>
                  </a:lnTo>
                  <a:lnTo>
                    <a:pt x="0" y="0"/>
                  </a:lnTo>
                  <a:lnTo>
                    <a:pt x="1038" y="294"/>
                  </a:lnTo>
                  <a:lnTo>
                    <a:pt x="1038" y="783"/>
                  </a:ln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46" name="Freeform 20"/>
            <p:cNvSpPr>
              <a:spLocks/>
            </p:cNvSpPr>
            <p:nvPr/>
          </p:nvSpPr>
          <p:spPr bwMode="auto">
            <a:xfrm>
              <a:off x="8918701" y="9772236"/>
              <a:ext cx="2194984" cy="1657350"/>
            </a:xfrm>
            <a:custGeom>
              <a:avLst/>
              <a:gdLst>
                <a:gd name="T0" fmla="*/ 1037 w 1037"/>
                <a:gd name="T1" fmla="*/ 488 h 783"/>
                <a:gd name="T2" fmla="*/ 0 w 1037"/>
                <a:gd name="T3" fmla="*/ 783 h 783"/>
                <a:gd name="T4" fmla="*/ 0 w 1037"/>
                <a:gd name="T5" fmla="*/ 294 h 783"/>
                <a:gd name="T6" fmla="*/ 1037 w 1037"/>
                <a:gd name="T7" fmla="*/ 0 h 783"/>
                <a:gd name="T8" fmla="*/ 1037 w 1037"/>
                <a:gd name="T9" fmla="*/ 488 h 783"/>
              </a:gdLst>
              <a:ahLst/>
              <a:cxnLst>
                <a:cxn ang="0">
                  <a:pos x="T0" y="T1"/>
                </a:cxn>
                <a:cxn ang="0">
                  <a:pos x="T2" y="T3"/>
                </a:cxn>
                <a:cxn ang="0">
                  <a:pos x="T4" y="T5"/>
                </a:cxn>
                <a:cxn ang="0">
                  <a:pos x="T6" y="T7"/>
                </a:cxn>
                <a:cxn ang="0">
                  <a:pos x="T8" y="T9"/>
                </a:cxn>
              </a:cxnLst>
              <a:rect l="0" t="0" r="r" b="b"/>
              <a:pathLst>
                <a:path w="1037" h="783">
                  <a:moveTo>
                    <a:pt x="1037" y="488"/>
                  </a:moveTo>
                  <a:lnTo>
                    <a:pt x="0" y="783"/>
                  </a:lnTo>
                  <a:lnTo>
                    <a:pt x="0" y="294"/>
                  </a:lnTo>
                  <a:lnTo>
                    <a:pt x="1037" y="0"/>
                  </a:lnTo>
                  <a:lnTo>
                    <a:pt x="1037" y="488"/>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47" name="Freeform 21"/>
            <p:cNvSpPr>
              <a:spLocks/>
            </p:cNvSpPr>
            <p:nvPr/>
          </p:nvSpPr>
          <p:spPr bwMode="auto">
            <a:xfrm>
              <a:off x="6725834" y="9135119"/>
              <a:ext cx="4387851" cy="1259417"/>
            </a:xfrm>
            <a:custGeom>
              <a:avLst/>
              <a:gdLst>
                <a:gd name="T0" fmla="*/ 2073 w 2073"/>
                <a:gd name="T1" fmla="*/ 301 h 595"/>
                <a:gd name="T2" fmla="*/ 1036 w 2073"/>
                <a:gd name="T3" fmla="*/ 595 h 595"/>
                <a:gd name="T4" fmla="*/ 0 w 2073"/>
                <a:gd name="T5" fmla="*/ 301 h 595"/>
                <a:gd name="T6" fmla="*/ 0 w 2073"/>
                <a:gd name="T7" fmla="*/ 295 h 595"/>
                <a:gd name="T8" fmla="*/ 1038 w 2073"/>
                <a:gd name="T9" fmla="*/ 0 h 595"/>
                <a:gd name="T10" fmla="*/ 2073 w 2073"/>
                <a:gd name="T11" fmla="*/ 295 h 595"/>
                <a:gd name="T12" fmla="*/ 2073 w 2073"/>
                <a:gd name="T13" fmla="*/ 301 h 595"/>
              </a:gdLst>
              <a:ahLst/>
              <a:cxnLst>
                <a:cxn ang="0">
                  <a:pos x="T0" y="T1"/>
                </a:cxn>
                <a:cxn ang="0">
                  <a:pos x="T2" y="T3"/>
                </a:cxn>
                <a:cxn ang="0">
                  <a:pos x="T4" y="T5"/>
                </a:cxn>
                <a:cxn ang="0">
                  <a:pos x="T6" y="T7"/>
                </a:cxn>
                <a:cxn ang="0">
                  <a:pos x="T8" y="T9"/>
                </a:cxn>
                <a:cxn ang="0">
                  <a:pos x="T10" y="T11"/>
                </a:cxn>
                <a:cxn ang="0">
                  <a:pos x="T12" y="T13"/>
                </a:cxn>
              </a:cxnLst>
              <a:rect l="0" t="0" r="r" b="b"/>
              <a:pathLst>
                <a:path w="2073" h="595">
                  <a:moveTo>
                    <a:pt x="2073" y="301"/>
                  </a:moveTo>
                  <a:lnTo>
                    <a:pt x="1036" y="595"/>
                  </a:lnTo>
                  <a:lnTo>
                    <a:pt x="0" y="301"/>
                  </a:lnTo>
                  <a:lnTo>
                    <a:pt x="0" y="295"/>
                  </a:lnTo>
                  <a:lnTo>
                    <a:pt x="1038" y="0"/>
                  </a:lnTo>
                  <a:lnTo>
                    <a:pt x="2073" y="295"/>
                  </a:lnTo>
                  <a:lnTo>
                    <a:pt x="2073" y="30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grpSp>
      <p:grpSp>
        <p:nvGrpSpPr>
          <p:cNvPr id="48" name="Group 47"/>
          <p:cNvGrpSpPr/>
          <p:nvPr/>
        </p:nvGrpSpPr>
        <p:grpSpPr>
          <a:xfrm>
            <a:off x="12200379" y="7954770"/>
            <a:ext cx="4322051" cy="2260059"/>
            <a:chOff x="6725834" y="9135119"/>
            <a:chExt cx="4387851" cy="2294467"/>
          </a:xfrm>
        </p:grpSpPr>
        <p:sp>
          <p:nvSpPr>
            <p:cNvPr id="49" name="Freeform 19"/>
            <p:cNvSpPr>
              <a:spLocks/>
            </p:cNvSpPr>
            <p:nvPr/>
          </p:nvSpPr>
          <p:spPr bwMode="auto">
            <a:xfrm>
              <a:off x="6725834" y="9772236"/>
              <a:ext cx="2197101" cy="1657350"/>
            </a:xfrm>
            <a:custGeom>
              <a:avLst/>
              <a:gdLst>
                <a:gd name="T0" fmla="*/ 1038 w 1038"/>
                <a:gd name="T1" fmla="*/ 783 h 783"/>
                <a:gd name="T2" fmla="*/ 0 w 1038"/>
                <a:gd name="T3" fmla="*/ 488 h 783"/>
                <a:gd name="T4" fmla="*/ 0 w 1038"/>
                <a:gd name="T5" fmla="*/ 0 h 783"/>
                <a:gd name="T6" fmla="*/ 1038 w 1038"/>
                <a:gd name="T7" fmla="*/ 294 h 783"/>
                <a:gd name="T8" fmla="*/ 1038 w 1038"/>
                <a:gd name="T9" fmla="*/ 783 h 783"/>
              </a:gdLst>
              <a:ahLst/>
              <a:cxnLst>
                <a:cxn ang="0">
                  <a:pos x="T0" y="T1"/>
                </a:cxn>
                <a:cxn ang="0">
                  <a:pos x="T2" y="T3"/>
                </a:cxn>
                <a:cxn ang="0">
                  <a:pos x="T4" y="T5"/>
                </a:cxn>
                <a:cxn ang="0">
                  <a:pos x="T6" y="T7"/>
                </a:cxn>
                <a:cxn ang="0">
                  <a:pos x="T8" y="T9"/>
                </a:cxn>
              </a:cxnLst>
              <a:rect l="0" t="0" r="r" b="b"/>
              <a:pathLst>
                <a:path w="1038" h="783">
                  <a:moveTo>
                    <a:pt x="1038" y="783"/>
                  </a:moveTo>
                  <a:lnTo>
                    <a:pt x="0" y="488"/>
                  </a:lnTo>
                  <a:lnTo>
                    <a:pt x="0" y="0"/>
                  </a:lnTo>
                  <a:lnTo>
                    <a:pt x="1038" y="294"/>
                  </a:lnTo>
                  <a:lnTo>
                    <a:pt x="1038" y="783"/>
                  </a:ln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50" name="Freeform 20"/>
            <p:cNvSpPr>
              <a:spLocks/>
            </p:cNvSpPr>
            <p:nvPr/>
          </p:nvSpPr>
          <p:spPr bwMode="auto">
            <a:xfrm>
              <a:off x="8918701" y="9772236"/>
              <a:ext cx="2194984" cy="1657350"/>
            </a:xfrm>
            <a:custGeom>
              <a:avLst/>
              <a:gdLst>
                <a:gd name="T0" fmla="*/ 1037 w 1037"/>
                <a:gd name="T1" fmla="*/ 488 h 783"/>
                <a:gd name="T2" fmla="*/ 0 w 1037"/>
                <a:gd name="T3" fmla="*/ 783 h 783"/>
                <a:gd name="T4" fmla="*/ 0 w 1037"/>
                <a:gd name="T5" fmla="*/ 294 h 783"/>
                <a:gd name="T6" fmla="*/ 1037 w 1037"/>
                <a:gd name="T7" fmla="*/ 0 h 783"/>
                <a:gd name="T8" fmla="*/ 1037 w 1037"/>
                <a:gd name="T9" fmla="*/ 488 h 783"/>
              </a:gdLst>
              <a:ahLst/>
              <a:cxnLst>
                <a:cxn ang="0">
                  <a:pos x="T0" y="T1"/>
                </a:cxn>
                <a:cxn ang="0">
                  <a:pos x="T2" y="T3"/>
                </a:cxn>
                <a:cxn ang="0">
                  <a:pos x="T4" y="T5"/>
                </a:cxn>
                <a:cxn ang="0">
                  <a:pos x="T6" y="T7"/>
                </a:cxn>
                <a:cxn ang="0">
                  <a:pos x="T8" y="T9"/>
                </a:cxn>
              </a:cxnLst>
              <a:rect l="0" t="0" r="r" b="b"/>
              <a:pathLst>
                <a:path w="1037" h="783">
                  <a:moveTo>
                    <a:pt x="1037" y="488"/>
                  </a:moveTo>
                  <a:lnTo>
                    <a:pt x="0" y="783"/>
                  </a:lnTo>
                  <a:lnTo>
                    <a:pt x="0" y="294"/>
                  </a:lnTo>
                  <a:lnTo>
                    <a:pt x="1037" y="0"/>
                  </a:lnTo>
                  <a:lnTo>
                    <a:pt x="1037" y="488"/>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51" name="Freeform 21"/>
            <p:cNvSpPr>
              <a:spLocks/>
            </p:cNvSpPr>
            <p:nvPr/>
          </p:nvSpPr>
          <p:spPr bwMode="auto">
            <a:xfrm>
              <a:off x="6725834" y="9135119"/>
              <a:ext cx="4387851" cy="1259417"/>
            </a:xfrm>
            <a:custGeom>
              <a:avLst/>
              <a:gdLst>
                <a:gd name="T0" fmla="*/ 2073 w 2073"/>
                <a:gd name="T1" fmla="*/ 301 h 595"/>
                <a:gd name="T2" fmla="*/ 1036 w 2073"/>
                <a:gd name="T3" fmla="*/ 595 h 595"/>
                <a:gd name="T4" fmla="*/ 0 w 2073"/>
                <a:gd name="T5" fmla="*/ 301 h 595"/>
                <a:gd name="T6" fmla="*/ 0 w 2073"/>
                <a:gd name="T7" fmla="*/ 295 h 595"/>
                <a:gd name="T8" fmla="*/ 1038 w 2073"/>
                <a:gd name="T9" fmla="*/ 0 h 595"/>
                <a:gd name="T10" fmla="*/ 2073 w 2073"/>
                <a:gd name="T11" fmla="*/ 295 h 595"/>
                <a:gd name="T12" fmla="*/ 2073 w 2073"/>
                <a:gd name="T13" fmla="*/ 301 h 595"/>
              </a:gdLst>
              <a:ahLst/>
              <a:cxnLst>
                <a:cxn ang="0">
                  <a:pos x="T0" y="T1"/>
                </a:cxn>
                <a:cxn ang="0">
                  <a:pos x="T2" y="T3"/>
                </a:cxn>
                <a:cxn ang="0">
                  <a:pos x="T4" y="T5"/>
                </a:cxn>
                <a:cxn ang="0">
                  <a:pos x="T6" y="T7"/>
                </a:cxn>
                <a:cxn ang="0">
                  <a:pos x="T8" y="T9"/>
                </a:cxn>
                <a:cxn ang="0">
                  <a:pos x="T10" y="T11"/>
                </a:cxn>
                <a:cxn ang="0">
                  <a:pos x="T12" y="T13"/>
                </a:cxn>
              </a:cxnLst>
              <a:rect l="0" t="0" r="r" b="b"/>
              <a:pathLst>
                <a:path w="2073" h="595">
                  <a:moveTo>
                    <a:pt x="2073" y="301"/>
                  </a:moveTo>
                  <a:lnTo>
                    <a:pt x="1036" y="595"/>
                  </a:lnTo>
                  <a:lnTo>
                    <a:pt x="0" y="301"/>
                  </a:lnTo>
                  <a:lnTo>
                    <a:pt x="0" y="295"/>
                  </a:lnTo>
                  <a:lnTo>
                    <a:pt x="1038" y="0"/>
                  </a:lnTo>
                  <a:lnTo>
                    <a:pt x="2073" y="295"/>
                  </a:lnTo>
                  <a:lnTo>
                    <a:pt x="2073" y="301"/>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grpSp>
      <p:grpSp>
        <p:nvGrpSpPr>
          <p:cNvPr id="52" name="Group 51"/>
          <p:cNvGrpSpPr/>
          <p:nvPr/>
        </p:nvGrpSpPr>
        <p:grpSpPr>
          <a:xfrm>
            <a:off x="16522429" y="6960640"/>
            <a:ext cx="4322051" cy="2260059"/>
            <a:chOff x="6725834" y="9135119"/>
            <a:chExt cx="4387851" cy="2294467"/>
          </a:xfrm>
        </p:grpSpPr>
        <p:sp>
          <p:nvSpPr>
            <p:cNvPr id="53" name="Freeform 19"/>
            <p:cNvSpPr>
              <a:spLocks/>
            </p:cNvSpPr>
            <p:nvPr/>
          </p:nvSpPr>
          <p:spPr bwMode="auto">
            <a:xfrm>
              <a:off x="6725834" y="9772236"/>
              <a:ext cx="2197101" cy="1657350"/>
            </a:xfrm>
            <a:custGeom>
              <a:avLst/>
              <a:gdLst>
                <a:gd name="T0" fmla="*/ 1038 w 1038"/>
                <a:gd name="T1" fmla="*/ 783 h 783"/>
                <a:gd name="T2" fmla="*/ 0 w 1038"/>
                <a:gd name="T3" fmla="*/ 488 h 783"/>
                <a:gd name="T4" fmla="*/ 0 w 1038"/>
                <a:gd name="T5" fmla="*/ 0 h 783"/>
                <a:gd name="T6" fmla="*/ 1038 w 1038"/>
                <a:gd name="T7" fmla="*/ 294 h 783"/>
                <a:gd name="T8" fmla="*/ 1038 w 1038"/>
                <a:gd name="T9" fmla="*/ 783 h 783"/>
              </a:gdLst>
              <a:ahLst/>
              <a:cxnLst>
                <a:cxn ang="0">
                  <a:pos x="T0" y="T1"/>
                </a:cxn>
                <a:cxn ang="0">
                  <a:pos x="T2" y="T3"/>
                </a:cxn>
                <a:cxn ang="0">
                  <a:pos x="T4" y="T5"/>
                </a:cxn>
                <a:cxn ang="0">
                  <a:pos x="T6" y="T7"/>
                </a:cxn>
                <a:cxn ang="0">
                  <a:pos x="T8" y="T9"/>
                </a:cxn>
              </a:cxnLst>
              <a:rect l="0" t="0" r="r" b="b"/>
              <a:pathLst>
                <a:path w="1038" h="783">
                  <a:moveTo>
                    <a:pt x="1038" y="783"/>
                  </a:moveTo>
                  <a:lnTo>
                    <a:pt x="0" y="488"/>
                  </a:lnTo>
                  <a:lnTo>
                    <a:pt x="0" y="0"/>
                  </a:lnTo>
                  <a:lnTo>
                    <a:pt x="1038" y="294"/>
                  </a:lnTo>
                  <a:lnTo>
                    <a:pt x="1038" y="783"/>
                  </a:lnTo>
                  <a:close/>
                </a:path>
              </a:pathLst>
            </a:custGeom>
            <a:solidFill>
              <a:schemeClr val="accent4">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54" name="Freeform 20"/>
            <p:cNvSpPr>
              <a:spLocks/>
            </p:cNvSpPr>
            <p:nvPr/>
          </p:nvSpPr>
          <p:spPr bwMode="auto">
            <a:xfrm>
              <a:off x="8918701" y="9772236"/>
              <a:ext cx="2194984" cy="1657350"/>
            </a:xfrm>
            <a:custGeom>
              <a:avLst/>
              <a:gdLst>
                <a:gd name="T0" fmla="*/ 1037 w 1037"/>
                <a:gd name="T1" fmla="*/ 488 h 783"/>
                <a:gd name="T2" fmla="*/ 0 w 1037"/>
                <a:gd name="T3" fmla="*/ 783 h 783"/>
                <a:gd name="T4" fmla="*/ 0 w 1037"/>
                <a:gd name="T5" fmla="*/ 294 h 783"/>
                <a:gd name="T6" fmla="*/ 1037 w 1037"/>
                <a:gd name="T7" fmla="*/ 0 h 783"/>
                <a:gd name="T8" fmla="*/ 1037 w 1037"/>
                <a:gd name="T9" fmla="*/ 488 h 783"/>
              </a:gdLst>
              <a:ahLst/>
              <a:cxnLst>
                <a:cxn ang="0">
                  <a:pos x="T0" y="T1"/>
                </a:cxn>
                <a:cxn ang="0">
                  <a:pos x="T2" y="T3"/>
                </a:cxn>
                <a:cxn ang="0">
                  <a:pos x="T4" y="T5"/>
                </a:cxn>
                <a:cxn ang="0">
                  <a:pos x="T6" y="T7"/>
                </a:cxn>
                <a:cxn ang="0">
                  <a:pos x="T8" y="T9"/>
                </a:cxn>
              </a:cxnLst>
              <a:rect l="0" t="0" r="r" b="b"/>
              <a:pathLst>
                <a:path w="1037" h="783">
                  <a:moveTo>
                    <a:pt x="1037" y="488"/>
                  </a:moveTo>
                  <a:lnTo>
                    <a:pt x="0" y="783"/>
                  </a:lnTo>
                  <a:lnTo>
                    <a:pt x="0" y="294"/>
                  </a:lnTo>
                  <a:lnTo>
                    <a:pt x="1037" y="0"/>
                  </a:lnTo>
                  <a:lnTo>
                    <a:pt x="1037" y="488"/>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55" name="Freeform 21"/>
            <p:cNvSpPr>
              <a:spLocks/>
            </p:cNvSpPr>
            <p:nvPr/>
          </p:nvSpPr>
          <p:spPr bwMode="auto">
            <a:xfrm>
              <a:off x="6725834" y="9135119"/>
              <a:ext cx="4387851" cy="1259417"/>
            </a:xfrm>
            <a:custGeom>
              <a:avLst/>
              <a:gdLst>
                <a:gd name="T0" fmla="*/ 2073 w 2073"/>
                <a:gd name="T1" fmla="*/ 301 h 595"/>
                <a:gd name="T2" fmla="*/ 1036 w 2073"/>
                <a:gd name="T3" fmla="*/ 595 h 595"/>
                <a:gd name="T4" fmla="*/ 0 w 2073"/>
                <a:gd name="T5" fmla="*/ 301 h 595"/>
                <a:gd name="T6" fmla="*/ 0 w 2073"/>
                <a:gd name="T7" fmla="*/ 295 h 595"/>
                <a:gd name="T8" fmla="*/ 1038 w 2073"/>
                <a:gd name="T9" fmla="*/ 0 h 595"/>
                <a:gd name="T10" fmla="*/ 2073 w 2073"/>
                <a:gd name="T11" fmla="*/ 295 h 595"/>
                <a:gd name="T12" fmla="*/ 2073 w 2073"/>
                <a:gd name="T13" fmla="*/ 301 h 595"/>
              </a:gdLst>
              <a:ahLst/>
              <a:cxnLst>
                <a:cxn ang="0">
                  <a:pos x="T0" y="T1"/>
                </a:cxn>
                <a:cxn ang="0">
                  <a:pos x="T2" y="T3"/>
                </a:cxn>
                <a:cxn ang="0">
                  <a:pos x="T4" y="T5"/>
                </a:cxn>
                <a:cxn ang="0">
                  <a:pos x="T6" y="T7"/>
                </a:cxn>
                <a:cxn ang="0">
                  <a:pos x="T8" y="T9"/>
                </a:cxn>
                <a:cxn ang="0">
                  <a:pos x="T10" y="T11"/>
                </a:cxn>
                <a:cxn ang="0">
                  <a:pos x="T12" y="T13"/>
                </a:cxn>
              </a:cxnLst>
              <a:rect l="0" t="0" r="r" b="b"/>
              <a:pathLst>
                <a:path w="2073" h="595">
                  <a:moveTo>
                    <a:pt x="2073" y="301"/>
                  </a:moveTo>
                  <a:lnTo>
                    <a:pt x="1036" y="595"/>
                  </a:lnTo>
                  <a:lnTo>
                    <a:pt x="0" y="301"/>
                  </a:lnTo>
                  <a:lnTo>
                    <a:pt x="0" y="295"/>
                  </a:lnTo>
                  <a:lnTo>
                    <a:pt x="1038" y="0"/>
                  </a:lnTo>
                  <a:lnTo>
                    <a:pt x="2073" y="295"/>
                  </a:lnTo>
                  <a:lnTo>
                    <a:pt x="2073" y="301"/>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grpSp>
      <p:sp>
        <p:nvSpPr>
          <p:cNvPr id="58" name="Oval 57"/>
          <p:cNvSpPr/>
          <p:nvPr/>
        </p:nvSpPr>
        <p:spPr bwMode="auto">
          <a:xfrm>
            <a:off x="4929120" y="5371555"/>
            <a:ext cx="1529720" cy="153011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984">
              <a:defRPr/>
            </a:pPr>
            <a:endParaRPr lang="en-US" dirty="0">
              <a:latin typeface="Lato Light"/>
            </a:endParaRPr>
          </a:p>
        </p:txBody>
      </p:sp>
      <p:sp>
        <p:nvSpPr>
          <p:cNvPr id="69" name="TextBox 68"/>
          <p:cNvSpPr txBox="1"/>
          <p:nvPr/>
        </p:nvSpPr>
        <p:spPr>
          <a:xfrm>
            <a:off x="3509256" y="6911066"/>
            <a:ext cx="4369072" cy="1514224"/>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2400" dirty="0" smtClean="0">
                <a:latin typeface="Lato Light"/>
                <a:cs typeface="Lato Light"/>
              </a:rPr>
              <a:t>Train your drivers with help of professional trainers and SkyTrack ECO Instructor set</a:t>
            </a:r>
            <a:endParaRPr lang="en-US" sz="2400" dirty="0">
              <a:latin typeface="Lato Light"/>
              <a:cs typeface="Lato Light"/>
            </a:endParaRPr>
          </a:p>
        </p:txBody>
      </p:sp>
      <p:grpSp>
        <p:nvGrpSpPr>
          <p:cNvPr id="11" name="Group 10"/>
          <p:cNvGrpSpPr/>
          <p:nvPr/>
        </p:nvGrpSpPr>
        <p:grpSpPr>
          <a:xfrm>
            <a:off x="7854733" y="4333790"/>
            <a:ext cx="4369072" cy="3070130"/>
            <a:chOff x="7877013" y="4599784"/>
            <a:chExt cx="4369072" cy="3070130"/>
          </a:xfrm>
        </p:grpSpPr>
        <p:grpSp>
          <p:nvGrpSpPr>
            <p:cNvPr id="5" name="Group 4"/>
            <p:cNvGrpSpPr/>
            <p:nvPr/>
          </p:nvGrpSpPr>
          <p:grpSpPr>
            <a:xfrm>
              <a:off x="9295731" y="4599784"/>
              <a:ext cx="1529720" cy="1530119"/>
              <a:chOff x="4859743" y="5333169"/>
              <a:chExt cx="1529720" cy="1530119"/>
            </a:xfrm>
          </p:grpSpPr>
          <p:sp>
            <p:nvSpPr>
              <p:cNvPr id="59" name="Oval 58"/>
              <p:cNvSpPr/>
              <p:nvPr/>
            </p:nvSpPr>
            <p:spPr bwMode="auto">
              <a:xfrm>
                <a:off x="4859743" y="5333169"/>
                <a:ext cx="1529720" cy="153011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984">
                  <a:defRPr/>
                </a:pPr>
                <a:endParaRPr lang="en-US" dirty="0">
                  <a:latin typeface="Lato Light"/>
                </a:endParaRPr>
              </a:p>
            </p:txBody>
          </p:sp>
          <p:sp>
            <p:nvSpPr>
              <p:cNvPr id="64" name="Freeform 75"/>
              <p:cNvSpPr>
                <a:spLocks noChangeArrowheads="1"/>
              </p:cNvSpPr>
              <p:nvPr/>
            </p:nvSpPr>
            <p:spPr bwMode="auto">
              <a:xfrm>
                <a:off x="5294374" y="5830344"/>
                <a:ext cx="662867" cy="533813"/>
              </a:xfrm>
              <a:custGeom>
                <a:avLst/>
                <a:gdLst>
                  <a:gd name="T0" fmla="*/ 443 w 497"/>
                  <a:gd name="T1" fmla="*/ 0 h 400"/>
                  <a:gd name="T2" fmla="*/ 443 w 497"/>
                  <a:gd name="T3" fmla="*/ 0 h 400"/>
                  <a:gd name="T4" fmla="*/ 53 w 497"/>
                  <a:gd name="T5" fmla="*/ 0 h 400"/>
                  <a:gd name="T6" fmla="*/ 0 w 497"/>
                  <a:gd name="T7" fmla="*/ 44 h 400"/>
                  <a:gd name="T8" fmla="*/ 0 w 497"/>
                  <a:gd name="T9" fmla="*/ 346 h 400"/>
                  <a:gd name="T10" fmla="*/ 53 w 497"/>
                  <a:gd name="T11" fmla="*/ 399 h 400"/>
                  <a:gd name="T12" fmla="*/ 443 w 497"/>
                  <a:gd name="T13" fmla="*/ 399 h 400"/>
                  <a:gd name="T14" fmla="*/ 496 w 497"/>
                  <a:gd name="T15" fmla="*/ 346 h 400"/>
                  <a:gd name="T16" fmla="*/ 496 w 497"/>
                  <a:gd name="T17" fmla="*/ 44 h 400"/>
                  <a:gd name="T18" fmla="*/ 443 w 497"/>
                  <a:gd name="T19" fmla="*/ 0 h 400"/>
                  <a:gd name="T20" fmla="*/ 443 w 497"/>
                  <a:gd name="T21" fmla="*/ 346 h 400"/>
                  <a:gd name="T22" fmla="*/ 443 w 497"/>
                  <a:gd name="T23" fmla="*/ 346 h 400"/>
                  <a:gd name="T24" fmla="*/ 53 w 497"/>
                  <a:gd name="T25" fmla="*/ 346 h 400"/>
                  <a:gd name="T26" fmla="*/ 53 w 497"/>
                  <a:gd name="T27" fmla="*/ 44 h 400"/>
                  <a:gd name="T28" fmla="*/ 443 w 497"/>
                  <a:gd name="T29" fmla="*/ 44 h 400"/>
                  <a:gd name="T30" fmla="*/ 443 w 497"/>
                  <a:gd name="T31" fmla="*/ 346 h 400"/>
                  <a:gd name="T32" fmla="*/ 222 w 497"/>
                  <a:gd name="T33" fmla="*/ 249 h 400"/>
                  <a:gd name="T34" fmla="*/ 222 w 497"/>
                  <a:gd name="T35" fmla="*/ 249 h 400"/>
                  <a:gd name="T36" fmla="*/ 97 w 497"/>
                  <a:gd name="T37" fmla="*/ 249 h 400"/>
                  <a:gd name="T38" fmla="*/ 97 w 497"/>
                  <a:gd name="T39" fmla="*/ 293 h 400"/>
                  <a:gd name="T40" fmla="*/ 222 w 497"/>
                  <a:gd name="T41" fmla="*/ 293 h 400"/>
                  <a:gd name="T42" fmla="*/ 222 w 497"/>
                  <a:gd name="T43" fmla="*/ 249 h 400"/>
                  <a:gd name="T44" fmla="*/ 222 w 497"/>
                  <a:gd name="T45" fmla="*/ 178 h 400"/>
                  <a:gd name="T46" fmla="*/ 222 w 497"/>
                  <a:gd name="T47" fmla="*/ 178 h 400"/>
                  <a:gd name="T48" fmla="*/ 97 w 497"/>
                  <a:gd name="T49" fmla="*/ 178 h 400"/>
                  <a:gd name="T50" fmla="*/ 97 w 497"/>
                  <a:gd name="T51" fmla="*/ 222 h 400"/>
                  <a:gd name="T52" fmla="*/ 222 w 497"/>
                  <a:gd name="T53" fmla="*/ 222 h 400"/>
                  <a:gd name="T54" fmla="*/ 222 w 497"/>
                  <a:gd name="T55" fmla="*/ 178 h 400"/>
                  <a:gd name="T56" fmla="*/ 222 w 497"/>
                  <a:gd name="T57" fmla="*/ 98 h 400"/>
                  <a:gd name="T58" fmla="*/ 222 w 497"/>
                  <a:gd name="T59" fmla="*/ 98 h 400"/>
                  <a:gd name="T60" fmla="*/ 97 w 497"/>
                  <a:gd name="T61" fmla="*/ 98 h 400"/>
                  <a:gd name="T62" fmla="*/ 97 w 497"/>
                  <a:gd name="T63" fmla="*/ 143 h 400"/>
                  <a:gd name="T64" fmla="*/ 222 w 497"/>
                  <a:gd name="T65" fmla="*/ 143 h 400"/>
                  <a:gd name="T66" fmla="*/ 222 w 497"/>
                  <a:gd name="T67" fmla="*/ 98 h 400"/>
                  <a:gd name="T68" fmla="*/ 389 w 497"/>
                  <a:gd name="T69" fmla="*/ 257 h 400"/>
                  <a:gd name="T70" fmla="*/ 389 w 497"/>
                  <a:gd name="T71" fmla="*/ 257 h 400"/>
                  <a:gd name="T72" fmla="*/ 354 w 497"/>
                  <a:gd name="T73" fmla="*/ 231 h 400"/>
                  <a:gd name="T74" fmla="*/ 381 w 497"/>
                  <a:gd name="T75" fmla="*/ 151 h 400"/>
                  <a:gd name="T76" fmla="*/ 336 w 497"/>
                  <a:gd name="T77" fmla="*/ 98 h 400"/>
                  <a:gd name="T78" fmla="*/ 292 w 497"/>
                  <a:gd name="T79" fmla="*/ 151 h 400"/>
                  <a:gd name="T80" fmla="*/ 319 w 497"/>
                  <a:gd name="T81" fmla="*/ 231 h 400"/>
                  <a:gd name="T82" fmla="*/ 275 w 497"/>
                  <a:gd name="T83" fmla="*/ 257 h 400"/>
                  <a:gd name="T84" fmla="*/ 275 w 497"/>
                  <a:gd name="T85" fmla="*/ 293 h 400"/>
                  <a:gd name="T86" fmla="*/ 398 w 497"/>
                  <a:gd name="T87" fmla="*/ 293 h 400"/>
                  <a:gd name="T88" fmla="*/ 389 w 497"/>
                  <a:gd name="T89" fmla="*/ 25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sp>
          <p:nvSpPr>
            <p:cNvPr id="71" name="TextBox 70"/>
            <p:cNvSpPr txBox="1"/>
            <p:nvPr/>
          </p:nvSpPr>
          <p:spPr>
            <a:xfrm>
              <a:off x="7877013" y="6155690"/>
              <a:ext cx="4369072" cy="1514224"/>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2400" dirty="0" smtClean="0">
                  <a:latin typeface="Lato Light"/>
                  <a:cs typeface="Lato Light"/>
                </a:rPr>
                <a:t>Make significant savings, cut carbon emission and improve your company’s image</a:t>
              </a:r>
              <a:endParaRPr lang="en-US" sz="2400" dirty="0">
                <a:latin typeface="Lato Light"/>
                <a:cs typeface="Lato Light"/>
              </a:endParaRPr>
            </a:p>
          </p:txBody>
        </p:sp>
      </p:grpSp>
      <p:grpSp>
        <p:nvGrpSpPr>
          <p:cNvPr id="12" name="Group 11"/>
          <p:cNvGrpSpPr/>
          <p:nvPr/>
        </p:nvGrpSpPr>
        <p:grpSpPr>
          <a:xfrm>
            <a:off x="12179245" y="3319618"/>
            <a:ext cx="4369072" cy="3068216"/>
            <a:chOff x="12201525" y="3474212"/>
            <a:chExt cx="4369072" cy="3068216"/>
          </a:xfrm>
        </p:grpSpPr>
        <p:grpSp>
          <p:nvGrpSpPr>
            <p:cNvPr id="4" name="Group 3"/>
            <p:cNvGrpSpPr/>
            <p:nvPr/>
          </p:nvGrpSpPr>
          <p:grpSpPr>
            <a:xfrm>
              <a:off x="13614823" y="3474212"/>
              <a:ext cx="1529720" cy="1530119"/>
              <a:chOff x="4852103" y="3573516"/>
              <a:chExt cx="1529720" cy="1530119"/>
            </a:xfrm>
          </p:grpSpPr>
          <p:sp>
            <p:nvSpPr>
              <p:cNvPr id="57" name="Oval 56"/>
              <p:cNvSpPr/>
              <p:nvPr/>
            </p:nvSpPr>
            <p:spPr bwMode="auto">
              <a:xfrm>
                <a:off x="4852103" y="3573516"/>
                <a:ext cx="1529720" cy="153011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984">
                  <a:defRPr/>
                </a:pPr>
                <a:endParaRPr lang="en-US" dirty="0">
                  <a:latin typeface="Lato Light"/>
                </a:endParaRPr>
              </a:p>
            </p:txBody>
          </p:sp>
          <p:sp>
            <p:nvSpPr>
              <p:cNvPr id="63" name="Freeform 127"/>
              <p:cNvSpPr>
                <a:spLocks noChangeArrowheads="1"/>
              </p:cNvSpPr>
              <p:nvPr/>
            </p:nvSpPr>
            <p:spPr bwMode="auto">
              <a:xfrm>
                <a:off x="5225171" y="3999843"/>
                <a:ext cx="828417" cy="667132"/>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sp>
          <p:nvSpPr>
            <p:cNvPr id="72" name="TextBox 71"/>
            <p:cNvSpPr txBox="1"/>
            <p:nvPr/>
          </p:nvSpPr>
          <p:spPr>
            <a:xfrm>
              <a:off x="12201525" y="5028204"/>
              <a:ext cx="4369072" cy="1514224"/>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2400" dirty="0" smtClean="0">
                  <a:latin typeface="Lato Light"/>
                  <a:cs typeface="Lato Light"/>
                </a:rPr>
                <a:t>Protect you investment by installing the SkyTrack tracking system (ECO Score)</a:t>
              </a:r>
              <a:endParaRPr lang="en-US" sz="2400" dirty="0">
                <a:latin typeface="Lato Light"/>
                <a:cs typeface="Lato Light"/>
              </a:endParaRPr>
            </a:p>
          </p:txBody>
        </p:sp>
      </p:grpSp>
      <p:grpSp>
        <p:nvGrpSpPr>
          <p:cNvPr id="13" name="Group 12"/>
          <p:cNvGrpSpPr/>
          <p:nvPr/>
        </p:nvGrpSpPr>
        <p:grpSpPr>
          <a:xfrm>
            <a:off x="16497688" y="2288570"/>
            <a:ext cx="4369072" cy="3088903"/>
            <a:chOff x="16542248" y="2465444"/>
            <a:chExt cx="4369072" cy="3088903"/>
          </a:xfrm>
        </p:grpSpPr>
        <p:grpSp>
          <p:nvGrpSpPr>
            <p:cNvPr id="6" name="Group 5"/>
            <p:cNvGrpSpPr/>
            <p:nvPr/>
          </p:nvGrpSpPr>
          <p:grpSpPr>
            <a:xfrm>
              <a:off x="17939832" y="2465444"/>
              <a:ext cx="1529720" cy="1530119"/>
              <a:chOff x="4859743" y="7115847"/>
              <a:chExt cx="1529720" cy="1530119"/>
            </a:xfrm>
          </p:grpSpPr>
          <p:sp>
            <p:nvSpPr>
              <p:cNvPr id="60" name="Oval 59"/>
              <p:cNvSpPr/>
              <p:nvPr/>
            </p:nvSpPr>
            <p:spPr bwMode="auto">
              <a:xfrm>
                <a:off x="4859743" y="7115847"/>
                <a:ext cx="1529720" cy="153011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984">
                  <a:defRPr/>
                </a:pPr>
                <a:endParaRPr lang="en-US" dirty="0">
                  <a:latin typeface="Lato Light"/>
                </a:endParaRPr>
              </a:p>
            </p:txBody>
          </p:sp>
          <p:sp>
            <p:nvSpPr>
              <p:cNvPr id="62" name="Freeform 46"/>
              <p:cNvSpPr>
                <a:spLocks noChangeArrowheads="1"/>
              </p:cNvSpPr>
              <p:nvPr/>
            </p:nvSpPr>
            <p:spPr bwMode="auto">
              <a:xfrm>
                <a:off x="5269730" y="7495375"/>
                <a:ext cx="717017" cy="682877"/>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sp>
          <p:nvSpPr>
            <p:cNvPr id="73" name="TextBox 72"/>
            <p:cNvSpPr txBox="1"/>
            <p:nvPr/>
          </p:nvSpPr>
          <p:spPr>
            <a:xfrm>
              <a:off x="16542248" y="4040123"/>
              <a:ext cx="4369072" cy="1514224"/>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2400" dirty="0" smtClean="0">
                  <a:latin typeface="Lato Light"/>
                  <a:cs typeface="Lato Light"/>
                </a:rPr>
                <a:t>Motivate drivers with SkyTrack ECO Scorecards prizes, train your own trainers</a:t>
              </a:r>
              <a:endParaRPr lang="en-US" sz="2400" dirty="0">
                <a:latin typeface="Lato Light"/>
                <a:cs typeface="Lato Light"/>
              </a:endParaRPr>
            </a:p>
          </p:txBody>
        </p:sp>
      </p:grpSp>
      <p:grpSp>
        <p:nvGrpSpPr>
          <p:cNvPr id="74" name="Group 73"/>
          <p:cNvGrpSpPr/>
          <p:nvPr/>
        </p:nvGrpSpPr>
        <p:grpSpPr>
          <a:xfrm rot="16200000">
            <a:off x="4517828" y="9396928"/>
            <a:ext cx="2360646" cy="243777"/>
            <a:chOff x="2057400" y="2800350"/>
            <a:chExt cx="885242" cy="91440"/>
          </a:xfrm>
          <a:solidFill>
            <a:schemeClr val="tx1">
              <a:lumMod val="50000"/>
            </a:schemeClr>
          </a:solidFill>
        </p:grpSpPr>
        <p:sp>
          <p:nvSpPr>
            <p:cNvPr id="75" name="Oval 74"/>
            <p:cNvSpPr/>
            <p:nvPr/>
          </p:nvSpPr>
          <p:spPr>
            <a:xfrm rot="5400000">
              <a:off x="2057400" y="2800350"/>
              <a:ext cx="91440" cy="91440"/>
            </a:xfrm>
            <a:prstGeom prst="ellipse">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dirty="0"/>
            </a:p>
          </p:txBody>
        </p:sp>
        <p:cxnSp>
          <p:nvCxnSpPr>
            <p:cNvPr id="76" name="Straight Connector 75"/>
            <p:cNvCxnSpPr/>
            <p:nvPr/>
          </p:nvCxnSpPr>
          <p:spPr>
            <a:xfrm rot="5400000" flipV="1">
              <a:off x="2545741" y="2449169"/>
              <a:ext cx="0" cy="793803"/>
            </a:xfrm>
            <a:prstGeom prst="line">
              <a:avLst/>
            </a:prstGeom>
            <a:grpFill/>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nvGrpSpPr>
          <p:cNvPr id="88" name="Group 87"/>
          <p:cNvGrpSpPr/>
          <p:nvPr/>
        </p:nvGrpSpPr>
        <p:grpSpPr>
          <a:xfrm rot="16200000">
            <a:off x="8862158" y="8340788"/>
            <a:ext cx="2360646" cy="243777"/>
            <a:chOff x="2057400" y="2800350"/>
            <a:chExt cx="885242" cy="91440"/>
          </a:xfrm>
          <a:solidFill>
            <a:schemeClr val="tx1">
              <a:lumMod val="50000"/>
            </a:schemeClr>
          </a:solidFill>
        </p:grpSpPr>
        <p:sp>
          <p:nvSpPr>
            <p:cNvPr id="89" name="Oval 88"/>
            <p:cNvSpPr/>
            <p:nvPr/>
          </p:nvSpPr>
          <p:spPr>
            <a:xfrm rot="5400000">
              <a:off x="2057400" y="2800350"/>
              <a:ext cx="91440" cy="91440"/>
            </a:xfrm>
            <a:prstGeom prst="ellipse">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dirty="0"/>
            </a:p>
          </p:txBody>
        </p:sp>
        <p:cxnSp>
          <p:nvCxnSpPr>
            <p:cNvPr id="90" name="Straight Connector 89"/>
            <p:cNvCxnSpPr/>
            <p:nvPr/>
          </p:nvCxnSpPr>
          <p:spPr>
            <a:xfrm rot="5400000" flipV="1">
              <a:off x="2545741" y="2449169"/>
              <a:ext cx="0" cy="793803"/>
            </a:xfrm>
            <a:prstGeom prst="line">
              <a:avLst/>
            </a:prstGeom>
            <a:grpFill/>
            <a:ln w="12700">
              <a:solidFill>
                <a:schemeClr val="tx1">
                  <a:lumMod val="50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91" name="Group 90"/>
          <p:cNvGrpSpPr/>
          <p:nvPr/>
        </p:nvGrpSpPr>
        <p:grpSpPr>
          <a:xfrm rot="16200000">
            <a:off x="13184209" y="7347981"/>
            <a:ext cx="2360646" cy="243777"/>
            <a:chOff x="2057400" y="2800350"/>
            <a:chExt cx="885242" cy="91440"/>
          </a:xfrm>
          <a:solidFill>
            <a:schemeClr val="tx1">
              <a:lumMod val="50000"/>
            </a:schemeClr>
          </a:solidFill>
        </p:grpSpPr>
        <p:sp>
          <p:nvSpPr>
            <p:cNvPr id="92" name="Oval 91"/>
            <p:cNvSpPr/>
            <p:nvPr/>
          </p:nvSpPr>
          <p:spPr>
            <a:xfrm rot="5400000">
              <a:off x="2057400" y="2800350"/>
              <a:ext cx="91440" cy="91440"/>
            </a:xfrm>
            <a:prstGeom prst="ellipse">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dirty="0"/>
            </a:p>
          </p:txBody>
        </p:sp>
        <p:cxnSp>
          <p:nvCxnSpPr>
            <p:cNvPr id="93" name="Straight Connector 92"/>
            <p:cNvCxnSpPr/>
            <p:nvPr/>
          </p:nvCxnSpPr>
          <p:spPr>
            <a:xfrm rot="5400000" flipV="1">
              <a:off x="2545741" y="2449169"/>
              <a:ext cx="0" cy="793803"/>
            </a:xfrm>
            <a:prstGeom prst="line">
              <a:avLst/>
            </a:prstGeom>
            <a:grpFill/>
            <a:ln w="12700">
              <a:solidFill>
                <a:schemeClr val="tx1">
                  <a:lumMod val="50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94" name="Group 93"/>
          <p:cNvGrpSpPr/>
          <p:nvPr/>
        </p:nvGrpSpPr>
        <p:grpSpPr>
          <a:xfrm rot="16200000">
            <a:off x="17506259" y="6339026"/>
            <a:ext cx="2360646" cy="243777"/>
            <a:chOff x="2057400" y="2800350"/>
            <a:chExt cx="885242" cy="91440"/>
          </a:xfrm>
          <a:solidFill>
            <a:schemeClr val="tx1">
              <a:lumMod val="50000"/>
            </a:schemeClr>
          </a:solidFill>
        </p:grpSpPr>
        <p:sp>
          <p:nvSpPr>
            <p:cNvPr id="95" name="Oval 94"/>
            <p:cNvSpPr/>
            <p:nvPr/>
          </p:nvSpPr>
          <p:spPr>
            <a:xfrm rot="5400000">
              <a:off x="2057400" y="2800350"/>
              <a:ext cx="91440" cy="91440"/>
            </a:xfrm>
            <a:prstGeom prst="ellipse">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dirty="0"/>
            </a:p>
          </p:txBody>
        </p:sp>
        <p:cxnSp>
          <p:nvCxnSpPr>
            <p:cNvPr id="96" name="Straight Connector 95"/>
            <p:cNvCxnSpPr/>
            <p:nvPr/>
          </p:nvCxnSpPr>
          <p:spPr>
            <a:xfrm rot="5400000" flipV="1">
              <a:off x="2545741" y="2449169"/>
              <a:ext cx="0" cy="793803"/>
            </a:xfrm>
            <a:prstGeom prst="line">
              <a:avLst/>
            </a:prstGeom>
            <a:grpFill/>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56" name="TextBox 55"/>
          <p:cNvSpPr txBox="1"/>
          <p:nvPr/>
        </p:nvSpPr>
        <p:spPr>
          <a:xfrm>
            <a:off x="9980928" y="688643"/>
            <a:ext cx="4431278" cy="400110"/>
          </a:xfrm>
          <a:prstGeom prst="rect">
            <a:avLst/>
          </a:prstGeom>
          <a:noFill/>
        </p:spPr>
        <p:txBody>
          <a:bodyPr wrap="none">
            <a:spAutoFit/>
          </a:bodyPr>
          <a:lstStyle/>
          <a:p>
            <a:pPr algn="ctr" defTabSz="1828434" fontAlgn="auto">
              <a:spcBef>
                <a:spcPts val="0"/>
              </a:spcBef>
              <a:spcAft>
                <a:spcPts val="0"/>
              </a:spcAft>
              <a:defRPr/>
            </a:pPr>
            <a:r>
              <a:rPr lang="en-US" sz="2000" b="1" spc="600" dirty="0" smtClean="0">
                <a:latin typeface="Lato Regular"/>
                <a:ea typeface="+mn-ea"/>
                <a:cs typeface="Lato Regular"/>
              </a:rPr>
              <a:t>SkyTrack ECO Driving</a:t>
            </a:r>
            <a:endParaRPr lang="en-US" sz="2000" b="1" spc="600" dirty="0">
              <a:latin typeface="Lato Regular"/>
              <a:ea typeface="+mn-ea"/>
              <a:cs typeface="Lato Regular"/>
            </a:endParaRPr>
          </a:p>
        </p:txBody>
      </p:sp>
      <p:grpSp>
        <p:nvGrpSpPr>
          <p:cNvPr id="65" name="Group 59"/>
          <p:cNvGrpSpPr>
            <a:grpSpLocks/>
          </p:cNvGrpSpPr>
          <p:nvPr/>
        </p:nvGrpSpPr>
        <p:grpSpPr bwMode="auto">
          <a:xfrm>
            <a:off x="11449844" y="2019844"/>
            <a:ext cx="1477962" cy="258763"/>
            <a:chOff x="1703388" y="2006913"/>
            <a:chExt cx="1478230" cy="258682"/>
          </a:xfrm>
        </p:grpSpPr>
        <p:sp>
          <p:nvSpPr>
            <p:cNvPr id="66" name="Oval 65"/>
            <p:cNvSpPr/>
            <p:nvPr/>
          </p:nvSpPr>
          <p:spPr>
            <a:xfrm>
              <a:off x="1703388" y="2006913"/>
              <a:ext cx="258809"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67" name="Oval 66"/>
            <p:cNvSpPr/>
            <p:nvPr/>
          </p:nvSpPr>
          <p:spPr>
            <a:xfrm>
              <a:off x="2008243" y="2006913"/>
              <a:ext cx="258809"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68" name="Oval 67"/>
            <p:cNvSpPr/>
            <p:nvPr/>
          </p:nvSpPr>
          <p:spPr>
            <a:xfrm>
              <a:off x="2313099" y="2006913"/>
              <a:ext cx="258809"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70" name="Oval 69"/>
            <p:cNvSpPr/>
            <p:nvPr/>
          </p:nvSpPr>
          <p:spPr>
            <a:xfrm>
              <a:off x="2617954" y="2006913"/>
              <a:ext cx="258809"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77" name="Oval 76"/>
            <p:cNvSpPr/>
            <p:nvPr/>
          </p:nvSpPr>
          <p:spPr>
            <a:xfrm>
              <a:off x="2922809" y="2006913"/>
              <a:ext cx="258809"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grpSp>
      <p:sp>
        <p:nvSpPr>
          <p:cNvPr id="78" name="TextBox 72"/>
          <p:cNvSpPr txBox="1">
            <a:spLocks noChangeArrowheads="1"/>
          </p:cNvSpPr>
          <p:nvPr/>
        </p:nvSpPr>
        <p:spPr bwMode="auto">
          <a:xfrm>
            <a:off x="7990159" y="999567"/>
            <a:ext cx="84205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charset="0"/>
                <a:ea typeface="ＭＳ Ｐゴシック" charset="0"/>
                <a:cs typeface="ＭＳ Ｐゴシック" charset="0"/>
              </a:defRPr>
            </a:lvl1pPr>
            <a:lvl2pPr marL="742950" indent="-285750">
              <a:defRPr sz="3600">
                <a:solidFill>
                  <a:schemeClr val="tx1"/>
                </a:solidFill>
                <a:latin typeface="Lato Light" charset="0"/>
                <a:ea typeface="ＭＳ Ｐゴシック" charset="0"/>
              </a:defRPr>
            </a:lvl2pPr>
            <a:lvl3pPr marL="1143000" indent="-228600">
              <a:defRPr sz="3600">
                <a:solidFill>
                  <a:schemeClr val="tx1"/>
                </a:solidFill>
                <a:latin typeface="Lato Light" charset="0"/>
                <a:ea typeface="ＭＳ Ｐゴシック" charset="0"/>
              </a:defRPr>
            </a:lvl3pPr>
            <a:lvl4pPr marL="1600200" indent="-228600">
              <a:defRPr sz="3600">
                <a:solidFill>
                  <a:schemeClr val="tx1"/>
                </a:solidFill>
                <a:latin typeface="Lato Light" charset="0"/>
                <a:ea typeface="ＭＳ Ｐゴシック" charset="0"/>
              </a:defRPr>
            </a:lvl4pPr>
            <a:lvl5pPr marL="2057400" indent="-228600">
              <a:defRPr sz="3600">
                <a:solidFill>
                  <a:schemeClr val="tx1"/>
                </a:solidFill>
                <a:latin typeface="Lato Light" charset="0"/>
                <a:ea typeface="ＭＳ Ｐゴシック" charset="0"/>
              </a:defRPr>
            </a:lvl5pPr>
            <a:lvl6pPr marL="2514600" indent="-228600" defTabSz="1827213" fontAlgn="base">
              <a:spcBef>
                <a:spcPct val="0"/>
              </a:spcBef>
              <a:spcAft>
                <a:spcPct val="0"/>
              </a:spcAft>
              <a:defRPr sz="3600">
                <a:solidFill>
                  <a:schemeClr val="tx1"/>
                </a:solidFill>
                <a:latin typeface="Lato Light" charset="0"/>
                <a:ea typeface="ＭＳ Ｐゴシック" charset="0"/>
              </a:defRPr>
            </a:lvl6pPr>
            <a:lvl7pPr marL="2971800" indent="-228600" defTabSz="1827213" fontAlgn="base">
              <a:spcBef>
                <a:spcPct val="0"/>
              </a:spcBef>
              <a:spcAft>
                <a:spcPct val="0"/>
              </a:spcAft>
              <a:defRPr sz="3600">
                <a:solidFill>
                  <a:schemeClr val="tx1"/>
                </a:solidFill>
                <a:latin typeface="Lato Light" charset="0"/>
                <a:ea typeface="ＭＳ Ｐゴシック" charset="0"/>
              </a:defRPr>
            </a:lvl7pPr>
            <a:lvl8pPr marL="3429000" indent="-228600" defTabSz="1827213" fontAlgn="base">
              <a:spcBef>
                <a:spcPct val="0"/>
              </a:spcBef>
              <a:spcAft>
                <a:spcPct val="0"/>
              </a:spcAft>
              <a:defRPr sz="3600">
                <a:solidFill>
                  <a:schemeClr val="tx1"/>
                </a:solidFill>
                <a:latin typeface="Lato Light" charset="0"/>
                <a:ea typeface="ＭＳ Ｐゴシック" charset="0"/>
              </a:defRPr>
            </a:lvl8pPr>
            <a:lvl9pPr marL="3886200" indent="-228600" defTabSz="1827213" fontAlgn="base">
              <a:spcBef>
                <a:spcPct val="0"/>
              </a:spcBef>
              <a:spcAft>
                <a:spcPct val="0"/>
              </a:spcAft>
              <a:defRPr sz="3600">
                <a:solidFill>
                  <a:schemeClr val="tx1"/>
                </a:solidFill>
                <a:latin typeface="Lato Light" charset="0"/>
                <a:ea typeface="ＭＳ Ｐゴシック" charset="0"/>
              </a:defRPr>
            </a:lvl9pPr>
          </a:lstStyle>
          <a:p>
            <a:pPr algn="ctr"/>
            <a:r>
              <a:rPr lang="en-US" sz="6000" b="1" dirty="0" smtClean="0">
                <a:latin typeface="Lato Regular" charset="0"/>
                <a:cs typeface="Lato Regular" charset="0"/>
              </a:rPr>
              <a:t>Improve your business</a:t>
            </a:r>
            <a:endParaRPr lang="en-US" sz="6000" b="1" dirty="0">
              <a:latin typeface="Lato Regular" charset="0"/>
              <a:cs typeface="Lato Regular" charset="0"/>
            </a:endParaRPr>
          </a:p>
        </p:txBody>
      </p:sp>
      <p:pic>
        <p:nvPicPr>
          <p:cNvPr id="9" name="Picture 8"/>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297980" y="5740614"/>
            <a:ext cx="792000" cy="792000"/>
          </a:xfrm>
          <a:prstGeom prst="rect">
            <a:avLst/>
          </a:prstGeom>
        </p:spPr>
      </p:pic>
    </p:spTree>
    <p:extLst>
      <p:ext uri="{BB962C8B-B14F-4D97-AF65-F5344CB8AC3E}">
        <p14:creationId xmlns:p14="http://schemas.microsoft.com/office/powerpoint/2010/main" val="33106145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7650" r="7650"/>
          <a:stretch>
            <a:fillRect/>
          </a:stretch>
        </p:blipFill>
        <p:spPr/>
      </p:pic>
      <p:grpSp>
        <p:nvGrpSpPr>
          <p:cNvPr id="5" name="Group 4"/>
          <p:cNvGrpSpPr/>
          <p:nvPr/>
        </p:nvGrpSpPr>
        <p:grpSpPr>
          <a:xfrm>
            <a:off x="10255246" y="10748160"/>
            <a:ext cx="3867159" cy="1018677"/>
            <a:chOff x="11693756" y="10733863"/>
            <a:chExt cx="3867159" cy="1018677"/>
          </a:xfrm>
        </p:grpSpPr>
        <p:sp>
          <p:nvSpPr>
            <p:cNvPr id="19" name="Text Placeholder 33"/>
            <p:cNvSpPr txBox="1">
              <a:spLocks/>
            </p:cNvSpPr>
            <p:nvPr/>
          </p:nvSpPr>
          <p:spPr>
            <a:xfrm>
              <a:off x="12989698" y="10948686"/>
              <a:ext cx="2571217" cy="451021"/>
            </a:xfrm>
            <a:prstGeom prst="rect">
              <a:avLst/>
            </a:prstGeom>
          </p:spPr>
          <p:txBody>
            <a:bodyPr wrap="non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hr-HR" sz="2600" dirty="0" smtClean="0">
                  <a:latin typeface="Lato Regular"/>
                  <a:cs typeface="Lato Regular"/>
                </a:rPr>
                <a:t>+385-1-3700-595</a:t>
              </a:r>
              <a:endParaRPr lang="en-AU" sz="2600" dirty="0">
                <a:latin typeface="Lato Regular"/>
                <a:cs typeface="Lato Regular"/>
              </a:endParaRPr>
            </a:p>
          </p:txBody>
        </p:sp>
        <p:sp>
          <p:nvSpPr>
            <p:cNvPr id="21" name="Oval 20"/>
            <p:cNvSpPr/>
            <p:nvPr/>
          </p:nvSpPr>
          <p:spPr>
            <a:xfrm flipH="1">
              <a:off x="11693756" y="10733863"/>
              <a:ext cx="1018411" cy="10186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sz="3200" dirty="0">
                <a:solidFill>
                  <a:schemeClr val="bg1"/>
                </a:solidFill>
                <a:latin typeface="Lato Regular"/>
                <a:cs typeface="Lato Regular"/>
              </a:endParaRPr>
            </a:p>
          </p:txBody>
        </p:sp>
        <p:sp>
          <p:nvSpPr>
            <p:cNvPr id="30" name="Freeform 107"/>
            <p:cNvSpPr>
              <a:spLocks/>
            </p:cNvSpPr>
            <p:nvPr/>
          </p:nvSpPr>
          <p:spPr bwMode="auto">
            <a:xfrm>
              <a:off x="11970851" y="10961307"/>
              <a:ext cx="467853" cy="492243"/>
            </a:xfrm>
            <a:custGeom>
              <a:avLst/>
              <a:gdLst/>
              <a:ahLst/>
              <a:cxnLst>
                <a:cxn ang="0">
                  <a:pos x="104" y="88"/>
                </a:cxn>
                <a:cxn ang="0">
                  <a:pos x="103" y="87"/>
                </a:cxn>
                <a:cxn ang="0">
                  <a:pos x="78" y="76"/>
                </a:cxn>
                <a:cxn ang="0">
                  <a:pos x="77" y="76"/>
                </a:cxn>
                <a:cxn ang="0">
                  <a:pos x="64" y="86"/>
                </a:cxn>
                <a:cxn ang="0">
                  <a:pos x="41" y="67"/>
                </a:cxn>
                <a:cxn ang="0">
                  <a:pos x="26" y="44"/>
                </a:cxn>
                <a:cxn ang="0">
                  <a:pos x="37" y="30"/>
                </a:cxn>
                <a:cxn ang="0">
                  <a:pos x="30" y="4"/>
                </a:cxn>
                <a:cxn ang="0">
                  <a:pos x="29" y="4"/>
                </a:cxn>
                <a:cxn ang="0">
                  <a:pos x="18" y="0"/>
                </a:cxn>
                <a:cxn ang="0">
                  <a:pos x="16" y="2"/>
                </a:cxn>
                <a:cxn ang="0">
                  <a:pos x="3" y="14"/>
                </a:cxn>
                <a:cxn ang="0">
                  <a:pos x="26" y="83"/>
                </a:cxn>
                <a:cxn ang="0">
                  <a:pos x="89" y="113"/>
                </a:cxn>
                <a:cxn ang="0">
                  <a:pos x="89" y="113"/>
                </a:cxn>
                <a:cxn ang="0">
                  <a:pos x="90" y="112"/>
                </a:cxn>
                <a:cxn ang="0">
                  <a:pos x="104" y="101"/>
                </a:cxn>
                <a:cxn ang="0">
                  <a:pos x="104" y="88"/>
                </a:cxn>
              </a:cxnLst>
              <a:rect l="0" t="0" r="r" b="b"/>
              <a:pathLst>
                <a:path w="108" h="114">
                  <a:moveTo>
                    <a:pt x="104" y="88"/>
                  </a:moveTo>
                  <a:cubicBezTo>
                    <a:pt x="103" y="87"/>
                    <a:pt x="103" y="87"/>
                    <a:pt x="103" y="87"/>
                  </a:cubicBezTo>
                  <a:cubicBezTo>
                    <a:pt x="101" y="83"/>
                    <a:pt x="80" y="76"/>
                    <a:pt x="78" y="76"/>
                  </a:cubicBezTo>
                  <a:cubicBezTo>
                    <a:pt x="77" y="76"/>
                    <a:pt x="77" y="76"/>
                    <a:pt x="77" y="76"/>
                  </a:cubicBezTo>
                  <a:cubicBezTo>
                    <a:pt x="74" y="77"/>
                    <a:pt x="70" y="80"/>
                    <a:pt x="64" y="86"/>
                  </a:cubicBezTo>
                  <a:cubicBezTo>
                    <a:pt x="56" y="82"/>
                    <a:pt x="46" y="73"/>
                    <a:pt x="41" y="67"/>
                  </a:cubicBezTo>
                  <a:cubicBezTo>
                    <a:pt x="35" y="61"/>
                    <a:pt x="29" y="51"/>
                    <a:pt x="26" y="44"/>
                  </a:cubicBezTo>
                  <a:cubicBezTo>
                    <a:pt x="34" y="37"/>
                    <a:pt x="37" y="34"/>
                    <a:pt x="37" y="30"/>
                  </a:cubicBezTo>
                  <a:cubicBezTo>
                    <a:pt x="38" y="29"/>
                    <a:pt x="34" y="7"/>
                    <a:pt x="30" y="4"/>
                  </a:cubicBezTo>
                  <a:cubicBezTo>
                    <a:pt x="29" y="4"/>
                    <a:pt x="29" y="4"/>
                    <a:pt x="29" y="4"/>
                  </a:cubicBezTo>
                  <a:cubicBezTo>
                    <a:pt x="26" y="2"/>
                    <a:pt x="23" y="0"/>
                    <a:pt x="18" y="0"/>
                  </a:cubicBezTo>
                  <a:cubicBezTo>
                    <a:pt x="17" y="1"/>
                    <a:pt x="16" y="1"/>
                    <a:pt x="16" y="2"/>
                  </a:cubicBezTo>
                  <a:cubicBezTo>
                    <a:pt x="13" y="3"/>
                    <a:pt x="6" y="8"/>
                    <a:pt x="3" y="14"/>
                  </a:cubicBezTo>
                  <a:cubicBezTo>
                    <a:pt x="1" y="18"/>
                    <a:pt x="0" y="53"/>
                    <a:pt x="26" y="83"/>
                  </a:cubicBezTo>
                  <a:cubicBezTo>
                    <a:pt x="52" y="112"/>
                    <a:pt x="84" y="114"/>
                    <a:pt x="89" y="113"/>
                  </a:cubicBezTo>
                  <a:cubicBezTo>
                    <a:pt x="89" y="113"/>
                    <a:pt x="89" y="113"/>
                    <a:pt x="89" y="113"/>
                  </a:cubicBezTo>
                  <a:cubicBezTo>
                    <a:pt x="90" y="112"/>
                    <a:pt x="90" y="112"/>
                    <a:pt x="90" y="112"/>
                  </a:cubicBezTo>
                  <a:cubicBezTo>
                    <a:pt x="96" y="110"/>
                    <a:pt x="102" y="104"/>
                    <a:pt x="104" y="101"/>
                  </a:cubicBezTo>
                  <a:cubicBezTo>
                    <a:pt x="108" y="97"/>
                    <a:pt x="105" y="91"/>
                    <a:pt x="104" y="88"/>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6" name="Group 5"/>
          <p:cNvGrpSpPr/>
          <p:nvPr/>
        </p:nvGrpSpPr>
        <p:grpSpPr>
          <a:xfrm>
            <a:off x="18600283" y="10748160"/>
            <a:ext cx="3862284" cy="1018677"/>
            <a:chOff x="15622582" y="10762456"/>
            <a:chExt cx="3862284" cy="1018677"/>
          </a:xfrm>
        </p:grpSpPr>
        <p:sp>
          <p:nvSpPr>
            <p:cNvPr id="27" name="Text Placeholder 33"/>
            <p:cNvSpPr txBox="1">
              <a:spLocks/>
            </p:cNvSpPr>
            <p:nvPr/>
          </p:nvSpPr>
          <p:spPr>
            <a:xfrm>
              <a:off x="16908007" y="10948685"/>
              <a:ext cx="2576859" cy="451021"/>
            </a:xfrm>
            <a:prstGeom prst="rect">
              <a:avLst/>
            </a:prstGeom>
          </p:spPr>
          <p:txBody>
            <a:bodyPr wrap="non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en-AU" sz="2600" dirty="0" smtClean="0">
                  <a:latin typeface="Lato Regular"/>
                  <a:cs typeface="Lato Regular"/>
                </a:rPr>
                <a:t>www.</a:t>
              </a:r>
              <a:r>
                <a:rPr lang="hr-HR" sz="2600" dirty="0" err="1" smtClean="0">
                  <a:latin typeface="Lato Regular"/>
                  <a:cs typeface="Lato Regular"/>
                </a:rPr>
                <a:t>skytrack.net</a:t>
              </a:r>
              <a:endParaRPr lang="en-AU" sz="2600" dirty="0">
                <a:latin typeface="Lato Regular"/>
                <a:cs typeface="Lato Regular"/>
              </a:endParaRPr>
            </a:p>
          </p:txBody>
        </p:sp>
        <p:sp>
          <p:nvSpPr>
            <p:cNvPr id="28" name="Oval 27"/>
            <p:cNvSpPr/>
            <p:nvPr/>
          </p:nvSpPr>
          <p:spPr>
            <a:xfrm flipH="1">
              <a:off x="15622582" y="10762456"/>
              <a:ext cx="1018411" cy="101867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AU" sz="3200" dirty="0">
                <a:solidFill>
                  <a:schemeClr val="bg1"/>
                </a:solidFill>
                <a:latin typeface="Lato Regular"/>
                <a:cs typeface="Lato Regular"/>
              </a:endParaRPr>
            </a:p>
          </p:txBody>
        </p:sp>
        <p:sp>
          <p:nvSpPr>
            <p:cNvPr id="31" name="Freeform 78"/>
            <p:cNvSpPr>
              <a:spLocks noEditPoints="1"/>
            </p:cNvSpPr>
            <p:nvPr/>
          </p:nvSpPr>
          <p:spPr bwMode="auto">
            <a:xfrm>
              <a:off x="15881906" y="10989320"/>
              <a:ext cx="511179" cy="511379"/>
            </a:xfrm>
            <a:custGeom>
              <a:avLst/>
              <a:gdLst/>
              <a:ahLst/>
              <a:cxnLst>
                <a:cxn ang="0">
                  <a:pos x="59" y="54"/>
                </a:cxn>
                <a:cxn ang="0">
                  <a:pos x="53" y="59"/>
                </a:cxn>
                <a:cxn ang="0">
                  <a:pos x="45" y="62"/>
                </a:cxn>
                <a:cxn ang="0">
                  <a:pos x="38" y="59"/>
                </a:cxn>
                <a:cxn ang="0">
                  <a:pos x="30" y="51"/>
                </a:cxn>
                <a:cxn ang="0">
                  <a:pos x="27" y="43"/>
                </a:cxn>
                <a:cxn ang="0">
                  <a:pos x="30" y="36"/>
                </a:cxn>
                <a:cxn ang="0">
                  <a:pos x="27" y="32"/>
                </a:cxn>
                <a:cxn ang="0">
                  <a:pos x="19" y="36"/>
                </a:cxn>
                <a:cxn ang="0">
                  <a:pos x="11" y="32"/>
                </a:cxn>
                <a:cxn ang="0">
                  <a:pos x="3" y="24"/>
                </a:cxn>
                <a:cxn ang="0">
                  <a:pos x="0" y="17"/>
                </a:cxn>
                <a:cxn ang="0">
                  <a:pos x="3" y="9"/>
                </a:cxn>
                <a:cxn ang="0">
                  <a:pos x="9" y="3"/>
                </a:cxn>
                <a:cxn ang="0">
                  <a:pos x="17" y="0"/>
                </a:cxn>
                <a:cxn ang="0">
                  <a:pos x="24" y="4"/>
                </a:cxn>
                <a:cxn ang="0">
                  <a:pos x="32" y="11"/>
                </a:cxn>
                <a:cxn ang="0">
                  <a:pos x="35" y="19"/>
                </a:cxn>
                <a:cxn ang="0">
                  <a:pos x="32" y="27"/>
                </a:cxn>
                <a:cxn ang="0">
                  <a:pos x="35" y="30"/>
                </a:cxn>
                <a:cxn ang="0">
                  <a:pos x="43" y="27"/>
                </a:cxn>
                <a:cxn ang="0">
                  <a:pos x="51" y="30"/>
                </a:cxn>
                <a:cxn ang="0">
                  <a:pos x="59" y="38"/>
                </a:cxn>
                <a:cxn ang="0">
                  <a:pos x="62" y="46"/>
                </a:cxn>
                <a:cxn ang="0">
                  <a:pos x="59" y="54"/>
                </a:cxn>
                <a:cxn ang="0">
                  <a:pos x="27" y="17"/>
                </a:cxn>
                <a:cxn ang="0">
                  <a:pos x="19" y="9"/>
                </a:cxn>
                <a:cxn ang="0">
                  <a:pos x="17" y="8"/>
                </a:cxn>
                <a:cxn ang="0">
                  <a:pos x="14" y="9"/>
                </a:cxn>
                <a:cxn ang="0">
                  <a:pos x="8" y="14"/>
                </a:cxn>
                <a:cxn ang="0">
                  <a:pos x="7" y="17"/>
                </a:cxn>
                <a:cxn ang="0">
                  <a:pos x="8" y="19"/>
                </a:cxn>
                <a:cxn ang="0">
                  <a:pos x="16" y="27"/>
                </a:cxn>
                <a:cxn ang="0">
                  <a:pos x="19" y="28"/>
                </a:cxn>
                <a:cxn ang="0">
                  <a:pos x="22" y="27"/>
                </a:cxn>
                <a:cxn ang="0">
                  <a:pos x="19" y="23"/>
                </a:cxn>
                <a:cxn ang="0">
                  <a:pos x="23" y="19"/>
                </a:cxn>
                <a:cxn ang="0">
                  <a:pos x="27" y="22"/>
                </a:cxn>
                <a:cxn ang="0">
                  <a:pos x="28" y="19"/>
                </a:cxn>
                <a:cxn ang="0">
                  <a:pos x="27" y="17"/>
                </a:cxn>
                <a:cxn ang="0">
                  <a:pos x="54" y="43"/>
                </a:cxn>
                <a:cxn ang="0">
                  <a:pos x="46" y="35"/>
                </a:cxn>
                <a:cxn ang="0">
                  <a:pos x="43" y="34"/>
                </a:cxn>
                <a:cxn ang="0">
                  <a:pos x="40" y="36"/>
                </a:cxn>
                <a:cxn ang="0">
                  <a:pos x="43" y="40"/>
                </a:cxn>
                <a:cxn ang="0">
                  <a:pos x="40" y="43"/>
                </a:cxn>
                <a:cxn ang="0">
                  <a:pos x="35" y="41"/>
                </a:cxn>
                <a:cxn ang="0">
                  <a:pos x="34" y="43"/>
                </a:cxn>
                <a:cxn ang="0">
                  <a:pos x="35" y="46"/>
                </a:cxn>
                <a:cxn ang="0">
                  <a:pos x="43" y="54"/>
                </a:cxn>
                <a:cxn ang="0">
                  <a:pos x="45" y="55"/>
                </a:cxn>
                <a:cxn ang="0">
                  <a:pos x="48" y="54"/>
                </a:cxn>
                <a:cxn ang="0">
                  <a:pos x="54" y="48"/>
                </a:cxn>
                <a:cxn ang="0">
                  <a:pos x="55" y="46"/>
                </a:cxn>
                <a:cxn ang="0">
                  <a:pos x="54" y="43"/>
                </a:cxn>
              </a:cxnLst>
              <a:rect l="0" t="0" r="r" b="b"/>
              <a:pathLst>
                <a:path w="62" h="62">
                  <a:moveTo>
                    <a:pt x="59" y="54"/>
                  </a:moveTo>
                  <a:cubicBezTo>
                    <a:pt x="53" y="59"/>
                    <a:pt x="53" y="59"/>
                    <a:pt x="53" y="59"/>
                  </a:cubicBezTo>
                  <a:cubicBezTo>
                    <a:pt x="51" y="61"/>
                    <a:pt x="48" y="62"/>
                    <a:pt x="45" y="62"/>
                  </a:cubicBezTo>
                  <a:cubicBezTo>
                    <a:pt x="43" y="62"/>
                    <a:pt x="40" y="61"/>
                    <a:pt x="38" y="59"/>
                  </a:cubicBezTo>
                  <a:cubicBezTo>
                    <a:pt x="30" y="51"/>
                    <a:pt x="30" y="51"/>
                    <a:pt x="30" y="51"/>
                  </a:cubicBezTo>
                  <a:cubicBezTo>
                    <a:pt x="28" y="49"/>
                    <a:pt x="27" y="46"/>
                    <a:pt x="27" y="43"/>
                  </a:cubicBezTo>
                  <a:cubicBezTo>
                    <a:pt x="27" y="40"/>
                    <a:pt x="28" y="38"/>
                    <a:pt x="30" y="36"/>
                  </a:cubicBezTo>
                  <a:cubicBezTo>
                    <a:pt x="27" y="32"/>
                    <a:pt x="27" y="32"/>
                    <a:pt x="27" y="32"/>
                  </a:cubicBezTo>
                  <a:cubicBezTo>
                    <a:pt x="25" y="34"/>
                    <a:pt x="22" y="36"/>
                    <a:pt x="19" y="36"/>
                  </a:cubicBezTo>
                  <a:cubicBezTo>
                    <a:pt x="16" y="36"/>
                    <a:pt x="13" y="34"/>
                    <a:pt x="11" y="32"/>
                  </a:cubicBezTo>
                  <a:cubicBezTo>
                    <a:pt x="3" y="24"/>
                    <a:pt x="3" y="24"/>
                    <a:pt x="3" y="24"/>
                  </a:cubicBezTo>
                  <a:cubicBezTo>
                    <a:pt x="1" y="22"/>
                    <a:pt x="0" y="20"/>
                    <a:pt x="0" y="17"/>
                  </a:cubicBezTo>
                  <a:cubicBezTo>
                    <a:pt x="0" y="14"/>
                    <a:pt x="1" y="11"/>
                    <a:pt x="3" y="9"/>
                  </a:cubicBezTo>
                  <a:cubicBezTo>
                    <a:pt x="9" y="3"/>
                    <a:pt x="9" y="3"/>
                    <a:pt x="9" y="3"/>
                  </a:cubicBezTo>
                  <a:cubicBezTo>
                    <a:pt x="11" y="1"/>
                    <a:pt x="14" y="0"/>
                    <a:pt x="17" y="0"/>
                  </a:cubicBezTo>
                  <a:cubicBezTo>
                    <a:pt x="19" y="0"/>
                    <a:pt x="22" y="1"/>
                    <a:pt x="24" y="4"/>
                  </a:cubicBezTo>
                  <a:cubicBezTo>
                    <a:pt x="32" y="11"/>
                    <a:pt x="32" y="11"/>
                    <a:pt x="32" y="11"/>
                  </a:cubicBezTo>
                  <a:cubicBezTo>
                    <a:pt x="34" y="13"/>
                    <a:pt x="35" y="16"/>
                    <a:pt x="35" y="19"/>
                  </a:cubicBezTo>
                  <a:cubicBezTo>
                    <a:pt x="35" y="22"/>
                    <a:pt x="34" y="25"/>
                    <a:pt x="32" y="27"/>
                  </a:cubicBezTo>
                  <a:cubicBezTo>
                    <a:pt x="35" y="30"/>
                    <a:pt x="35" y="30"/>
                    <a:pt x="35" y="30"/>
                  </a:cubicBezTo>
                  <a:cubicBezTo>
                    <a:pt x="37" y="28"/>
                    <a:pt x="40" y="27"/>
                    <a:pt x="43" y="27"/>
                  </a:cubicBezTo>
                  <a:cubicBezTo>
                    <a:pt x="46" y="27"/>
                    <a:pt x="49" y="28"/>
                    <a:pt x="51" y="30"/>
                  </a:cubicBezTo>
                  <a:cubicBezTo>
                    <a:pt x="59" y="38"/>
                    <a:pt x="59" y="38"/>
                    <a:pt x="59" y="38"/>
                  </a:cubicBezTo>
                  <a:cubicBezTo>
                    <a:pt x="61" y="40"/>
                    <a:pt x="62" y="43"/>
                    <a:pt x="62" y="46"/>
                  </a:cubicBezTo>
                  <a:cubicBezTo>
                    <a:pt x="62" y="49"/>
                    <a:pt x="61" y="52"/>
                    <a:pt x="59" y="54"/>
                  </a:cubicBezTo>
                  <a:close/>
                  <a:moveTo>
                    <a:pt x="27" y="17"/>
                  </a:moveTo>
                  <a:cubicBezTo>
                    <a:pt x="19" y="9"/>
                    <a:pt x="19" y="9"/>
                    <a:pt x="19" y="9"/>
                  </a:cubicBezTo>
                  <a:cubicBezTo>
                    <a:pt x="18" y="8"/>
                    <a:pt x="18" y="8"/>
                    <a:pt x="17" y="8"/>
                  </a:cubicBezTo>
                  <a:cubicBezTo>
                    <a:pt x="16" y="8"/>
                    <a:pt x="15" y="8"/>
                    <a:pt x="14" y="9"/>
                  </a:cubicBezTo>
                  <a:cubicBezTo>
                    <a:pt x="8" y="14"/>
                    <a:pt x="8" y="14"/>
                    <a:pt x="8" y="14"/>
                  </a:cubicBezTo>
                  <a:cubicBezTo>
                    <a:pt x="8" y="15"/>
                    <a:pt x="7" y="16"/>
                    <a:pt x="7" y="17"/>
                  </a:cubicBezTo>
                  <a:cubicBezTo>
                    <a:pt x="7" y="18"/>
                    <a:pt x="8" y="19"/>
                    <a:pt x="8" y="19"/>
                  </a:cubicBezTo>
                  <a:cubicBezTo>
                    <a:pt x="16" y="27"/>
                    <a:pt x="16" y="27"/>
                    <a:pt x="16" y="27"/>
                  </a:cubicBezTo>
                  <a:cubicBezTo>
                    <a:pt x="17" y="28"/>
                    <a:pt x="18" y="28"/>
                    <a:pt x="19" y="28"/>
                  </a:cubicBezTo>
                  <a:cubicBezTo>
                    <a:pt x="20" y="28"/>
                    <a:pt x="21" y="28"/>
                    <a:pt x="22" y="27"/>
                  </a:cubicBezTo>
                  <a:cubicBezTo>
                    <a:pt x="20" y="26"/>
                    <a:pt x="19" y="25"/>
                    <a:pt x="19" y="23"/>
                  </a:cubicBezTo>
                  <a:cubicBezTo>
                    <a:pt x="19" y="21"/>
                    <a:pt x="21" y="19"/>
                    <a:pt x="23" y="19"/>
                  </a:cubicBezTo>
                  <a:cubicBezTo>
                    <a:pt x="24" y="19"/>
                    <a:pt x="26" y="21"/>
                    <a:pt x="27" y="22"/>
                  </a:cubicBezTo>
                  <a:cubicBezTo>
                    <a:pt x="28" y="21"/>
                    <a:pt x="28" y="20"/>
                    <a:pt x="28" y="19"/>
                  </a:cubicBezTo>
                  <a:cubicBezTo>
                    <a:pt x="28" y="18"/>
                    <a:pt x="28" y="17"/>
                    <a:pt x="27" y="17"/>
                  </a:cubicBezTo>
                  <a:close/>
                  <a:moveTo>
                    <a:pt x="54" y="43"/>
                  </a:moveTo>
                  <a:cubicBezTo>
                    <a:pt x="46" y="35"/>
                    <a:pt x="46" y="35"/>
                    <a:pt x="46" y="35"/>
                  </a:cubicBezTo>
                  <a:cubicBezTo>
                    <a:pt x="45" y="35"/>
                    <a:pt x="44" y="34"/>
                    <a:pt x="43" y="34"/>
                  </a:cubicBezTo>
                  <a:cubicBezTo>
                    <a:pt x="42" y="34"/>
                    <a:pt x="41" y="35"/>
                    <a:pt x="40" y="36"/>
                  </a:cubicBezTo>
                  <a:cubicBezTo>
                    <a:pt x="42" y="37"/>
                    <a:pt x="43" y="38"/>
                    <a:pt x="43" y="40"/>
                  </a:cubicBezTo>
                  <a:cubicBezTo>
                    <a:pt x="43" y="42"/>
                    <a:pt x="42" y="43"/>
                    <a:pt x="40" y="43"/>
                  </a:cubicBezTo>
                  <a:cubicBezTo>
                    <a:pt x="38" y="43"/>
                    <a:pt x="37" y="42"/>
                    <a:pt x="35" y="41"/>
                  </a:cubicBezTo>
                  <a:cubicBezTo>
                    <a:pt x="34" y="41"/>
                    <a:pt x="34" y="42"/>
                    <a:pt x="34" y="43"/>
                  </a:cubicBezTo>
                  <a:cubicBezTo>
                    <a:pt x="34" y="44"/>
                    <a:pt x="34" y="45"/>
                    <a:pt x="35" y="46"/>
                  </a:cubicBezTo>
                  <a:cubicBezTo>
                    <a:pt x="43" y="54"/>
                    <a:pt x="43" y="54"/>
                    <a:pt x="43" y="54"/>
                  </a:cubicBezTo>
                  <a:cubicBezTo>
                    <a:pt x="44" y="55"/>
                    <a:pt x="45" y="55"/>
                    <a:pt x="45" y="55"/>
                  </a:cubicBezTo>
                  <a:cubicBezTo>
                    <a:pt x="46" y="55"/>
                    <a:pt x="47" y="55"/>
                    <a:pt x="48" y="54"/>
                  </a:cubicBezTo>
                  <a:cubicBezTo>
                    <a:pt x="54" y="48"/>
                    <a:pt x="54" y="48"/>
                    <a:pt x="54" y="48"/>
                  </a:cubicBezTo>
                  <a:cubicBezTo>
                    <a:pt x="54" y="48"/>
                    <a:pt x="55" y="47"/>
                    <a:pt x="55" y="46"/>
                  </a:cubicBezTo>
                  <a:cubicBezTo>
                    <a:pt x="55" y="45"/>
                    <a:pt x="54" y="44"/>
                    <a:pt x="54" y="43"/>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 name="Group 1"/>
          <p:cNvGrpSpPr/>
          <p:nvPr/>
        </p:nvGrpSpPr>
        <p:grpSpPr>
          <a:xfrm>
            <a:off x="1725300" y="10748160"/>
            <a:ext cx="3945379" cy="1018677"/>
            <a:chOff x="5533998" y="10733863"/>
            <a:chExt cx="3945379" cy="1018677"/>
          </a:xfrm>
        </p:grpSpPr>
        <p:sp>
          <p:nvSpPr>
            <p:cNvPr id="12" name="Oval 11"/>
            <p:cNvSpPr/>
            <p:nvPr/>
          </p:nvSpPr>
          <p:spPr>
            <a:xfrm flipH="1">
              <a:off x="5533998" y="10733863"/>
              <a:ext cx="1018411" cy="10186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AU" sz="3200" dirty="0">
                <a:solidFill>
                  <a:schemeClr val="bg1"/>
                </a:solidFill>
                <a:latin typeface="Lato Regular"/>
                <a:cs typeface="Lato Regular"/>
              </a:endParaRPr>
            </a:p>
          </p:txBody>
        </p:sp>
        <p:sp>
          <p:nvSpPr>
            <p:cNvPr id="13" name="Text Placeholder 33"/>
            <p:cNvSpPr txBox="1">
              <a:spLocks/>
            </p:cNvSpPr>
            <p:nvPr/>
          </p:nvSpPr>
          <p:spPr>
            <a:xfrm>
              <a:off x="6821598" y="10948686"/>
              <a:ext cx="2657779" cy="500137"/>
            </a:xfrm>
            <a:prstGeom prst="rect">
              <a:avLst/>
            </a:prstGeom>
          </p:spPr>
          <p:txBody>
            <a:bodyPr wrap="non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hr-HR" sz="2600" dirty="0" err="1" smtClean="0">
                  <a:latin typeface="Lato Regular"/>
                  <a:cs typeface="Lato Regular"/>
                </a:rPr>
                <a:t>info</a:t>
              </a:r>
              <a:r>
                <a:rPr lang="en-AU" sz="2600" dirty="0" smtClean="0">
                  <a:latin typeface="Lato Regular"/>
                  <a:cs typeface="Lato Regular"/>
                </a:rPr>
                <a:t>@</a:t>
              </a:r>
              <a:r>
                <a:rPr lang="hr-HR" sz="2600" dirty="0" err="1" smtClean="0">
                  <a:latin typeface="Lato Regular"/>
                  <a:cs typeface="Lato Regular"/>
                </a:rPr>
                <a:t>skytrack</a:t>
              </a:r>
              <a:r>
                <a:rPr lang="en-AU" sz="2600" dirty="0" smtClean="0">
                  <a:latin typeface="Lato Regular"/>
                  <a:cs typeface="Lato Regular"/>
                </a:rPr>
                <a:t>.</a:t>
              </a:r>
              <a:r>
                <a:rPr lang="hr-HR" sz="2600" dirty="0" smtClean="0">
                  <a:latin typeface="Lato Regular"/>
                  <a:cs typeface="Lato Regular"/>
                </a:rPr>
                <a:t>net</a:t>
              </a:r>
              <a:endParaRPr lang="en-AU" sz="2600" dirty="0">
                <a:latin typeface="Lato Regular"/>
                <a:cs typeface="Lato Regular"/>
              </a:endParaRPr>
            </a:p>
          </p:txBody>
        </p:sp>
        <p:sp>
          <p:nvSpPr>
            <p:cNvPr id="32" name="Freeform 74"/>
            <p:cNvSpPr>
              <a:spLocks noEditPoints="1"/>
            </p:cNvSpPr>
            <p:nvPr/>
          </p:nvSpPr>
          <p:spPr bwMode="auto">
            <a:xfrm>
              <a:off x="5777355" y="11006870"/>
              <a:ext cx="542562" cy="420999"/>
            </a:xfrm>
            <a:custGeom>
              <a:avLst/>
              <a:gdLst/>
              <a:ahLst/>
              <a:cxnLst>
                <a:cxn ang="0">
                  <a:pos x="66" y="17"/>
                </a:cxn>
                <a:cxn ang="0">
                  <a:pos x="47" y="30"/>
                </a:cxn>
                <a:cxn ang="0">
                  <a:pos x="37" y="36"/>
                </a:cxn>
                <a:cxn ang="0">
                  <a:pos x="36" y="36"/>
                </a:cxn>
                <a:cxn ang="0">
                  <a:pos x="36" y="36"/>
                </a:cxn>
                <a:cxn ang="0">
                  <a:pos x="26" y="30"/>
                </a:cxn>
                <a:cxn ang="0">
                  <a:pos x="7" y="17"/>
                </a:cxn>
                <a:cxn ang="0">
                  <a:pos x="0" y="7"/>
                </a:cxn>
                <a:cxn ang="0">
                  <a:pos x="7" y="0"/>
                </a:cxn>
                <a:cxn ang="0">
                  <a:pos x="66" y="0"/>
                </a:cxn>
                <a:cxn ang="0">
                  <a:pos x="72" y="6"/>
                </a:cxn>
                <a:cxn ang="0">
                  <a:pos x="66" y="17"/>
                </a:cxn>
                <a:cxn ang="0">
                  <a:pos x="72" y="50"/>
                </a:cxn>
                <a:cxn ang="0">
                  <a:pos x="66" y="56"/>
                </a:cxn>
                <a:cxn ang="0">
                  <a:pos x="7" y="56"/>
                </a:cxn>
                <a:cxn ang="0">
                  <a:pos x="0" y="50"/>
                </a:cxn>
                <a:cxn ang="0">
                  <a:pos x="0" y="18"/>
                </a:cxn>
                <a:cxn ang="0">
                  <a:pos x="5" y="21"/>
                </a:cxn>
                <a:cxn ang="0">
                  <a:pos x="24" y="35"/>
                </a:cxn>
                <a:cxn ang="0">
                  <a:pos x="36" y="41"/>
                </a:cxn>
                <a:cxn ang="0">
                  <a:pos x="36" y="41"/>
                </a:cxn>
                <a:cxn ang="0">
                  <a:pos x="37" y="41"/>
                </a:cxn>
                <a:cxn ang="0">
                  <a:pos x="48" y="35"/>
                </a:cxn>
                <a:cxn ang="0">
                  <a:pos x="68" y="21"/>
                </a:cxn>
                <a:cxn ang="0">
                  <a:pos x="72" y="18"/>
                </a:cxn>
                <a:cxn ang="0">
                  <a:pos x="72" y="50"/>
                </a:cxn>
              </a:cxnLst>
              <a:rect l="0" t="0" r="r" b="b"/>
              <a:pathLst>
                <a:path w="72" h="56">
                  <a:moveTo>
                    <a:pt x="66" y="17"/>
                  </a:moveTo>
                  <a:cubicBezTo>
                    <a:pt x="59" y="21"/>
                    <a:pt x="53" y="26"/>
                    <a:pt x="47" y="30"/>
                  </a:cubicBezTo>
                  <a:cubicBezTo>
                    <a:pt x="44" y="32"/>
                    <a:pt x="40" y="36"/>
                    <a:pt x="37" y="36"/>
                  </a:cubicBezTo>
                  <a:cubicBezTo>
                    <a:pt x="36" y="36"/>
                    <a:pt x="36" y="36"/>
                    <a:pt x="36" y="36"/>
                  </a:cubicBezTo>
                  <a:cubicBezTo>
                    <a:pt x="36" y="36"/>
                    <a:pt x="36" y="36"/>
                    <a:pt x="36" y="36"/>
                  </a:cubicBezTo>
                  <a:cubicBezTo>
                    <a:pt x="33" y="36"/>
                    <a:pt x="29" y="32"/>
                    <a:pt x="26" y="30"/>
                  </a:cubicBezTo>
                  <a:cubicBezTo>
                    <a:pt x="20" y="26"/>
                    <a:pt x="14" y="21"/>
                    <a:pt x="7" y="17"/>
                  </a:cubicBezTo>
                  <a:cubicBezTo>
                    <a:pt x="5" y="15"/>
                    <a:pt x="0" y="11"/>
                    <a:pt x="0" y="7"/>
                  </a:cubicBezTo>
                  <a:cubicBezTo>
                    <a:pt x="0" y="3"/>
                    <a:pt x="3" y="0"/>
                    <a:pt x="7" y="0"/>
                  </a:cubicBezTo>
                  <a:cubicBezTo>
                    <a:pt x="66" y="0"/>
                    <a:pt x="66" y="0"/>
                    <a:pt x="66" y="0"/>
                  </a:cubicBezTo>
                  <a:cubicBezTo>
                    <a:pt x="70" y="0"/>
                    <a:pt x="72" y="2"/>
                    <a:pt x="72" y="6"/>
                  </a:cubicBezTo>
                  <a:cubicBezTo>
                    <a:pt x="72" y="11"/>
                    <a:pt x="69" y="15"/>
                    <a:pt x="66" y="17"/>
                  </a:cubicBezTo>
                  <a:close/>
                  <a:moveTo>
                    <a:pt x="72" y="50"/>
                  </a:moveTo>
                  <a:cubicBezTo>
                    <a:pt x="72" y="53"/>
                    <a:pt x="70" y="56"/>
                    <a:pt x="66" y="56"/>
                  </a:cubicBezTo>
                  <a:cubicBezTo>
                    <a:pt x="7" y="56"/>
                    <a:pt x="7" y="56"/>
                    <a:pt x="7" y="56"/>
                  </a:cubicBezTo>
                  <a:cubicBezTo>
                    <a:pt x="3" y="56"/>
                    <a:pt x="0" y="53"/>
                    <a:pt x="0" y="50"/>
                  </a:cubicBezTo>
                  <a:cubicBezTo>
                    <a:pt x="0" y="18"/>
                    <a:pt x="0" y="18"/>
                    <a:pt x="0" y="18"/>
                  </a:cubicBezTo>
                  <a:cubicBezTo>
                    <a:pt x="2" y="19"/>
                    <a:pt x="3" y="20"/>
                    <a:pt x="5" y="21"/>
                  </a:cubicBezTo>
                  <a:cubicBezTo>
                    <a:pt x="11" y="26"/>
                    <a:pt x="18" y="30"/>
                    <a:pt x="24" y="35"/>
                  </a:cubicBezTo>
                  <a:cubicBezTo>
                    <a:pt x="28" y="38"/>
                    <a:pt x="32" y="41"/>
                    <a:pt x="36" y="41"/>
                  </a:cubicBezTo>
                  <a:cubicBezTo>
                    <a:pt x="36" y="41"/>
                    <a:pt x="36" y="41"/>
                    <a:pt x="36" y="41"/>
                  </a:cubicBezTo>
                  <a:cubicBezTo>
                    <a:pt x="37" y="41"/>
                    <a:pt x="37" y="41"/>
                    <a:pt x="37" y="41"/>
                  </a:cubicBezTo>
                  <a:cubicBezTo>
                    <a:pt x="41" y="41"/>
                    <a:pt x="45" y="38"/>
                    <a:pt x="48" y="35"/>
                  </a:cubicBezTo>
                  <a:cubicBezTo>
                    <a:pt x="55" y="30"/>
                    <a:pt x="62" y="26"/>
                    <a:pt x="68" y="21"/>
                  </a:cubicBezTo>
                  <a:cubicBezTo>
                    <a:pt x="70" y="20"/>
                    <a:pt x="71" y="19"/>
                    <a:pt x="72" y="18"/>
                  </a:cubicBezTo>
                  <a:lnTo>
                    <a:pt x="72" y="5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 name="Group 3"/>
          <p:cNvGrpSpPr/>
          <p:nvPr/>
        </p:nvGrpSpPr>
        <p:grpSpPr>
          <a:xfrm>
            <a:off x="8327487" y="1849223"/>
            <a:ext cx="7706801" cy="6380377"/>
            <a:chOff x="8327487" y="1849223"/>
            <a:chExt cx="7706801" cy="6380377"/>
          </a:xfrm>
        </p:grpSpPr>
        <p:sp>
          <p:nvSpPr>
            <p:cNvPr id="36" name="Rectangle 35"/>
            <p:cNvSpPr>
              <a:spLocks noChangeAspect="1"/>
            </p:cNvSpPr>
            <p:nvPr/>
          </p:nvSpPr>
          <p:spPr>
            <a:xfrm>
              <a:off x="8327487" y="1849223"/>
              <a:ext cx="7706801" cy="6380377"/>
            </a:xfrm>
            <a:prstGeom prst="rect">
              <a:avLst/>
            </a:prstGeom>
            <a:solidFill>
              <a:srgbClr val="19252F">
                <a:alpha val="82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latin typeface="Lato Light"/>
              </a:endParaRPr>
            </a:p>
          </p:txBody>
        </p:sp>
        <p:sp>
          <p:nvSpPr>
            <p:cNvPr id="40" name="Rectangle 39"/>
            <p:cNvSpPr>
              <a:spLocks/>
            </p:cNvSpPr>
            <p:nvPr/>
          </p:nvSpPr>
          <p:spPr>
            <a:xfrm>
              <a:off x="8327487" y="1849223"/>
              <a:ext cx="7706801" cy="227950"/>
            </a:xfrm>
            <a:prstGeom prst="rect">
              <a:avLst/>
            </a:prstGeom>
            <a:solidFill>
              <a:srgbClr val="040709">
                <a:alpha val="46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latin typeface="Lato Light"/>
              </a:endParaRPr>
            </a:p>
          </p:txBody>
        </p:sp>
      </p:grpSp>
      <p:sp>
        <p:nvSpPr>
          <p:cNvPr id="37" name="TextBox 36"/>
          <p:cNvSpPr txBox="1"/>
          <p:nvPr/>
        </p:nvSpPr>
        <p:spPr>
          <a:xfrm>
            <a:off x="9729659" y="4576308"/>
            <a:ext cx="4947017" cy="738627"/>
          </a:xfrm>
          <a:prstGeom prst="rect">
            <a:avLst/>
          </a:prstGeom>
          <a:noFill/>
        </p:spPr>
        <p:txBody>
          <a:bodyPr wrap="square" lIns="182843" tIns="91422" rIns="182843" bIns="91422" rtlCol="0">
            <a:spAutoFit/>
          </a:bodyPr>
          <a:lstStyle/>
          <a:p>
            <a:pPr algn="ctr"/>
            <a:r>
              <a:rPr lang="hr-HR" b="1" dirty="0" err="1" smtClean="0">
                <a:solidFill>
                  <a:schemeClr val="bg1"/>
                </a:solidFill>
                <a:latin typeface="Lato Regular"/>
                <a:cs typeface="Lato Regular"/>
              </a:rPr>
              <a:t>Artronic</a:t>
            </a:r>
            <a:r>
              <a:rPr lang="hr-HR" b="1" dirty="0" smtClean="0">
                <a:solidFill>
                  <a:schemeClr val="bg1"/>
                </a:solidFill>
                <a:latin typeface="Lato Regular"/>
                <a:cs typeface="Lato Regular"/>
              </a:rPr>
              <a:t> d.o.o.</a:t>
            </a:r>
            <a:endParaRPr lang="id-ID" b="1" dirty="0">
              <a:solidFill>
                <a:schemeClr val="bg1"/>
              </a:solidFill>
              <a:latin typeface="Lato Regular"/>
              <a:cs typeface="Lato Regular"/>
            </a:endParaRPr>
          </a:p>
        </p:txBody>
      </p:sp>
      <p:sp>
        <p:nvSpPr>
          <p:cNvPr id="38" name="TextBox 37"/>
          <p:cNvSpPr txBox="1"/>
          <p:nvPr/>
        </p:nvSpPr>
        <p:spPr>
          <a:xfrm>
            <a:off x="9729659" y="5351244"/>
            <a:ext cx="4947017" cy="1625024"/>
          </a:xfrm>
          <a:prstGeom prst="rect">
            <a:avLst/>
          </a:prstGeom>
          <a:noFill/>
        </p:spPr>
        <p:txBody>
          <a:bodyPr wrap="square" lIns="182843" tIns="91422" rIns="182843" bIns="91422" rtlCol="0">
            <a:spAutoFit/>
          </a:bodyPr>
          <a:lstStyle/>
          <a:p>
            <a:pPr algn="ctr">
              <a:lnSpc>
                <a:spcPct val="130000"/>
              </a:lnSpc>
            </a:pPr>
            <a:r>
              <a:rPr lang="hr-HR" sz="3600" dirty="0" smtClean="0">
                <a:solidFill>
                  <a:schemeClr val="bg1"/>
                </a:solidFill>
                <a:latin typeface="Lato Regular"/>
                <a:cs typeface="Lato Regular"/>
              </a:rPr>
              <a:t>Sv. Duh 85</a:t>
            </a:r>
            <a:endParaRPr lang="en-US" sz="3600" dirty="0">
              <a:solidFill>
                <a:schemeClr val="bg1"/>
              </a:solidFill>
              <a:latin typeface="Lato Regular"/>
              <a:cs typeface="Lato Regular"/>
            </a:endParaRPr>
          </a:p>
          <a:p>
            <a:pPr algn="ctr">
              <a:lnSpc>
                <a:spcPct val="130000"/>
              </a:lnSpc>
            </a:pPr>
            <a:r>
              <a:rPr lang="hr-HR" sz="3600" dirty="0" smtClean="0">
                <a:solidFill>
                  <a:schemeClr val="bg1"/>
                </a:solidFill>
                <a:latin typeface="Lato Regular"/>
                <a:cs typeface="Lato Regular"/>
              </a:rPr>
              <a:t>Zagreb, Croatia</a:t>
            </a:r>
            <a:endParaRPr lang="pt-BR" sz="3600" dirty="0" smtClean="0">
              <a:solidFill>
                <a:schemeClr val="bg1"/>
              </a:solidFill>
              <a:latin typeface="Lato Regular"/>
              <a:cs typeface="Lato Regular"/>
            </a:endParaRPr>
          </a:p>
        </p:txBody>
      </p:sp>
      <p:sp>
        <p:nvSpPr>
          <p:cNvPr id="39" name="Freeform 172"/>
          <p:cNvSpPr>
            <a:spLocks noEditPoints="1"/>
          </p:cNvSpPr>
          <p:nvPr/>
        </p:nvSpPr>
        <p:spPr bwMode="auto">
          <a:xfrm>
            <a:off x="11553239" y="2312985"/>
            <a:ext cx="1290370" cy="1891279"/>
          </a:xfrm>
          <a:custGeom>
            <a:avLst/>
            <a:gdLst/>
            <a:ahLst/>
            <a:cxnLst>
              <a:cxn ang="0">
                <a:pos x="40" y="0"/>
              </a:cxn>
              <a:cxn ang="0">
                <a:pos x="0" y="37"/>
              </a:cxn>
              <a:cxn ang="0">
                <a:pos x="40" y="117"/>
              </a:cxn>
              <a:cxn ang="0">
                <a:pos x="80" y="37"/>
              </a:cxn>
              <a:cxn ang="0">
                <a:pos x="40" y="0"/>
              </a:cxn>
              <a:cxn ang="0">
                <a:pos x="40" y="49"/>
              </a:cxn>
              <a:cxn ang="0">
                <a:pos x="27" y="37"/>
              </a:cxn>
              <a:cxn ang="0">
                <a:pos x="40" y="24"/>
              </a:cxn>
              <a:cxn ang="0">
                <a:pos x="53" y="37"/>
              </a:cxn>
              <a:cxn ang="0">
                <a:pos x="40" y="49"/>
              </a:cxn>
            </a:cxnLst>
            <a:rect l="0" t="0" r="r" b="b"/>
            <a:pathLst>
              <a:path w="80" h="117">
                <a:moveTo>
                  <a:pt x="40" y="0"/>
                </a:moveTo>
                <a:cubicBezTo>
                  <a:pt x="24" y="0"/>
                  <a:pt x="0" y="8"/>
                  <a:pt x="0" y="37"/>
                </a:cubicBezTo>
                <a:cubicBezTo>
                  <a:pt x="0" y="51"/>
                  <a:pt x="32" y="102"/>
                  <a:pt x="40" y="117"/>
                </a:cubicBezTo>
                <a:cubicBezTo>
                  <a:pt x="48" y="102"/>
                  <a:pt x="80" y="51"/>
                  <a:pt x="80" y="37"/>
                </a:cubicBezTo>
                <a:cubicBezTo>
                  <a:pt x="80" y="8"/>
                  <a:pt x="56" y="0"/>
                  <a:pt x="40" y="0"/>
                </a:cubicBezTo>
                <a:close/>
                <a:moveTo>
                  <a:pt x="40" y="49"/>
                </a:moveTo>
                <a:cubicBezTo>
                  <a:pt x="33" y="49"/>
                  <a:pt x="27" y="44"/>
                  <a:pt x="27" y="37"/>
                </a:cubicBezTo>
                <a:cubicBezTo>
                  <a:pt x="27" y="30"/>
                  <a:pt x="33" y="24"/>
                  <a:pt x="40" y="24"/>
                </a:cubicBezTo>
                <a:cubicBezTo>
                  <a:pt x="47" y="24"/>
                  <a:pt x="53" y="30"/>
                  <a:pt x="53" y="37"/>
                </a:cubicBezTo>
                <a:cubicBezTo>
                  <a:pt x="53" y="44"/>
                  <a:pt x="47" y="49"/>
                  <a:pt x="40" y="49"/>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latin typeface="Lato Regular"/>
              <a:cs typeface="Lato Regular"/>
            </a:endParaRPr>
          </a:p>
        </p:txBody>
      </p:sp>
      <p:sp>
        <p:nvSpPr>
          <p:cNvPr id="25" name="TextBox 24"/>
          <p:cNvSpPr txBox="1"/>
          <p:nvPr/>
        </p:nvSpPr>
        <p:spPr>
          <a:xfrm>
            <a:off x="9980928" y="8464290"/>
            <a:ext cx="4431278" cy="400110"/>
          </a:xfrm>
          <a:prstGeom prst="rect">
            <a:avLst/>
          </a:prstGeom>
          <a:noFill/>
        </p:spPr>
        <p:txBody>
          <a:bodyPr wrap="none">
            <a:spAutoFit/>
          </a:bodyPr>
          <a:lstStyle/>
          <a:p>
            <a:pPr algn="ctr" defTabSz="1828434" fontAlgn="auto">
              <a:spcBef>
                <a:spcPts val="0"/>
              </a:spcBef>
              <a:spcAft>
                <a:spcPts val="0"/>
              </a:spcAft>
              <a:defRPr/>
            </a:pPr>
            <a:r>
              <a:rPr lang="hr-HR" sz="2000" b="1" spc="600" dirty="0" err="1" smtClean="0">
                <a:latin typeface="Lato Regular"/>
                <a:ea typeface="+mn-ea"/>
                <a:cs typeface="Lato Regular"/>
              </a:rPr>
              <a:t>SkyTrack</a:t>
            </a:r>
            <a:r>
              <a:rPr lang="hr-HR" sz="2000" b="1" spc="600" dirty="0" smtClean="0">
                <a:latin typeface="Lato Regular"/>
                <a:ea typeface="+mn-ea"/>
                <a:cs typeface="Lato Regular"/>
              </a:rPr>
              <a:t> ECO </a:t>
            </a:r>
            <a:r>
              <a:rPr lang="hr-HR" sz="2000" b="1" spc="600" dirty="0" err="1" smtClean="0">
                <a:latin typeface="Lato Regular"/>
                <a:ea typeface="+mn-ea"/>
                <a:cs typeface="Lato Regular"/>
              </a:rPr>
              <a:t>Driving</a:t>
            </a:r>
            <a:endParaRPr lang="en-US" sz="2000" b="1" spc="600" dirty="0">
              <a:latin typeface="Lato Regular"/>
              <a:ea typeface="+mn-ea"/>
              <a:cs typeface="Lato Regular"/>
            </a:endParaRPr>
          </a:p>
        </p:txBody>
      </p:sp>
      <p:grpSp>
        <p:nvGrpSpPr>
          <p:cNvPr id="26" name="Group 25"/>
          <p:cNvGrpSpPr>
            <a:grpSpLocks/>
          </p:cNvGrpSpPr>
          <p:nvPr/>
        </p:nvGrpSpPr>
        <p:grpSpPr bwMode="auto">
          <a:xfrm>
            <a:off x="11449844" y="9795491"/>
            <a:ext cx="1477962" cy="258763"/>
            <a:chOff x="1703388" y="2006913"/>
            <a:chExt cx="1478230" cy="258682"/>
          </a:xfrm>
        </p:grpSpPr>
        <p:sp>
          <p:nvSpPr>
            <p:cNvPr id="29" name="Oval 28"/>
            <p:cNvSpPr/>
            <p:nvPr/>
          </p:nvSpPr>
          <p:spPr>
            <a:xfrm>
              <a:off x="1703388" y="2006913"/>
              <a:ext cx="258809"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33" name="Oval 32"/>
            <p:cNvSpPr/>
            <p:nvPr/>
          </p:nvSpPr>
          <p:spPr>
            <a:xfrm>
              <a:off x="2008243" y="2006913"/>
              <a:ext cx="258809"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34" name="Oval 33"/>
            <p:cNvSpPr/>
            <p:nvPr/>
          </p:nvSpPr>
          <p:spPr>
            <a:xfrm>
              <a:off x="2313099" y="2006913"/>
              <a:ext cx="258809"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35" name="Oval 34"/>
            <p:cNvSpPr/>
            <p:nvPr/>
          </p:nvSpPr>
          <p:spPr>
            <a:xfrm>
              <a:off x="2617954" y="2006913"/>
              <a:ext cx="258809"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41" name="Oval 40"/>
            <p:cNvSpPr/>
            <p:nvPr/>
          </p:nvSpPr>
          <p:spPr>
            <a:xfrm>
              <a:off x="2922809" y="2006913"/>
              <a:ext cx="258809"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grpSp>
      <p:sp>
        <p:nvSpPr>
          <p:cNvPr id="42" name="TextBox 72"/>
          <p:cNvSpPr txBox="1">
            <a:spLocks noChangeArrowheads="1"/>
          </p:cNvSpPr>
          <p:nvPr/>
        </p:nvSpPr>
        <p:spPr bwMode="auto">
          <a:xfrm>
            <a:off x="10169454" y="8775214"/>
            <a:ext cx="406200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charset="0"/>
                <a:ea typeface="ＭＳ Ｐゴシック" charset="0"/>
                <a:cs typeface="ＭＳ Ｐゴシック" charset="0"/>
              </a:defRPr>
            </a:lvl1pPr>
            <a:lvl2pPr marL="742950" indent="-285750">
              <a:defRPr sz="3600">
                <a:solidFill>
                  <a:schemeClr val="tx1"/>
                </a:solidFill>
                <a:latin typeface="Lato Light" charset="0"/>
                <a:ea typeface="ＭＳ Ｐゴシック" charset="0"/>
              </a:defRPr>
            </a:lvl2pPr>
            <a:lvl3pPr marL="1143000" indent="-228600">
              <a:defRPr sz="3600">
                <a:solidFill>
                  <a:schemeClr val="tx1"/>
                </a:solidFill>
                <a:latin typeface="Lato Light" charset="0"/>
                <a:ea typeface="ＭＳ Ｐゴシック" charset="0"/>
              </a:defRPr>
            </a:lvl3pPr>
            <a:lvl4pPr marL="1600200" indent="-228600">
              <a:defRPr sz="3600">
                <a:solidFill>
                  <a:schemeClr val="tx1"/>
                </a:solidFill>
                <a:latin typeface="Lato Light" charset="0"/>
                <a:ea typeface="ＭＳ Ｐゴシック" charset="0"/>
              </a:defRPr>
            </a:lvl4pPr>
            <a:lvl5pPr marL="2057400" indent="-228600">
              <a:defRPr sz="3600">
                <a:solidFill>
                  <a:schemeClr val="tx1"/>
                </a:solidFill>
                <a:latin typeface="Lato Light" charset="0"/>
                <a:ea typeface="ＭＳ Ｐゴシック" charset="0"/>
              </a:defRPr>
            </a:lvl5pPr>
            <a:lvl6pPr marL="2514600" indent="-228600" defTabSz="1827213" fontAlgn="base">
              <a:spcBef>
                <a:spcPct val="0"/>
              </a:spcBef>
              <a:spcAft>
                <a:spcPct val="0"/>
              </a:spcAft>
              <a:defRPr sz="3600">
                <a:solidFill>
                  <a:schemeClr val="tx1"/>
                </a:solidFill>
                <a:latin typeface="Lato Light" charset="0"/>
                <a:ea typeface="ＭＳ Ｐゴシック" charset="0"/>
              </a:defRPr>
            </a:lvl6pPr>
            <a:lvl7pPr marL="2971800" indent="-228600" defTabSz="1827213" fontAlgn="base">
              <a:spcBef>
                <a:spcPct val="0"/>
              </a:spcBef>
              <a:spcAft>
                <a:spcPct val="0"/>
              </a:spcAft>
              <a:defRPr sz="3600">
                <a:solidFill>
                  <a:schemeClr val="tx1"/>
                </a:solidFill>
                <a:latin typeface="Lato Light" charset="0"/>
                <a:ea typeface="ＭＳ Ｐゴシック" charset="0"/>
              </a:defRPr>
            </a:lvl7pPr>
            <a:lvl8pPr marL="3429000" indent="-228600" defTabSz="1827213" fontAlgn="base">
              <a:spcBef>
                <a:spcPct val="0"/>
              </a:spcBef>
              <a:spcAft>
                <a:spcPct val="0"/>
              </a:spcAft>
              <a:defRPr sz="3600">
                <a:solidFill>
                  <a:schemeClr val="tx1"/>
                </a:solidFill>
                <a:latin typeface="Lato Light" charset="0"/>
                <a:ea typeface="ＭＳ Ｐゴシック" charset="0"/>
              </a:defRPr>
            </a:lvl8pPr>
            <a:lvl9pPr marL="3886200" indent="-228600" defTabSz="1827213" fontAlgn="base">
              <a:spcBef>
                <a:spcPct val="0"/>
              </a:spcBef>
              <a:spcAft>
                <a:spcPct val="0"/>
              </a:spcAft>
              <a:defRPr sz="3600">
                <a:solidFill>
                  <a:schemeClr val="tx1"/>
                </a:solidFill>
                <a:latin typeface="Lato Light" charset="0"/>
                <a:ea typeface="ＭＳ Ｐゴシック" charset="0"/>
              </a:defRPr>
            </a:lvl9pPr>
          </a:lstStyle>
          <a:p>
            <a:pPr algn="ctr"/>
            <a:r>
              <a:rPr lang="en-US" sz="6000" b="1" dirty="0">
                <a:latin typeface="Lato Regular" charset="0"/>
                <a:cs typeface="Lato Regular" charset="0"/>
              </a:rPr>
              <a:t>Contact Us</a:t>
            </a:r>
          </a:p>
        </p:txBody>
      </p:sp>
    </p:spTree>
    <p:extLst>
      <p:ext uri="{BB962C8B-B14F-4D97-AF65-F5344CB8AC3E}">
        <p14:creationId xmlns:p14="http://schemas.microsoft.com/office/powerpoint/2010/main" val="306437247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artisticLightScreen/>
                    </a14:imgEffect>
                  </a14:imgLayer>
                </a14:imgProps>
              </a:ext>
              <a:ext uri="{28A0092B-C50C-407E-A947-70E740481C1C}">
                <a14:useLocalDpi xmlns:a14="http://schemas.microsoft.com/office/drawing/2010/main" val="0"/>
              </a:ext>
            </a:extLst>
          </a:blip>
          <a:stretch>
            <a:fillRect/>
          </a:stretch>
        </p:blipFill>
        <p:spPr>
          <a:xfrm>
            <a:off x="-189781" y="0"/>
            <a:ext cx="24567431" cy="13716000"/>
          </a:xfrm>
          <a:prstGeom prst="rect">
            <a:avLst/>
          </a:prstGeom>
          <a:noFill/>
          <a:ln>
            <a:noFill/>
          </a:ln>
        </p:spPr>
      </p:pic>
      <p:sp>
        <p:nvSpPr>
          <p:cNvPr id="15" name="Rectangle 14"/>
          <p:cNvSpPr/>
          <p:nvPr/>
        </p:nvSpPr>
        <p:spPr>
          <a:xfrm>
            <a:off x="-173428" y="0"/>
            <a:ext cx="24567431" cy="13716000"/>
          </a:xfrm>
          <a:prstGeom prst="rect">
            <a:avLst/>
          </a:prstGeom>
          <a:solidFill>
            <a:srgbClr val="010E1A">
              <a:alpha val="58000"/>
            </a:srgb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AutoShape 119"/>
          <p:cNvSpPr>
            <a:spLocks/>
          </p:cNvSpPr>
          <p:nvPr/>
        </p:nvSpPr>
        <p:spPr bwMode="auto">
          <a:xfrm>
            <a:off x="10398645" y="1707106"/>
            <a:ext cx="3561310" cy="3548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bg1"/>
          </a:solidFill>
          <a:ln>
            <a:noFill/>
          </a:ln>
          <a:effectLst/>
          <a:extLst/>
        </p:spPr>
        <p:txBody>
          <a:bodyPr lIns="101578" tIns="101578" rIns="101578" bIns="101578" anchor="ctr"/>
          <a:lstStyle/>
          <a:p>
            <a:pPr defTabSz="914195">
              <a:defRPr/>
            </a:pPr>
            <a:endParaRPr lang="es-ES" sz="5800" dirty="0">
              <a:solidFill>
                <a:schemeClr val="bg1"/>
              </a:solidFill>
              <a:effectLst>
                <a:outerShdw blurRad="38100" dist="38100" dir="2700000" algn="tl">
                  <a:srgbClr val="000000"/>
                </a:outerShdw>
              </a:effectLst>
              <a:latin typeface="Gill Sans" charset="0"/>
              <a:cs typeface="Gill Sans" charset="0"/>
              <a:sym typeface="Gill Sans" charset="0"/>
            </a:endParaRPr>
          </a:p>
        </p:txBody>
      </p:sp>
      <p:cxnSp>
        <p:nvCxnSpPr>
          <p:cNvPr id="9" name="Straight Connector 8"/>
          <p:cNvCxnSpPr/>
          <p:nvPr/>
        </p:nvCxnSpPr>
        <p:spPr>
          <a:xfrm>
            <a:off x="9815838" y="11109352"/>
            <a:ext cx="4879427" cy="0"/>
          </a:xfrm>
          <a:prstGeom prst="line">
            <a:avLst/>
          </a:prstGeom>
          <a:ln w="76200" cmpd="sng">
            <a:solidFill>
              <a:schemeClr val="bg1"/>
            </a:solidFill>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7200987" y="8513077"/>
            <a:ext cx="9993441" cy="2446824"/>
          </a:xfrm>
          <a:prstGeom prst="rect">
            <a:avLst/>
          </a:prstGeom>
          <a:noFill/>
        </p:spPr>
        <p:txBody>
          <a:bodyPr wrap="none" rtlCol="0">
            <a:spAutoFit/>
          </a:bodyPr>
          <a:lstStyle/>
          <a:p>
            <a:pPr algn="ctr">
              <a:lnSpc>
                <a:spcPct val="90000"/>
              </a:lnSpc>
            </a:pPr>
            <a:r>
              <a:rPr lang="en-US" sz="17000" b="1" dirty="0" smtClean="0">
                <a:solidFill>
                  <a:schemeClr val="bg1"/>
                </a:solidFill>
                <a:latin typeface="Helvetica"/>
                <a:cs typeface="Helvetica"/>
              </a:rPr>
              <a:t>THANKS</a:t>
            </a:r>
            <a:r>
              <a:rPr lang="hr-HR" sz="17000" b="1" dirty="0" smtClean="0">
                <a:solidFill>
                  <a:schemeClr val="bg1"/>
                </a:solidFill>
                <a:latin typeface="Helvetica"/>
                <a:cs typeface="Helvetica"/>
              </a:rPr>
              <a:t>!</a:t>
            </a:r>
            <a:endParaRPr lang="en-US" sz="17000" b="1" dirty="0">
              <a:solidFill>
                <a:schemeClr val="bg1"/>
              </a:solidFill>
              <a:latin typeface="Helvetica"/>
              <a:cs typeface="Helvetica"/>
            </a:endParaRPr>
          </a:p>
        </p:txBody>
      </p:sp>
      <p:cxnSp>
        <p:nvCxnSpPr>
          <p:cNvPr id="12" name="Straight Connector 11"/>
          <p:cNvCxnSpPr/>
          <p:nvPr/>
        </p:nvCxnSpPr>
        <p:spPr>
          <a:xfrm>
            <a:off x="9882678" y="8380192"/>
            <a:ext cx="4879427" cy="0"/>
          </a:xfrm>
          <a:prstGeom prst="line">
            <a:avLst/>
          </a:prstGeom>
          <a:ln w="76200" cmpd="sng">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1867702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426625" y="5937967"/>
            <a:ext cx="3580646" cy="1864865"/>
            <a:chOff x="3913901" y="5865040"/>
            <a:chExt cx="3322518" cy="1730427"/>
          </a:xfrm>
        </p:grpSpPr>
        <p:cxnSp>
          <p:nvCxnSpPr>
            <p:cNvPr id="49" name="直接连接符 84"/>
            <p:cNvCxnSpPr/>
            <p:nvPr/>
          </p:nvCxnSpPr>
          <p:spPr>
            <a:xfrm flipV="1">
              <a:off x="5664989" y="6731856"/>
              <a:ext cx="1571430" cy="1"/>
            </a:xfrm>
            <a:prstGeom prst="line">
              <a:avLst/>
            </a:prstGeom>
            <a:noFill/>
            <a:ln w="38100">
              <a:solidFill>
                <a:schemeClr val="tx1"/>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50" name="弧形 85"/>
            <p:cNvSpPr/>
            <p:nvPr/>
          </p:nvSpPr>
          <p:spPr>
            <a:xfrm rot="16200000">
              <a:off x="3913901" y="5865040"/>
              <a:ext cx="1730427" cy="1730428"/>
            </a:xfrm>
            <a:prstGeom prst="arc">
              <a:avLst>
                <a:gd name="adj1" fmla="val 2657162"/>
                <a:gd name="adj2" fmla="val 8176062"/>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solidFill>
                  <a:schemeClr val="lt1"/>
                </a:solidFill>
              </a:endParaRPr>
            </a:p>
          </p:txBody>
        </p:sp>
      </p:grpSp>
      <p:grpSp>
        <p:nvGrpSpPr>
          <p:cNvPr id="79" name="Group 78"/>
          <p:cNvGrpSpPr/>
          <p:nvPr/>
        </p:nvGrpSpPr>
        <p:grpSpPr>
          <a:xfrm rot="21316916">
            <a:off x="3347433" y="5857505"/>
            <a:ext cx="1999231" cy="1999752"/>
            <a:chOff x="5013110" y="5059616"/>
            <a:chExt cx="3378533" cy="3379413"/>
          </a:xfrm>
        </p:grpSpPr>
        <p:sp>
          <p:nvSpPr>
            <p:cNvPr id="82" name="Oval 81"/>
            <p:cNvSpPr/>
            <p:nvPr/>
          </p:nvSpPr>
          <p:spPr>
            <a:xfrm>
              <a:off x="5013110" y="5059616"/>
              <a:ext cx="3378533" cy="3379413"/>
            </a:xfrm>
            <a:prstGeom prst="ellipse">
              <a:avLst/>
            </a:pr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sp>
          <p:nvSpPr>
            <p:cNvPr id="83" name="Oval 82"/>
            <p:cNvSpPr/>
            <p:nvPr/>
          </p:nvSpPr>
          <p:spPr>
            <a:xfrm>
              <a:off x="5286107" y="5332685"/>
              <a:ext cx="2832537" cy="2833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grpSp>
      <p:grpSp>
        <p:nvGrpSpPr>
          <p:cNvPr id="75" name="Group 74"/>
          <p:cNvGrpSpPr/>
          <p:nvPr/>
        </p:nvGrpSpPr>
        <p:grpSpPr>
          <a:xfrm rot="21316916">
            <a:off x="15079568" y="5857926"/>
            <a:ext cx="1999231" cy="1999752"/>
            <a:chOff x="5013110" y="5059616"/>
            <a:chExt cx="3378533" cy="3379413"/>
          </a:xfrm>
        </p:grpSpPr>
        <p:sp>
          <p:nvSpPr>
            <p:cNvPr id="77" name="Oval 76"/>
            <p:cNvSpPr/>
            <p:nvPr/>
          </p:nvSpPr>
          <p:spPr>
            <a:xfrm>
              <a:off x="5013110" y="5059616"/>
              <a:ext cx="3378533" cy="3379413"/>
            </a:xfrm>
            <a:prstGeom prst="ellipse">
              <a:avLst/>
            </a:prstGeom>
            <a:solidFill>
              <a:schemeClr val="accent4">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sp>
          <p:nvSpPr>
            <p:cNvPr id="78" name="Oval 77"/>
            <p:cNvSpPr/>
            <p:nvPr/>
          </p:nvSpPr>
          <p:spPr>
            <a:xfrm>
              <a:off x="5286107" y="5332685"/>
              <a:ext cx="2832537" cy="28332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grpSp>
      <p:grpSp>
        <p:nvGrpSpPr>
          <p:cNvPr id="62" name="Group 61"/>
          <p:cNvGrpSpPr/>
          <p:nvPr/>
        </p:nvGrpSpPr>
        <p:grpSpPr>
          <a:xfrm rot="21316916">
            <a:off x="11167858" y="5847641"/>
            <a:ext cx="1999231" cy="1999752"/>
            <a:chOff x="5013110" y="5059616"/>
            <a:chExt cx="3378533" cy="3379413"/>
          </a:xfrm>
        </p:grpSpPr>
        <p:sp>
          <p:nvSpPr>
            <p:cNvPr id="64" name="Oval 63"/>
            <p:cNvSpPr/>
            <p:nvPr/>
          </p:nvSpPr>
          <p:spPr>
            <a:xfrm>
              <a:off x="5013110" y="5059616"/>
              <a:ext cx="3378533" cy="3379413"/>
            </a:xfrm>
            <a:prstGeom prst="ellipse">
              <a:avLst/>
            </a:prstGeom>
            <a:solidFill>
              <a:schemeClr val="accent3">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sp>
          <p:nvSpPr>
            <p:cNvPr id="74" name="Oval 73"/>
            <p:cNvSpPr/>
            <p:nvPr/>
          </p:nvSpPr>
          <p:spPr>
            <a:xfrm>
              <a:off x="5286107" y="5332685"/>
              <a:ext cx="2832537" cy="2833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grpSp>
      <p:grpSp>
        <p:nvGrpSpPr>
          <p:cNvPr id="58" name="Group 57"/>
          <p:cNvGrpSpPr/>
          <p:nvPr/>
        </p:nvGrpSpPr>
        <p:grpSpPr>
          <a:xfrm rot="21316916">
            <a:off x="7246311" y="5841717"/>
            <a:ext cx="1999231" cy="1999752"/>
            <a:chOff x="5013110" y="5059616"/>
            <a:chExt cx="3378533" cy="3379413"/>
          </a:xfrm>
        </p:grpSpPr>
        <p:sp>
          <p:nvSpPr>
            <p:cNvPr id="60" name="Oval 59"/>
            <p:cNvSpPr/>
            <p:nvPr/>
          </p:nvSpPr>
          <p:spPr>
            <a:xfrm>
              <a:off x="5013110" y="5059616"/>
              <a:ext cx="3378533" cy="3379413"/>
            </a:xfrm>
            <a:prstGeom prst="ellipse">
              <a:avLst/>
            </a:prstGeom>
            <a:solidFill>
              <a:schemeClr val="accent2">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sp>
          <p:nvSpPr>
            <p:cNvPr id="61" name="Oval 60"/>
            <p:cNvSpPr/>
            <p:nvPr/>
          </p:nvSpPr>
          <p:spPr>
            <a:xfrm>
              <a:off x="5286108" y="5332684"/>
              <a:ext cx="2832536" cy="28332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grpSp>
      <p:grpSp>
        <p:nvGrpSpPr>
          <p:cNvPr id="84" name="Group 83"/>
          <p:cNvGrpSpPr/>
          <p:nvPr/>
        </p:nvGrpSpPr>
        <p:grpSpPr>
          <a:xfrm>
            <a:off x="11344222" y="5937967"/>
            <a:ext cx="3580646" cy="1864865"/>
            <a:chOff x="3913901" y="5865040"/>
            <a:chExt cx="3322518" cy="1730427"/>
          </a:xfrm>
        </p:grpSpPr>
        <p:cxnSp>
          <p:nvCxnSpPr>
            <p:cNvPr id="93" name="直接连接符 84"/>
            <p:cNvCxnSpPr/>
            <p:nvPr/>
          </p:nvCxnSpPr>
          <p:spPr>
            <a:xfrm flipV="1">
              <a:off x="5664989" y="6731856"/>
              <a:ext cx="1571430" cy="1"/>
            </a:xfrm>
            <a:prstGeom prst="line">
              <a:avLst/>
            </a:prstGeom>
            <a:noFill/>
            <a:ln w="38100">
              <a:solidFill>
                <a:schemeClr val="tx1"/>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01" name="弧形 85"/>
            <p:cNvSpPr/>
            <p:nvPr/>
          </p:nvSpPr>
          <p:spPr>
            <a:xfrm rot="16200000">
              <a:off x="3913901" y="5865040"/>
              <a:ext cx="1730427" cy="1730428"/>
            </a:xfrm>
            <a:prstGeom prst="arc">
              <a:avLst>
                <a:gd name="adj1" fmla="val 2657162"/>
                <a:gd name="adj2" fmla="val 8176062"/>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solidFill>
                  <a:schemeClr val="lt1"/>
                </a:solidFill>
              </a:endParaRPr>
            </a:p>
          </p:txBody>
        </p:sp>
      </p:grpSp>
      <p:grpSp>
        <p:nvGrpSpPr>
          <p:cNvPr id="102" name="Group 101"/>
          <p:cNvGrpSpPr/>
          <p:nvPr/>
        </p:nvGrpSpPr>
        <p:grpSpPr>
          <a:xfrm>
            <a:off x="15255932" y="5937967"/>
            <a:ext cx="3580646" cy="1864865"/>
            <a:chOff x="3913901" y="5865040"/>
            <a:chExt cx="3322518" cy="1730427"/>
          </a:xfrm>
        </p:grpSpPr>
        <p:cxnSp>
          <p:nvCxnSpPr>
            <p:cNvPr id="103" name="直接连接符 84"/>
            <p:cNvCxnSpPr/>
            <p:nvPr/>
          </p:nvCxnSpPr>
          <p:spPr>
            <a:xfrm flipV="1">
              <a:off x="5664989" y="6731856"/>
              <a:ext cx="1571430" cy="1"/>
            </a:xfrm>
            <a:prstGeom prst="line">
              <a:avLst/>
            </a:prstGeom>
            <a:noFill/>
            <a:ln w="38100">
              <a:solidFill>
                <a:schemeClr val="tx1"/>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04" name="弧形 85"/>
            <p:cNvSpPr/>
            <p:nvPr/>
          </p:nvSpPr>
          <p:spPr>
            <a:xfrm rot="16200000">
              <a:off x="3913901" y="5865040"/>
              <a:ext cx="1730427" cy="1730428"/>
            </a:xfrm>
            <a:prstGeom prst="arc">
              <a:avLst>
                <a:gd name="adj1" fmla="val 2657162"/>
                <a:gd name="adj2" fmla="val 8176062"/>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solidFill>
                  <a:schemeClr val="lt1"/>
                </a:solidFill>
              </a:endParaRPr>
            </a:p>
          </p:txBody>
        </p:sp>
      </p:grpSp>
      <p:grpSp>
        <p:nvGrpSpPr>
          <p:cNvPr id="105" name="Group 104"/>
          <p:cNvGrpSpPr/>
          <p:nvPr/>
        </p:nvGrpSpPr>
        <p:grpSpPr>
          <a:xfrm>
            <a:off x="3509705" y="5937967"/>
            <a:ext cx="3580646" cy="1864865"/>
            <a:chOff x="3913901" y="5865040"/>
            <a:chExt cx="3322518" cy="1730427"/>
          </a:xfrm>
        </p:grpSpPr>
        <p:cxnSp>
          <p:nvCxnSpPr>
            <p:cNvPr id="106" name="直接连接符 84"/>
            <p:cNvCxnSpPr/>
            <p:nvPr/>
          </p:nvCxnSpPr>
          <p:spPr>
            <a:xfrm flipV="1">
              <a:off x="5664989" y="6731856"/>
              <a:ext cx="1571430" cy="1"/>
            </a:xfrm>
            <a:prstGeom prst="line">
              <a:avLst/>
            </a:prstGeom>
            <a:noFill/>
            <a:ln w="38100">
              <a:solidFill>
                <a:schemeClr val="tx1"/>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07" name="弧形 85"/>
            <p:cNvSpPr/>
            <p:nvPr/>
          </p:nvSpPr>
          <p:spPr>
            <a:xfrm rot="16200000">
              <a:off x="3913901" y="5865040"/>
              <a:ext cx="1730427" cy="1730428"/>
            </a:xfrm>
            <a:prstGeom prst="arc">
              <a:avLst>
                <a:gd name="adj1" fmla="val 2657162"/>
                <a:gd name="adj2" fmla="val 8176062"/>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solidFill>
                  <a:schemeClr val="lt1"/>
                </a:solidFill>
              </a:endParaRPr>
            </a:p>
          </p:txBody>
        </p:sp>
      </p:grpSp>
      <p:grpSp>
        <p:nvGrpSpPr>
          <p:cNvPr id="109" name="Group 108"/>
          <p:cNvGrpSpPr/>
          <p:nvPr/>
        </p:nvGrpSpPr>
        <p:grpSpPr>
          <a:xfrm rot="21316916">
            <a:off x="18903418" y="5857623"/>
            <a:ext cx="1999231" cy="1999752"/>
            <a:chOff x="5013110" y="5059616"/>
            <a:chExt cx="3378533" cy="3379413"/>
          </a:xfrm>
        </p:grpSpPr>
        <p:sp>
          <p:nvSpPr>
            <p:cNvPr id="111" name="Oval 110"/>
            <p:cNvSpPr/>
            <p:nvPr/>
          </p:nvSpPr>
          <p:spPr>
            <a:xfrm>
              <a:off x="5013110" y="5059616"/>
              <a:ext cx="3378533" cy="3379413"/>
            </a:xfrm>
            <a:prstGeom prst="ellipse">
              <a:avLst/>
            </a:prstGeom>
            <a:solidFill>
              <a:schemeClr val="accent2">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sp>
          <p:nvSpPr>
            <p:cNvPr id="112" name="Oval 111"/>
            <p:cNvSpPr/>
            <p:nvPr/>
          </p:nvSpPr>
          <p:spPr>
            <a:xfrm>
              <a:off x="5286108" y="5332684"/>
              <a:ext cx="2832536" cy="28332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grpSp>
      <p:sp>
        <p:nvSpPr>
          <p:cNvPr id="113" name="TextBox 112"/>
          <p:cNvSpPr txBox="1"/>
          <p:nvPr/>
        </p:nvSpPr>
        <p:spPr>
          <a:xfrm>
            <a:off x="11445120" y="8095016"/>
            <a:ext cx="1395180" cy="738627"/>
          </a:xfrm>
          <a:prstGeom prst="rect">
            <a:avLst/>
          </a:prstGeom>
          <a:noFill/>
        </p:spPr>
        <p:txBody>
          <a:bodyPr wrap="none" lIns="182843" tIns="91422" rIns="182843" bIns="91422" rtlCol="0">
            <a:spAutoFit/>
          </a:bodyPr>
          <a:lstStyle/>
          <a:p>
            <a:pPr algn="ctr"/>
            <a:r>
              <a:rPr lang="en-US" b="1" dirty="0" smtClean="0">
                <a:solidFill>
                  <a:schemeClr val="tx2"/>
                </a:solidFill>
                <a:latin typeface="Lato Regular"/>
                <a:cs typeface="Lato Regular"/>
              </a:rPr>
              <a:t>2008</a:t>
            </a:r>
            <a:endParaRPr lang="en-US" sz="4000" b="1" dirty="0">
              <a:solidFill>
                <a:schemeClr val="tx2"/>
              </a:solidFill>
              <a:latin typeface="Lato Regular"/>
              <a:cs typeface="Lato Regular"/>
            </a:endParaRPr>
          </a:p>
        </p:txBody>
      </p:sp>
      <p:sp>
        <p:nvSpPr>
          <p:cNvPr id="114" name="TextBox 113"/>
          <p:cNvSpPr txBox="1"/>
          <p:nvPr/>
        </p:nvSpPr>
        <p:spPr>
          <a:xfrm>
            <a:off x="9732883" y="8647516"/>
            <a:ext cx="4869179" cy="1514224"/>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2400" dirty="0" smtClean="0">
                <a:latin typeface="Lato Light"/>
                <a:cs typeface="Lato Light"/>
              </a:rPr>
              <a:t>SkyTrack is expanding with full analysis and optimization of logistic processes</a:t>
            </a:r>
            <a:endParaRPr lang="en-US" sz="2400" dirty="0">
              <a:latin typeface="Lato Light"/>
              <a:cs typeface="Lato Light"/>
            </a:endParaRPr>
          </a:p>
        </p:txBody>
      </p:sp>
      <p:sp>
        <p:nvSpPr>
          <p:cNvPr id="115" name="TextBox 114"/>
          <p:cNvSpPr txBox="1"/>
          <p:nvPr/>
        </p:nvSpPr>
        <p:spPr>
          <a:xfrm>
            <a:off x="19205444" y="8095016"/>
            <a:ext cx="1395179" cy="738627"/>
          </a:xfrm>
          <a:prstGeom prst="rect">
            <a:avLst/>
          </a:prstGeom>
          <a:noFill/>
        </p:spPr>
        <p:txBody>
          <a:bodyPr wrap="none" lIns="182843" tIns="91422" rIns="182843" bIns="91422" rtlCol="0">
            <a:spAutoFit/>
          </a:bodyPr>
          <a:lstStyle/>
          <a:p>
            <a:pPr algn="ctr"/>
            <a:r>
              <a:rPr lang="en-US" b="1" dirty="0" smtClean="0">
                <a:solidFill>
                  <a:schemeClr val="tx2"/>
                </a:solidFill>
                <a:latin typeface="Lato Regular"/>
                <a:cs typeface="Lato Regular"/>
              </a:rPr>
              <a:t>2015</a:t>
            </a:r>
          </a:p>
        </p:txBody>
      </p:sp>
      <p:sp>
        <p:nvSpPr>
          <p:cNvPr id="116" name="TextBox 115"/>
          <p:cNvSpPr txBox="1"/>
          <p:nvPr/>
        </p:nvSpPr>
        <p:spPr>
          <a:xfrm>
            <a:off x="17499303" y="8647516"/>
            <a:ext cx="4807460" cy="1514224"/>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2400" dirty="0" smtClean="0">
                <a:latin typeface="Lato Light"/>
                <a:cs typeface="Lato Light"/>
              </a:rPr>
              <a:t>SkyTrack ECO driving project was started with more than 1000 drivers and vehicles included</a:t>
            </a:r>
            <a:endParaRPr lang="en-US" sz="2400" dirty="0">
              <a:latin typeface="Lato Light"/>
              <a:cs typeface="Lato Light"/>
            </a:endParaRPr>
          </a:p>
        </p:txBody>
      </p:sp>
      <p:sp>
        <p:nvSpPr>
          <p:cNvPr id="117" name="TextBox 116"/>
          <p:cNvSpPr txBox="1"/>
          <p:nvPr/>
        </p:nvSpPr>
        <p:spPr>
          <a:xfrm>
            <a:off x="15394321" y="4789846"/>
            <a:ext cx="1369724" cy="738627"/>
          </a:xfrm>
          <a:prstGeom prst="rect">
            <a:avLst/>
          </a:prstGeom>
          <a:noFill/>
        </p:spPr>
        <p:txBody>
          <a:bodyPr wrap="none" lIns="182843" tIns="91422" rIns="182843" bIns="91422" rtlCol="0">
            <a:spAutoFit/>
          </a:bodyPr>
          <a:lstStyle/>
          <a:p>
            <a:pPr algn="ctr"/>
            <a:r>
              <a:rPr lang="en-US" b="1" dirty="0" smtClean="0">
                <a:solidFill>
                  <a:schemeClr val="tx2"/>
                </a:solidFill>
                <a:latin typeface="Lato Regular"/>
                <a:cs typeface="Lato Regular"/>
              </a:rPr>
              <a:t>2011</a:t>
            </a:r>
            <a:endParaRPr lang="en-US" sz="4000" b="1" dirty="0">
              <a:solidFill>
                <a:schemeClr val="tx2"/>
              </a:solidFill>
              <a:latin typeface="Lato Regular"/>
              <a:cs typeface="Lato Regular"/>
            </a:endParaRPr>
          </a:p>
        </p:txBody>
      </p:sp>
      <p:sp>
        <p:nvSpPr>
          <p:cNvPr id="118" name="TextBox 117"/>
          <p:cNvSpPr txBox="1"/>
          <p:nvPr/>
        </p:nvSpPr>
        <p:spPr>
          <a:xfrm>
            <a:off x="13399056" y="3370464"/>
            <a:ext cx="5578616" cy="1514224"/>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2400" dirty="0" smtClean="0">
                <a:latin typeface="Lato Light"/>
                <a:cs typeface="Lato Light"/>
              </a:rPr>
              <a:t>SkyTrack enters Field Force Management with optimization and analysis techniques</a:t>
            </a:r>
            <a:endParaRPr lang="en-US" sz="2400" dirty="0">
              <a:latin typeface="Lato Light"/>
              <a:cs typeface="Lato Light"/>
            </a:endParaRPr>
          </a:p>
        </p:txBody>
      </p:sp>
      <p:sp>
        <p:nvSpPr>
          <p:cNvPr id="119" name="TextBox 118"/>
          <p:cNvSpPr txBox="1"/>
          <p:nvPr/>
        </p:nvSpPr>
        <p:spPr>
          <a:xfrm>
            <a:off x="1992037" y="8647516"/>
            <a:ext cx="4710021" cy="1514224"/>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2400" dirty="0" smtClean="0">
                <a:latin typeface="Lato Light"/>
                <a:cs typeface="Lato Light"/>
              </a:rPr>
              <a:t>The </a:t>
            </a:r>
            <a:r>
              <a:rPr lang="en-US" sz="2400" dirty="0" err="1" smtClean="0">
                <a:latin typeface="Lato Light"/>
                <a:cs typeface="Lato Light"/>
              </a:rPr>
              <a:t>Artronic</a:t>
            </a:r>
            <a:r>
              <a:rPr lang="en-US" sz="2400" dirty="0" smtClean="0">
                <a:latin typeface="Lato Light"/>
                <a:cs typeface="Lato Light"/>
              </a:rPr>
              <a:t> company was founded with focus on hardware &amp; software development</a:t>
            </a:r>
            <a:endParaRPr lang="en-US" sz="2400" dirty="0">
              <a:latin typeface="Lato Light"/>
              <a:cs typeface="Lato Light"/>
            </a:endParaRPr>
          </a:p>
        </p:txBody>
      </p:sp>
      <p:sp>
        <p:nvSpPr>
          <p:cNvPr id="120" name="TextBox 119"/>
          <p:cNvSpPr txBox="1"/>
          <p:nvPr/>
        </p:nvSpPr>
        <p:spPr>
          <a:xfrm>
            <a:off x="3649458" y="8095016"/>
            <a:ext cx="1395180" cy="738627"/>
          </a:xfrm>
          <a:prstGeom prst="rect">
            <a:avLst/>
          </a:prstGeom>
          <a:noFill/>
        </p:spPr>
        <p:txBody>
          <a:bodyPr wrap="none" lIns="182843" tIns="91422" rIns="182843" bIns="91422" rtlCol="0">
            <a:spAutoFit/>
          </a:bodyPr>
          <a:lstStyle/>
          <a:p>
            <a:pPr algn="ctr"/>
            <a:r>
              <a:rPr lang="en-US" b="1" dirty="0" smtClean="0">
                <a:solidFill>
                  <a:schemeClr val="tx2"/>
                </a:solidFill>
                <a:latin typeface="Lato Regular"/>
                <a:cs typeface="Lato Regular"/>
              </a:rPr>
              <a:t>1990</a:t>
            </a:r>
            <a:endParaRPr lang="en-US" sz="4000" b="1" dirty="0">
              <a:solidFill>
                <a:schemeClr val="tx2"/>
              </a:solidFill>
              <a:latin typeface="Lato Regular"/>
              <a:cs typeface="Lato Regular"/>
            </a:endParaRPr>
          </a:p>
        </p:txBody>
      </p:sp>
      <p:sp>
        <p:nvSpPr>
          <p:cNvPr id="121" name="TextBox 120"/>
          <p:cNvSpPr txBox="1"/>
          <p:nvPr/>
        </p:nvSpPr>
        <p:spPr>
          <a:xfrm>
            <a:off x="7548336" y="4789846"/>
            <a:ext cx="1395180" cy="738627"/>
          </a:xfrm>
          <a:prstGeom prst="rect">
            <a:avLst/>
          </a:prstGeom>
          <a:noFill/>
        </p:spPr>
        <p:txBody>
          <a:bodyPr wrap="none" lIns="182843" tIns="91422" rIns="182843" bIns="91422" rtlCol="0">
            <a:spAutoFit/>
          </a:bodyPr>
          <a:lstStyle/>
          <a:p>
            <a:pPr algn="ctr"/>
            <a:r>
              <a:rPr lang="en-US" b="1" dirty="0" smtClean="0">
                <a:solidFill>
                  <a:schemeClr val="tx2"/>
                </a:solidFill>
                <a:latin typeface="Lato Regular"/>
                <a:cs typeface="Lato Regular"/>
              </a:rPr>
              <a:t>2001</a:t>
            </a:r>
            <a:endParaRPr lang="en-US" sz="4000" b="1" dirty="0">
              <a:solidFill>
                <a:schemeClr val="tx2"/>
              </a:solidFill>
              <a:latin typeface="Lato Regular"/>
              <a:cs typeface="Lato Regular"/>
            </a:endParaRPr>
          </a:p>
        </p:txBody>
      </p:sp>
      <p:sp>
        <p:nvSpPr>
          <p:cNvPr id="122" name="TextBox 121"/>
          <p:cNvSpPr txBox="1"/>
          <p:nvPr/>
        </p:nvSpPr>
        <p:spPr>
          <a:xfrm>
            <a:off x="5113994" y="3370464"/>
            <a:ext cx="6310136" cy="1514224"/>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2400" dirty="0" smtClean="0">
                <a:latin typeface="Lato Light"/>
                <a:cs typeface="Lato Light"/>
              </a:rPr>
              <a:t>The SkyTrack project was launched.</a:t>
            </a:r>
            <a:r>
              <a:rPr lang="hr-HR" sz="2400" dirty="0" smtClean="0">
                <a:latin typeface="Lato Light"/>
                <a:cs typeface="Lato Light"/>
              </a:rPr>
              <a:t> </a:t>
            </a:r>
            <a:r>
              <a:rPr lang="en-US" sz="2400" dirty="0" smtClean="0">
                <a:latin typeface="Lato Light"/>
                <a:cs typeface="Lato Light"/>
              </a:rPr>
              <a:t>Until now more than 1</a:t>
            </a:r>
            <a:r>
              <a:rPr lang="hr-HR" sz="2400" dirty="0" smtClean="0">
                <a:latin typeface="Lato Light"/>
                <a:cs typeface="Lato Light"/>
              </a:rPr>
              <a:t>5</a:t>
            </a:r>
            <a:r>
              <a:rPr lang="en-US" sz="2400" dirty="0" smtClean="0">
                <a:latin typeface="Lato Light"/>
                <a:cs typeface="Lato Light"/>
              </a:rPr>
              <a:t>0 installed servers and more than 2</a:t>
            </a:r>
            <a:r>
              <a:rPr lang="hr-HR" sz="2400" dirty="0" smtClean="0">
                <a:latin typeface="Lato Light"/>
                <a:cs typeface="Lato Light"/>
              </a:rPr>
              <a:t>5</a:t>
            </a:r>
            <a:r>
              <a:rPr lang="en-US" sz="2400" dirty="0" smtClean="0">
                <a:latin typeface="Lato Light"/>
                <a:cs typeface="Lato Light"/>
              </a:rPr>
              <a:t>.000 installed tracking devices</a:t>
            </a:r>
            <a:endParaRPr lang="en-US" sz="2400" dirty="0">
              <a:latin typeface="Lato Light"/>
              <a:cs typeface="Lato Light"/>
            </a:endParaRPr>
          </a:p>
        </p:txBody>
      </p:sp>
      <p:sp>
        <p:nvSpPr>
          <p:cNvPr id="53" name="TextBox 52"/>
          <p:cNvSpPr txBox="1"/>
          <p:nvPr/>
        </p:nvSpPr>
        <p:spPr>
          <a:xfrm>
            <a:off x="10198131" y="688643"/>
            <a:ext cx="3996864" cy="400110"/>
          </a:xfrm>
          <a:prstGeom prst="rect">
            <a:avLst/>
          </a:prstGeom>
          <a:noFill/>
        </p:spPr>
        <p:txBody>
          <a:bodyPr wrap="none">
            <a:spAutoFit/>
          </a:bodyPr>
          <a:lstStyle/>
          <a:p>
            <a:pPr algn="ctr" defTabSz="1828434" fontAlgn="auto">
              <a:spcBef>
                <a:spcPts val="0"/>
              </a:spcBef>
              <a:spcAft>
                <a:spcPts val="0"/>
              </a:spcAft>
              <a:defRPr/>
            </a:pPr>
            <a:r>
              <a:rPr lang="en-US" sz="2000" b="1" spc="600" dirty="0" err="1" smtClean="0">
                <a:latin typeface="Lato Regular"/>
                <a:ea typeface="+mn-ea"/>
                <a:cs typeface="Lato Regular"/>
              </a:rPr>
              <a:t>Artronic</a:t>
            </a:r>
            <a:r>
              <a:rPr lang="en-US" sz="2000" b="1" spc="600" dirty="0" smtClean="0">
                <a:latin typeface="Lato Regular"/>
                <a:ea typeface="+mn-ea"/>
                <a:cs typeface="Lato Regular"/>
              </a:rPr>
              <a:t> - SkyTrack</a:t>
            </a:r>
            <a:endParaRPr lang="en-US" sz="2000" b="1" spc="600" dirty="0">
              <a:latin typeface="Lato Regular"/>
              <a:ea typeface="+mn-ea"/>
              <a:cs typeface="Lato Regular"/>
            </a:endParaRPr>
          </a:p>
        </p:txBody>
      </p:sp>
      <p:grpSp>
        <p:nvGrpSpPr>
          <p:cNvPr id="65" name="Group 59"/>
          <p:cNvGrpSpPr>
            <a:grpSpLocks/>
          </p:cNvGrpSpPr>
          <p:nvPr/>
        </p:nvGrpSpPr>
        <p:grpSpPr bwMode="auto">
          <a:xfrm>
            <a:off x="11449844" y="2019844"/>
            <a:ext cx="1477962" cy="258763"/>
            <a:chOff x="1703388" y="2006913"/>
            <a:chExt cx="1478230" cy="258682"/>
          </a:xfrm>
        </p:grpSpPr>
        <p:sp>
          <p:nvSpPr>
            <p:cNvPr id="66" name="Oval 65"/>
            <p:cNvSpPr/>
            <p:nvPr/>
          </p:nvSpPr>
          <p:spPr>
            <a:xfrm>
              <a:off x="1703388" y="2006913"/>
              <a:ext cx="258809"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67" name="Oval 66"/>
            <p:cNvSpPr/>
            <p:nvPr/>
          </p:nvSpPr>
          <p:spPr>
            <a:xfrm>
              <a:off x="2008243" y="2006913"/>
              <a:ext cx="258809"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68" name="Oval 67"/>
            <p:cNvSpPr/>
            <p:nvPr/>
          </p:nvSpPr>
          <p:spPr>
            <a:xfrm>
              <a:off x="2313099" y="2006913"/>
              <a:ext cx="258809"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69" name="Oval 68"/>
            <p:cNvSpPr/>
            <p:nvPr/>
          </p:nvSpPr>
          <p:spPr>
            <a:xfrm>
              <a:off x="2617954" y="2006913"/>
              <a:ext cx="258809"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70" name="Oval 69"/>
            <p:cNvSpPr/>
            <p:nvPr/>
          </p:nvSpPr>
          <p:spPr>
            <a:xfrm>
              <a:off x="2922809" y="2006913"/>
              <a:ext cx="258809"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grpSp>
      <p:sp>
        <p:nvSpPr>
          <p:cNvPr id="71" name="TextBox 72"/>
          <p:cNvSpPr txBox="1">
            <a:spLocks noChangeArrowheads="1"/>
          </p:cNvSpPr>
          <p:nvPr/>
        </p:nvSpPr>
        <p:spPr bwMode="auto">
          <a:xfrm>
            <a:off x="8788190" y="1004742"/>
            <a:ext cx="682449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charset="0"/>
                <a:ea typeface="ＭＳ Ｐゴシック" charset="0"/>
                <a:cs typeface="ＭＳ Ｐゴシック" charset="0"/>
              </a:defRPr>
            </a:lvl1pPr>
            <a:lvl2pPr marL="742950" indent="-285750">
              <a:defRPr sz="3600">
                <a:solidFill>
                  <a:schemeClr val="tx1"/>
                </a:solidFill>
                <a:latin typeface="Lato Light" charset="0"/>
                <a:ea typeface="ＭＳ Ｐゴシック" charset="0"/>
              </a:defRPr>
            </a:lvl2pPr>
            <a:lvl3pPr marL="1143000" indent="-228600">
              <a:defRPr sz="3600">
                <a:solidFill>
                  <a:schemeClr val="tx1"/>
                </a:solidFill>
                <a:latin typeface="Lato Light" charset="0"/>
                <a:ea typeface="ＭＳ Ｐゴシック" charset="0"/>
              </a:defRPr>
            </a:lvl3pPr>
            <a:lvl4pPr marL="1600200" indent="-228600">
              <a:defRPr sz="3600">
                <a:solidFill>
                  <a:schemeClr val="tx1"/>
                </a:solidFill>
                <a:latin typeface="Lato Light" charset="0"/>
                <a:ea typeface="ＭＳ Ｐゴシック" charset="0"/>
              </a:defRPr>
            </a:lvl4pPr>
            <a:lvl5pPr marL="2057400" indent="-228600">
              <a:defRPr sz="3600">
                <a:solidFill>
                  <a:schemeClr val="tx1"/>
                </a:solidFill>
                <a:latin typeface="Lato Light" charset="0"/>
                <a:ea typeface="ＭＳ Ｐゴシック" charset="0"/>
              </a:defRPr>
            </a:lvl5pPr>
            <a:lvl6pPr marL="2514600" indent="-228600" defTabSz="1827213" fontAlgn="base">
              <a:spcBef>
                <a:spcPct val="0"/>
              </a:spcBef>
              <a:spcAft>
                <a:spcPct val="0"/>
              </a:spcAft>
              <a:defRPr sz="3600">
                <a:solidFill>
                  <a:schemeClr val="tx1"/>
                </a:solidFill>
                <a:latin typeface="Lato Light" charset="0"/>
                <a:ea typeface="ＭＳ Ｐゴシック" charset="0"/>
              </a:defRPr>
            </a:lvl6pPr>
            <a:lvl7pPr marL="2971800" indent="-228600" defTabSz="1827213" fontAlgn="base">
              <a:spcBef>
                <a:spcPct val="0"/>
              </a:spcBef>
              <a:spcAft>
                <a:spcPct val="0"/>
              </a:spcAft>
              <a:defRPr sz="3600">
                <a:solidFill>
                  <a:schemeClr val="tx1"/>
                </a:solidFill>
                <a:latin typeface="Lato Light" charset="0"/>
                <a:ea typeface="ＭＳ Ｐゴシック" charset="0"/>
              </a:defRPr>
            </a:lvl7pPr>
            <a:lvl8pPr marL="3429000" indent="-228600" defTabSz="1827213" fontAlgn="base">
              <a:spcBef>
                <a:spcPct val="0"/>
              </a:spcBef>
              <a:spcAft>
                <a:spcPct val="0"/>
              </a:spcAft>
              <a:defRPr sz="3600">
                <a:solidFill>
                  <a:schemeClr val="tx1"/>
                </a:solidFill>
                <a:latin typeface="Lato Light" charset="0"/>
                <a:ea typeface="ＭＳ Ｐゴシック" charset="0"/>
              </a:defRPr>
            </a:lvl8pPr>
            <a:lvl9pPr marL="3886200" indent="-228600" defTabSz="1827213" fontAlgn="base">
              <a:spcBef>
                <a:spcPct val="0"/>
              </a:spcBef>
              <a:spcAft>
                <a:spcPct val="0"/>
              </a:spcAft>
              <a:defRPr sz="3600">
                <a:solidFill>
                  <a:schemeClr val="tx1"/>
                </a:solidFill>
                <a:latin typeface="Lato Light" charset="0"/>
                <a:ea typeface="ＭＳ Ｐゴシック" charset="0"/>
              </a:defRPr>
            </a:lvl9pPr>
          </a:lstStyle>
          <a:p>
            <a:pPr algn="ctr"/>
            <a:r>
              <a:rPr lang="en-US" sz="6000" b="1" dirty="0">
                <a:latin typeface="Lato Regular" charset="0"/>
                <a:cs typeface="Lato Regular" charset="0"/>
              </a:rPr>
              <a:t>Company Timeline</a:t>
            </a:r>
          </a:p>
        </p:txBody>
      </p:sp>
      <p:grpSp>
        <p:nvGrpSpPr>
          <p:cNvPr id="86" name="Group 85"/>
          <p:cNvGrpSpPr>
            <a:grpSpLocks noChangeAspect="1"/>
          </p:cNvGrpSpPr>
          <p:nvPr/>
        </p:nvGrpSpPr>
        <p:grpSpPr>
          <a:xfrm>
            <a:off x="7861760" y="6501072"/>
            <a:ext cx="780097" cy="681039"/>
            <a:chOff x="1450975" y="3768725"/>
            <a:chExt cx="300038" cy="261938"/>
          </a:xfrm>
          <a:solidFill>
            <a:srgbClr val="FFFFFF"/>
          </a:solidFill>
        </p:grpSpPr>
        <p:sp>
          <p:nvSpPr>
            <p:cNvPr id="87" name="Oval 154"/>
            <p:cNvSpPr>
              <a:spLocks noChangeArrowheads="1"/>
            </p:cNvSpPr>
            <p:nvPr/>
          </p:nvSpPr>
          <p:spPr bwMode="auto">
            <a:xfrm>
              <a:off x="1489075" y="3956050"/>
              <a:ext cx="74613" cy="74613"/>
            </a:xfrm>
            <a:prstGeom prst="ellipse">
              <a:avLst/>
            </a:prstGeom>
            <a:grpFill/>
            <a:ln w="9525">
              <a:noFill/>
              <a:round/>
              <a:headEnd/>
              <a:tailEnd/>
            </a:ln>
          </p:spPr>
          <p:txBody>
            <a:bodyPr/>
            <a:lstStyle/>
            <a:p>
              <a:pPr fontAlgn="auto">
                <a:spcBef>
                  <a:spcPts val="0"/>
                </a:spcBef>
                <a:spcAft>
                  <a:spcPts val="0"/>
                </a:spcAft>
                <a:defRPr/>
              </a:pPr>
              <a:endParaRPr lang="en-US" dirty="0">
                <a:latin typeface="+mn-lt"/>
                <a:ea typeface="+mn-ea"/>
              </a:endParaRPr>
            </a:p>
          </p:txBody>
        </p:sp>
        <p:sp>
          <p:nvSpPr>
            <p:cNvPr id="88" name="Oval 155"/>
            <p:cNvSpPr>
              <a:spLocks noChangeArrowheads="1"/>
            </p:cNvSpPr>
            <p:nvPr/>
          </p:nvSpPr>
          <p:spPr bwMode="auto">
            <a:xfrm>
              <a:off x="1655763" y="3956050"/>
              <a:ext cx="74613" cy="74613"/>
            </a:xfrm>
            <a:prstGeom prst="ellipse">
              <a:avLst/>
            </a:prstGeom>
            <a:grpFill/>
            <a:ln w="9525">
              <a:noFill/>
              <a:round/>
              <a:headEnd/>
              <a:tailEnd/>
            </a:ln>
          </p:spPr>
          <p:txBody>
            <a:bodyPr/>
            <a:lstStyle/>
            <a:p>
              <a:pPr fontAlgn="auto">
                <a:spcBef>
                  <a:spcPts val="0"/>
                </a:spcBef>
                <a:spcAft>
                  <a:spcPts val="0"/>
                </a:spcAft>
                <a:defRPr/>
              </a:pPr>
              <a:endParaRPr lang="en-US" dirty="0">
                <a:latin typeface="+mn-lt"/>
                <a:ea typeface="+mn-ea"/>
              </a:endParaRPr>
            </a:p>
          </p:txBody>
        </p:sp>
        <p:sp>
          <p:nvSpPr>
            <p:cNvPr id="89" name="Freeform 156"/>
            <p:cNvSpPr>
              <a:spLocks noEditPoints="1"/>
            </p:cNvSpPr>
            <p:nvPr/>
          </p:nvSpPr>
          <p:spPr bwMode="auto">
            <a:xfrm>
              <a:off x="1450975" y="3768725"/>
              <a:ext cx="300038" cy="204788"/>
            </a:xfrm>
            <a:custGeom>
              <a:avLst/>
              <a:gdLst/>
              <a:ahLst/>
              <a:cxnLst>
                <a:cxn ang="0">
                  <a:pos x="113" y="0"/>
                </a:cxn>
                <a:cxn ang="0">
                  <a:pos x="40" y="0"/>
                </a:cxn>
                <a:cxn ang="0">
                  <a:pos x="37" y="4"/>
                </a:cxn>
                <a:cxn ang="0">
                  <a:pos x="37" y="15"/>
                </a:cxn>
                <a:cxn ang="0">
                  <a:pos x="19" y="15"/>
                </a:cxn>
                <a:cxn ang="0">
                  <a:pos x="13" y="18"/>
                </a:cxn>
                <a:cxn ang="0">
                  <a:pos x="2" y="40"/>
                </a:cxn>
                <a:cxn ang="0">
                  <a:pos x="0" y="47"/>
                </a:cxn>
                <a:cxn ang="0">
                  <a:pos x="0" y="69"/>
                </a:cxn>
                <a:cxn ang="0">
                  <a:pos x="3" y="75"/>
                </a:cxn>
                <a:cxn ang="0">
                  <a:pos x="5" y="77"/>
                </a:cxn>
                <a:cxn ang="0">
                  <a:pos x="9" y="79"/>
                </a:cxn>
                <a:cxn ang="0">
                  <a:pos x="29" y="65"/>
                </a:cxn>
                <a:cxn ang="0">
                  <a:pos x="50" y="80"/>
                </a:cxn>
                <a:cxn ang="0">
                  <a:pos x="74" y="80"/>
                </a:cxn>
                <a:cxn ang="0">
                  <a:pos x="95" y="65"/>
                </a:cxn>
                <a:cxn ang="0">
                  <a:pos x="115" y="79"/>
                </a:cxn>
                <a:cxn ang="0">
                  <a:pos x="117" y="76"/>
                </a:cxn>
                <a:cxn ang="0">
                  <a:pos x="117" y="4"/>
                </a:cxn>
                <a:cxn ang="0">
                  <a:pos x="113" y="0"/>
                </a:cxn>
                <a:cxn ang="0">
                  <a:pos x="37" y="44"/>
                </a:cxn>
                <a:cxn ang="0">
                  <a:pos x="15" y="44"/>
                </a:cxn>
                <a:cxn ang="0">
                  <a:pos x="22" y="22"/>
                </a:cxn>
                <a:cxn ang="0">
                  <a:pos x="37" y="22"/>
                </a:cxn>
                <a:cxn ang="0">
                  <a:pos x="37" y="44"/>
                </a:cxn>
              </a:cxnLst>
              <a:rect l="0" t="0" r="r" b="b"/>
              <a:pathLst>
                <a:path w="117" h="80">
                  <a:moveTo>
                    <a:pt x="113" y="0"/>
                  </a:moveTo>
                  <a:cubicBezTo>
                    <a:pt x="40" y="0"/>
                    <a:pt x="40" y="0"/>
                    <a:pt x="40" y="0"/>
                  </a:cubicBezTo>
                  <a:cubicBezTo>
                    <a:pt x="38" y="0"/>
                    <a:pt x="37" y="2"/>
                    <a:pt x="37" y="4"/>
                  </a:cubicBezTo>
                  <a:cubicBezTo>
                    <a:pt x="37" y="15"/>
                    <a:pt x="37" y="15"/>
                    <a:pt x="37" y="15"/>
                  </a:cubicBezTo>
                  <a:cubicBezTo>
                    <a:pt x="19" y="15"/>
                    <a:pt x="19" y="15"/>
                    <a:pt x="19" y="15"/>
                  </a:cubicBezTo>
                  <a:cubicBezTo>
                    <a:pt x="17" y="15"/>
                    <a:pt x="14" y="16"/>
                    <a:pt x="13" y="18"/>
                  </a:cubicBezTo>
                  <a:cubicBezTo>
                    <a:pt x="2" y="40"/>
                    <a:pt x="2" y="40"/>
                    <a:pt x="2" y="40"/>
                  </a:cubicBezTo>
                  <a:cubicBezTo>
                    <a:pt x="1" y="42"/>
                    <a:pt x="0" y="45"/>
                    <a:pt x="0" y="47"/>
                  </a:cubicBezTo>
                  <a:cubicBezTo>
                    <a:pt x="0" y="69"/>
                    <a:pt x="0" y="69"/>
                    <a:pt x="0" y="69"/>
                  </a:cubicBezTo>
                  <a:cubicBezTo>
                    <a:pt x="0" y="71"/>
                    <a:pt x="2" y="74"/>
                    <a:pt x="3" y="75"/>
                  </a:cubicBezTo>
                  <a:cubicBezTo>
                    <a:pt x="5" y="77"/>
                    <a:pt x="5" y="77"/>
                    <a:pt x="5" y="77"/>
                  </a:cubicBezTo>
                  <a:cubicBezTo>
                    <a:pt x="6" y="78"/>
                    <a:pt x="8" y="79"/>
                    <a:pt x="9" y="79"/>
                  </a:cubicBezTo>
                  <a:cubicBezTo>
                    <a:pt x="12" y="71"/>
                    <a:pt x="20" y="65"/>
                    <a:pt x="29" y="65"/>
                  </a:cubicBezTo>
                  <a:cubicBezTo>
                    <a:pt x="39" y="65"/>
                    <a:pt x="47" y="71"/>
                    <a:pt x="50" y="80"/>
                  </a:cubicBezTo>
                  <a:cubicBezTo>
                    <a:pt x="74" y="80"/>
                    <a:pt x="74" y="80"/>
                    <a:pt x="74" y="80"/>
                  </a:cubicBezTo>
                  <a:cubicBezTo>
                    <a:pt x="77" y="71"/>
                    <a:pt x="85" y="65"/>
                    <a:pt x="95" y="65"/>
                  </a:cubicBezTo>
                  <a:cubicBezTo>
                    <a:pt x="104" y="65"/>
                    <a:pt x="112" y="71"/>
                    <a:pt x="115" y="79"/>
                  </a:cubicBezTo>
                  <a:cubicBezTo>
                    <a:pt x="116" y="78"/>
                    <a:pt x="117" y="77"/>
                    <a:pt x="117" y="76"/>
                  </a:cubicBezTo>
                  <a:cubicBezTo>
                    <a:pt x="117" y="4"/>
                    <a:pt x="117" y="4"/>
                    <a:pt x="117" y="4"/>
                  </a:cubicBezTo>
                  <a:cubicBezTo>
                    <a:pt x="117" y="2"/>
                    <a:pt x="115" y="0"/>
                    <a:pt x="113" y="0"/>
                  </a:cubicBezTo>
                  <a:close/>
                  <a:moveTo>
                    <a:pt x="37" y="44"/>
                  </a:moveTo>
                  <a:cubicBezTo>
                    <a:pt x="15" y="44"/>
                    <a:pt x="15" y="44"/>
                    <a:pt x="15" y="44"/>
                  </a:cubicBezTo>
                  <a:cubicBezTo>
                    <a:pt x="22" y="22"/>
                    <a:pt x="22" y="22"/>
                    <a:pt x="22" y="22"/>
                  </a:cubicBezTo>
                  <a:cubicBezTo>
                    <a:pt x="37" y="22"/>
                    <a:pt x="37" y="22"/>
                    <a:pt x="37" y="22"/>
                  </a:cubicBezTo>
                  <a:lnTo>
                    <a:pt x="37" y="44"/>
                  </a:lnTo>
                  <a:close/>
                </a:path>
              </a:pathLst>
            </a:custGeom>
            <a:grpFill/>
            <a:ln w="9525">
              <a:noFill/>
              <a:round/>
              <a:headEnd/>
              <a:tailEnd/>
            </a:ln>
          </p:spPr>
          <p:txBody>
            <a:bodyPr/>
            <a:lstStyle/>
            <a:p>
              <a:pPr fontAlgn="auto">
                <a:spcBef>
                  <a:spcPts val="0"/>
                </a:spcBef>
                <a:spcAft>
                  <a:spcPts val="0"/>
                </a:spcAft>
                <a:defRPr/>
              </a:pPr>
              <a:endParaRPr lang="en-US" dirty="0">
                <a:latin typeface="+mn-lt"/>
                <a:ea typeface="+mn-ea"/>
              </a:endParaRPr>
            </a:p>
          </p:txBody>
        </p:sp>
      </p:grpSp>
      <p:sp>
        <p:nvSpPr>
          <p:cNvPr id="90" name="Freeform 89"/>
          <p:cNvSpPr>
            <a:spLocks noChangeAspect="1" noChangeArrowheads="1"/>
          </p:cNvSpPr>
          <p:nvPr/>
        </p:nvSpPr>
        <p:spPr bwMode="auto">
          <a:xfrm>
            <a:off x="15684835" y="6573196"/>
            <a:ext cx="788695" cy="548640"/>
          </a:xfrm>
          <a:custGeom>
            <a:avLst/>
            <a:gdLst>
              <a:gd name="T0" fmla="*/ 78807547 w 608"/>
              <a:gd name="T1" fmla="*/ 52720001 h 425"/>
              <a:gd name="T2" fmla="*/ 78807547 w 608"/>
              <a:gd name="T3" fmla="*/ 52720001 h 425"/>
              <a:gd name="T4" fmla="*/ 78807547 w 608"/>
              <a:gd name="T5" fmla="*/ 52720001 h 425"/>
              <a:gd name="T6" fmla="*/ 76081000 w 608"/>
              <a:gd name="T7" fmla="*/ 54520114 h 425"/>
              <a:gd name="T8" fmla="*/ 57774906 w 608"/>
              <a:gd name="T9" fmla="*/ 54520114 h 425"/>
              <a:gd name="T10" fmla="*/ 60501092 w 608"/>
              <a:gd name="T11" fmla="*/ 51819944 h 425"/>
              <a:gd name="T12" fmla="*/ 60501092 w 608"/>
              <a:gd name="T13" fmla="*/ 51819944 h 425"/>
              <a:gd name="T14" fmla="*/ 60501092 w 608"/>
              <a:gd name="T15" fmla="*/ 51819944 h 425"/>
              <a:gd name="T16" fmla="*/ 52321812 w 608"/>
              <a:gd name="T17" fmla="*/ 37289949 h 425"/>
              <a:gd name="T18" fmla="*/ 46739003 w 608"/>
              <a:gd name="T19" fmla="*/ 35489478 h 425"/>
              <a:gd name="T20" fmla="*/ 46739003 w 608"/>
              <a:gd name="T21" fmla="*/ 30989195 h 425"/>
              <a:gd name="T22" fmla="*/ 44012816 w 608"/>
              <a:gd name="T23" fmla="*/ 24559708 h 425"/>
              <a:gd name="T24" fmla="*/ 43103727 w 608"/>
              <a:gd name="T25" fmla="*/ 21859539 h 425"/>
              <a:gd name="T26" fmla="*/ 43103727 w 608"/>
              <a:gd name="T27" fmla="*/ 18130580 h 425"/>
              <a:gd name="T28" fmla="*/ 43103727 w 608"/>
              <a:gd name="T29" fmla="*/ 12729882 h 425"/>
              <a:gd name="T30" fmla="*/ 52321812 w 608"/>
              <a:gd name="T31" fmla="*/ 5529072 h 425"/>
              <a:gd name="T32" fmla="*/ 62318910 w 608"/>
              <a:gd name="T33" fmla="*/ 12729882 h 425"/>
              <a:gd name="T34" fmla="*/ 61410182 w 608"/>
              <a:gd name="T35" fmla="*/ 18130580 h 425"/>
              <a:gd name="T36" fmla="*/ 62318910 w 608"/>
              <a:gd name="T37" fmla="*/ 21859539 h 425"/>
              <a:gd name="T38" fmla="*/ 60501092 w 608"/>
              <a:gd name="T39" fmla="*/ 24559708 h 425"/>
              <a:gd name="T40" fmla="*/ 57774906 w 608"/>
              <a:gd name="T41" fmla="*/ 30989195 h 425"/>
              <a:gd name="T42" fmla="*/ 57774906 w 608"/>
              <a:gd name="T43" fmla="*/ 35489478 h 425"/>
              <a:gd name="T44" fmla="*/ 64136368 w 608"/>
              <a:gd name="T45" fmla="*/ 38190006 h 425"/>
              <a:gd name="T46" fmla="*/ 71536996 w 608"/>
              <a:gd name="T47" fmla="*/ 40890175 h 425"/>
              <a:gd name="T48" fmla="*/ 78807547 w 608"/>
              <a:gd name="T49" fmla="*/ 52720001 h 425"/>
              <a:gd name="T50" fmla="*/ 42194998 w 608"/>
              <a:gd name="T51" fmla="*/ 36389534 h 425"/>
              <a:gd name="T52" fmla="*/ 42194998 w 608"/>
              <a:gd name="T53" fmla="*/ 36389534 h 425"/>
              <a:gd name="T54" fmla="*/ 50374278 w 608"/>
              <a:gd name="T55" fmla="*/ 39090062 h 425"/>
              <a:gd name="T56" fmla="*/ 57774906 w 608"/>
              <a:gd name="T57" fmla="*/ 51819944 h 425"/>
              <a:gd name="T58" fmla="*/ 57774906 w 608"/>
              <a:gd name="T59" fmla="*/ 51819944 h 425"/>
              <a:gd name="T60" fmla="*/ 57774906 w 608"/>
              <a:gd name="T61" fmla="*/ 51819944 h 425"/>
              <a:gd name="T62" fmla="*/ 55048359 w 608"/>
              <a:gd name="T63" fmla="*/ 54520114 h 425"/>
              <a:gd name="T64" fmla="*/ 2726547 w 608"/>
              <a:gd name="T65" fmla="*/ 54520114 h 425"/>
              <a:gd name="T66" fmla="*/ 0 w 608"/>
              <a:gd name="T67" fmla="*/ 51819944 h 425"/>
              <a:gd name="T68" fmla="*/ 0 w 608"/>
              <a:gd name="T69" fmla="*/ 51819944 h 425"/>
              <a:gd name="T70" fmla="*/ 0 w 608"/>
              <a:gd name="T71" fmla="*/ 51819944 h 425"/>
              <a:gd name="T72" fmla="*/ 7270552 w 608"/>
              <a:gd name="T73" fmla="*/ 39090062 h 425"/>
              <a:gd name="T74" fmla="*/ 15579547 w 608"/>
              <a:gd name="T75" fmla="*/ 36389534 h 425"/>
              <a:gd name="T76" fmla="*/ 22850099 w 608"/>
              <a:gd name="T77" fmla="*/ 33689365 h 425"/>
              <a:gd name="T78" fmla="*/ 22850099 w 608"/>
              <a:gd name="T79" fmla="*/ 28160293 h 425"/>
              <a:gd name="T80" fmla="*/ 20123912 w 608"/>
              <a:gd name="T81" fmla="*/ 21859539 h 425"/>
              <a:gd name="T82" fmla="*/ 18306094 w 608"/>
              <a:gd name="T83" fmla="*/ 19159369 h 425"/>
              <a:gd name="T84" fmla="*/ 19214823 w 608"/>
              <a:gd name="T85" fmla="*/ 14529995 h 425"/>
              <a:gd name="T86" fmla="*/ 18306094 w 608"/>
              <a:gd name="T87" fmla="*/ 9129656 h 425"/>
              <a:gd name="T88" fmla="*/ 28432908 w 608"/>
              <a:gd name="T89" fmla="*/ 0 h 425"/>
              <a:gd name="T90" fmla="*/ 39468811 w 608"/>
              <a:gd name="T91" fmla="*/ 9129656 h 425"/>
              <a:gd name="T92" fmla="*/ 38559722 w 608"/>
              <a:gd name="T93" fmla="*/ 14529995 h 425"/>
              <a:gd name="T94" fmla="*/ 39468811 w 608"/>
              <a:gd name="T95" fmla="*/ 19159369 h 425"/>
              <a:gd name="T96" fmla="*/ 37650993 w 608"/>
              <a:gd name="T97" fmla="*/ 21859539 h 425"/>
              <a:gd name="T98" fmla="*/ 34794731 w 608"/>
              <a:gd name="T99" fmla="*/ 28160293 h 425"/>
              <a:gd name="T100" fmla="*/ 34794731 w 608"/>
              <a:gd name="T101" fmla="*/ 33689365 h 425"/>
              <a:gd name="T102" fmla="*/ 42194998 w 608"/>
              <a:gd name="T103" fmla="*/ 36389534 h 4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08" h="425">
                <a:moveTo>
                  <a:pt x="607" y="410"/>
                </a:moveTo>
                <a:lnTo>
                  <a:pt x="607" y="410"/>
                </a:lnTo>
                <a:cubicBezTo>
                  <a:pt x="607" y="417"/>
                  <a:pt x="593" y="424"/>
                  <a:pt x="586" y="424"/>
                </a:cubicBezTo>
                <a:cubicBezTo>
                  <a:pt x="445" y="424"/>
                  <a:pt x="445" y="424"/>
                  <a:pt x="445" y="424"/>
                </a:cubicBezTo>
                <a:cubicBezTo>
                  <a:pt x="459" y="424"/>
                  <a:pt x="466" y="417"/>
                  <a:pt x="466" y="403"/>
                </a:cubicBezTo>
                <a:cubicBezTo>
                  <a:pt x="466" y="403"/>
                  <a:pt x="466" y="318"/>
                  <a:pt x="403" y="290"/>
                </a:cubicBezTo>
                <a:cubicBezTo>
                  <a:pt x="374" y="276"/>
                  <a:pt x="374" y="276"/>
                  <a:pt x="360" y="276"/>
                </a:cubicBezTo>
                <a:cubicBezTo>
                  <a:pt x="360" y="241"/>
                  <a:pt x="360" y="241"/>
                  <a:pt x="360" y="241"/>
                </a:cubicBezTo>
                <a:cubicBezTo>
                  <a:pt x="360" y="241"/>
                  <a:pt x="346" y="226"/>
                  <a:pt x="339" y="191"/>
                </a:cubicBezTo>
                <a:cubicBezTo>
                  <a:pt x="332" y="191"/>
                  <a:pt x="332" y="184"/>
                  <a:pt x="332" y="170"/>
                </a:cubicBezTo>
                <a:cubicBezTo>
                  <a:pt x="332" y="163"/>
                  <a:pt x="325" y="141"/>
                  <a:pt x="332" y="141"/>
                </a:cubicBezTo>
                <a:cubicBezTo>
                  <a:pt x="332" y="127"/>
                  <a:pt x="332" y="106"/>
                  <a:pt x="332" y="99"/>
                </a:cubicBezTo>
                <a:cubicBezTo>
                  <a:pt x="332" y="71"/>
                  <a:pt x="360" y="43"/>
                  <a:pt x="403" y="43"/>
                </a:cubicBezTo>
                <a:cubicBezTo>
                  <a:pt x="452" y="43"/>
                  <a:pt x="473" y="71"/>
                  <a:pt x="480" y="99"/>
                </a:cubicBezTo>
                <a:cubicBezTo>
                  <a:pt x="480" y="106"/>
                  <a:pt x="473" y="127"/>
                  <a:pt x="473" y="141"/>
                </a:cubicBezTo>
                <a:cubicBezTo>
                  <a:pt x="487" y="141"/>
                  <a:pt x="480" y="163"/>
                  <a:pt x="480" y="170"/>
                </a:cubicBezTo>
                <a:cubicBezTo>
                  <a:pt x="480" y="184"/>
                  <a:pt x="473" y="191"/>
                  <a:pt x="466" y="191"/>
                </a:cubicBezTo>
                <a:cubicBezTo>
                  <a:pt x="459" y="226"/>
                  <a:pt x="445" y="241"/>
                  <a:pt x="445" y="241"/>
                </a:cubicBezTo>
                <a:cubicBezTo>
                  <a:pt x="445" y="276"/>
                  <a:pt x="445" y="276"/>
                  <a:pt x="445" y="276"/>
                </a:cubicBezTo>
                <a:cubicBezTo>
                  <a:pt x="445" y="276"/>
                  <a:pt x="459" y="276"/>
                  <a:pt x="494" y="297"/>
                </a:cubicBezTo>
                <a:cubicBezTo>
                  <a:pt x="537" y="311"/>
                  <a:pt x="523" y="297"/>
                  <a:pt x="551" y="318"/>
                </a:cubicBezTo>
                <a:cubicBezTo>
                  <a:pt x="607" y="339"/>
                  <a:pt x="607" y="410"/>
                  <a:pt x="607" y="410"/>
                </a:cubicBezTo>
                <a:close/>
                <a:moveTo>
                  <a:pt x="325" y="283"/>
                </a:moveTo>
                <a:lnTo>
                  <a:pt x="325" y="283"/>
                </a:lnTo>
                <a:cubicBezTo>
                  <a:pt x="367" y="297"/>
                  <a:pt x="353" y="290"/>
                  <a:pt x="388" y="304"/>
                </a:cubicBezTo>
                <a:cubicBezTo>
                  <a:pt x="445" y="332"/>
                  <a:pt x="445" y="403"/>
                  <a:pt x="445" y="403"/>
                </a:cubicBezTo>
                <a:cubicBezTo>
                  <a:pt x="445" y="417"/>
                  <a:pt x="431" y="424"/>
                  <a:pt x="424" y="424"/>
                </a:cubicBezTo>
                <a:cubicBezTo>
                  <a:pt x="21" y="424"/>
                  <a:pt x="21" y="424"/>
                  <a:pt x="21" y="424"/>
                </a:cubicBezTo>
                <a:cubicBezTo>
                  <a:pt x="14" y="424"/>
                  <a:pt x="0" y="417"/>
                  <a:pt x="0" y="403"/>
                </a:cubicBezTo>
                <a:cubicBezTo>
                  <a:pt x="0" y="403"/>
                  <a:pt x="0" y="332"/>
                  <a:pt x="56" y="304"/>
                </a:cubicBezTo>
                <a:cubicBezTo>
                  <a:pt x="92" y="290"/>
                  <a:pt x="77" y="304"/>
                  <a:pt x="120" y="283"/>
                </a:cubicBezTo>
                <a:cubicBezTo>
                  <a:pt x="162" y="269"/>
                  <a:pt x="176" y="262"/>
                  <a:pt x="176" y="262"/>
                </a:cubicBezTo>
                <a:cubicBezTo>
                  <a:pt x="176" y="219"/>
                  <a:pt x="176" y="219"/>
                  <a:pt x="176" y="219"/>
                </a:cubicBezTo>
                <a:cubicBezTo>
                  <a:pt x="176" y="219"/>
                  <a:pt x="155" y="205"/>
                  <a:pt x="155" y="170"/>
                </a:cubicBezTo>
                <a:cubicBezTo>
                  <a:pt x="141" y="170"/>
                  <a:pt x="141" y="156"/>
                  <a:pt x="141" y="149"/>
                </a:cubicBezTo>
                <a:cubicBezTo>
                  <a:pt x="141" y="141"/>
                  <a:pt x="134" y="113"/>
                  <a:pt x="148" y="113"/>
                </a:cubicBezTo>
                <a:cubicBezTo>
                  <a:pt x="141" y="92"/>
                  <a:pt x="141" y="78"/>
                  <a:pt x="141" y="71"/>
                </a:cubicBezTo>
                <a:cubicBezTo>
                  <a:pt x="148" y="35"/>
                  <a:pt x="176" y="7"/>
                  <a:pt x="219" y="0"/>
                </a:cubicBezTo>
                <a:cubicBezTo>
                  <a:pt x="275" y="7"/>
                  <a:pt x="297" y="35"/>
                  <a:pt x="304" y="71"/>
                </a:cubicBezTo>
                <a:cubicBezTo>
                  <a:pt x="304" y="78"/>
                  <a:pt x="304" y="92"/>
                  <a:pt x="297" y="113"/>
                </a:cubicBezTo>
                <a:cubicBezTo>
                  <a:pt x="311" y="113"/>
                  <a:pt x="304" y="141"/>
                  <a:pt x="304" y="149"/>
                </a:cubicBezTo>
                <a:cubicBezTo>
                  <a:pt x="304" y="156"/>
                  <a:pt x="304" y="170"/>
                  <a:pt x="290" y="170"/>
                </a:cubicBezTo>
                <a:cubicBezTo>
                  <a:pt x="282" y="205"/>
                  <a:pt x="268" y="219"/>
                  <a:pt x="268" y="219"/>
                </a:cubicBezTo>
                <a:cubicBezTo>
                  <a:pt x="268" y="262"/>
                  <a:pt x="268" y="262"/>
                  <a:pt x="268" y="262"/>
                </a:cubicBezTo>
                <a:cubicBezTo>
                  <a:pt x="268" y="262"/>
                  <a:pt x="282" y="262"/>
                  <a:pt x="325" y="28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hr-HR"/>
          </a:p>
        </p:txBody>
      </p:sp>
      <p:sp>
        <p:nvSpPr>
          <p:cNvPr id="72" name="Freeform 71"/>
          <p:cNvSpPr>
            <a:spLocks noChangeAspect="1" noEditPoints="1"/>
          </p:cNvSpPr>
          <p:nvPr/>
        </p:nvSpPr>
        <p:spPr bwMode="auto">
          <a:xfrm>
            <a:off x="11797238" y="6494326"/>
            <a:ext cx="806400" cy="755599"/>
          </a:xfrm>
          <a:custGeom>
            <a:avLst/>
            <a:gdLst>
              <a:gd name="T0" fmla="*/ 103188 w 127"/>
              <a:gd name="T1" fmla="*/ 34925 h 119"/>
              <a:gd name="T2" fmla="*/ 41275 w 127"/>
              <a:gd name="T3" fmla="*/ 71437 h 119"/>
              <a:gd name="T4" fmla="*/ 0 w 127"/>
              <a:gd name="T5" fmla="*/ 41275 h 119"/>
              <a:gd name="T6" fmla="*/ 61913 w 127"/>
              <a:gd name="T7" fmla="*/ 0 h 119"/>
              <a:gd name="T8" fmla="*/ 103188 w 127"/>
              <a:gd name="T9" fmla="*/ 34925 h 119"/>
              <a:gd name="T10" fmla="*/ 103188 w 127"/>
              <a:gd name="T11" fmla="*/ 109537 h 119"/>
              <a:gd name="T12" fmla="*/ 61913 w 127"/>
              <a:gd name="T13" fmla="*/ 144462 h 119"/>
              <a:gd name="T14" fmla="*/ 0 w 127"/>
              <a:gd name="T15" fmla="*/ 106362 h 119"/>
              <a:gd name="T16" fmla="*/ 41275 w 127"/>
              <a:gd name="T17" fmla="*/ 71437 h 119"/>
              <a:gd name="T18" fmla="*/ 103188 w 127"/>
              <a:gd name="T19" fmla="*/ 109537 h 119"/>
              <a:gd name="T20" fmla="*/ 160338 w 127"/>
              <a:gd name="T21" fmla="*/ 153987 h 119"/>
              <a:gd name="T22" fmla="*/ 103188 w 127"/>
              <a:gd name="T23" fmla="*/ 188912 h 119"/>
              <a:gd name="T24" fmla="*/ 103188 w 127"/>
              <a:gd name="T25" fmla="*/ 188912 h 119"/>
              <a:gd name="T26" fmla="*/ 103188 w 127"/>
              <a:gd name="T27" fmla="*/ 188912 h 119"/>
              <a:gd name="T28" fmla="*/ 103188 w 127"/>
              <a:gd name="T29" fmla="*/ 188912 h 119"/>
              <a:gd name="T30" fmla="*/ 103188 w 127"/>
              <a:gd name="T31" fmla="*/ 188912 h 119"/>
              <a:gd name="T32" fmla="*/ 41275 w 127"/>
              <a:gd name="T33" fmla="*/ 153987 h 119"/>
              <a:gd name="T34" fmla="*/ 41275 w 127"/>
              <a:gd name="T35" fmla="*/ 141287 h 119"/>
              <a:gd name="T36" fmla="*/ 61913 w 127"/>
              <a:gd name="T37" fmla="*/ 150812 h 119"/>
              <a:gd name="T38" fmla="*/ 103188 w 127"/>
              <a:gd name="T39" fmla="*/ 117475 h 119"/>
              <a:gd name="T40" fmla="*/ 103188 w 127"/>
              <a:gd name="T41" fmla="*/ 117475 h 119"/>
              <a:gd name="T42" fmla="*/ 103188 w 127"/>
              <a:gd name="T43" fmla="*/ 117475 h 119"/>
              <a:gd name="T44" fmla="*/ 103188 w 127"/>
              <a:gd name="T45" fmla="*/ 117475 h 119"/>
              <a:gd name="T46" fmla="*/ 103188 w 127"/>
              <a:gd name="T47" fmla="*/ 117475 h 119"/>
              <a:gd name="T48" fmla="*/ 144463 w 127"/>
              <a:gd name="T49" fmla="*/ 150812 h 119"/>
              <a:gd name="T50" fmla="*/ 160338 w 127"/>
              <a:gd name="T51" fmla="*/ 141287 h 119"/>
              <a:gd name="T52" fmla="*/ 160338 w 127"/>
              <a:gd name="T53" fmla="*/ 153987 h 119"/>
              <a:gd name="T54" fmla="*/ 201613 w 127"/>
              <a:gd name="T55" fmla="*/ 41275 h 119"/>
              <a:gd name="T56" fmla="*/ 160338 w 127"/>
              <a:gd name="T57" fmla="*/ 71437 h 119"/>
              <a:gd name="T58" fmla="*/ 103188 w 127"/>
              <a:gd name="T59" fmla="*/ 34925 h 119"/>
              <a:gd name="T60" fmla="*/ 144463 w 127"/>
              <a:gd name="T61" fmla="*/ 0 h 119"/>
              <a:gd name="T62" fmla="*/ 201613 w 127"/>
              <a:gd name="T63" fmla="*/ 41275 h 119"/>
              <a:gd name="T64" fmla="*/ 201613 w 127"/>
              <a:gd name="T65" fmla="*/ 106362 h 119"/>
              <a:gd name="T66" fmla="*/ 144463 w 127"/>
              <a:gd name="T67" fmla="*/ 144462 h 119"/>
              <a:gd name="T68" fmla="*/ 103188 w 127"/>
              <a:gd name="T69" fmla="*/ 109537 h 119"/>
              <a:gd name="T70" fmla="*/ 160338 w 127"/>
              <a:gd name="T71" fmla="*/ 71437 h 119"/>
              <a:gd name="T72" fmla="*/ 201613 w 127"/>
              <a:gd name="T73" fmla="*/ 106362 h 1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26" y="97"/>
                </a:lnTo>
                <a:lnTo>
                  <a:pt x="26" y="89"/>
                </a:lnTo>
                <a:lnTo>
                  <a:pt x="39" y="95"/>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hr-HR"/>
          </a:p>
        </p:txBody>
      </p:sp>
      <p:sp>
        <p:nvSpPr>
          <p:cNvPr id="73" name="Freeform 23"/>
          <p:cNvSpPr>
            <a:spLocks noChangeAspect="1" noEditPoints="1"/>
          </p:cNvSpPr>
          <p:nvPr/>
        </p:nvSpPr>
        <p:spPr bwMode="auto">
          <a:xfrm>
            <a:off x="3978353" y="6437798"/>
            <a:ext cx="766080" cy="724392"/>
          </a:xfrm>
          <a:custGeom>
            <a:avLst/>
            <a:gdLst>
              <a:gd name="T0" fmla="*/ 233362 w 68"/>
              <a:gd name="T1" fmla="*/ 48270 h 64"/>
              <a:gd name="T2" fmla="*/ 233362 w 68"/>
              <a:gd name="T3" fmla="*/ 62061 h 64"/>
              <a:gd name="T4" fmla="*/ 219635 w 68"/>
              <a:gd name="T5" fmla="*/ 62061 h 64"/>
              <a:gd name="T6" fmla="*/ 209339 w 68"/>
              <a:gd name="T7" fmla="*/ 72405 h 64"/>
              <a:gd name="T8" fmla="*/ 24023 w 68"/>
              <a:gd name="T9" fmla="*/ 72405 h 64"/>
              <a:gd name="T10" fmla="*/ 13727 w 68"/>
              <a:gd name="T11" fmla="*/ 62061 h 64"/>
              <a:gd name="T12" fmla="*/ 0 w 68"/>
              <a:gd name="T13" fmla="*/ 62061 h 64"/>
              <a:gd name="T14" fmla="*/ 0 w 68"/>
              <a:gd name="T15" fmla="*/ 48270 h 64"/>
              <a:gd name="T16" fmla="*/ 116681 w 68"/>
              <a:gd name="T17" fmla="*/ 0 h 64"/>
              <a:gd name="T18" fmla="*/ 233362 w 68"/>
              <a:gd name="T19" fmla="*/ 48270 h 64"/>
              <a:gd name="T20" fmla="*/ 233362 w 68"/>
              <a:gd name="T21" fmla="*/ 206872 h 64"/>
              <a:gd name="T22" fmla="*/ 233362 w 68"/>
              <a:gd name="T23" fmla="*/ 220663 h 64"/>
              <a:gd name="T24" fmla="*/ 0 w 68"/>
              <a:gd name="T25" fmla="*/ 220663 h 64"/>
              <a:gd name="T26" fmla="*/ 0 w 68"/>
              <a:gd name="T27" fmla="*/ 206872 h 64"/>
              <a:gd name="T28" fmla="*/ 6864 w 68"/>
              <a:gd name="T29" fmla="*/ 196528 h 64"/>
              <a:gd name="T30" fmla="*/ 226498 w 68"/>
              <a:gd name="T31" fmla="*/ 196528 h 64"/>
              <a:gd name="T32" fmla="*/ 233362 w 68"/>
              <a:gd name="T33" fmla="*/ 206872 h 64"/>
              <a:gd name="T34" fmla="*/ 61772 w 68"/>
              <a:gd name="T35" fmla="*/ 79301 h 64"/>
              <a:gd name="T36" fmla="*/ 61772 w 68"/>
              <a:gd name="T37" fmla="*/ 172393 h 64"/>
              <a:gd name="T38" fmla="*/ 78931 w 68"/>
              <a:gd name="T39" fmla="*/ 172393 h 64"/>
              <a:gd name="T40" fmla="*/ 78931 w 68"/>
              <a:gd name="T41" fmla="*/ 79301 h 64"/>
              <a:gd name="T42" fmla="*/ 109817 w 68"/>
              <a:gd name="T43" fmla="*/ 79301 h 64"/>
              <a:gd name="T44" fmla="*/ 109817 w 68"/>
              <a:gd name="T45" fmla="*/ 172393 h 64"/>
              <a:gd name="T46" fmla="*/ 123545 w 68"/>
              <a:gd name="T47" fmla="*/ 172393 h 64"/>
              <a:gd name="T48" fmla="*/ 123545 w 68"/>
              <a:gd name="T49" fmla="*/ 79301 h 64"/>
              <a:gd name="T50" fmla="*/ 154431 w 68"/>
              <a:gd name="T51" fmla="*/ 79301 h 64"/>
              <a:gd name="T52" fmla="*/ 154431 w 68"/>
              <a:gd name="T53" fmla="*/ 172393 h 64"/>
              <a:gd name="T54" fmla="*/ 171590 w 68"/>
              <a:gd name="T55" fmla="*/ 172393 h 64"/>
              <a:gd name="T56" fmla="*/ 171590 w 68"/>
              <a:gd name="T57" fmla="*/ 79301 h 64"/>
              <a:gd name="T58" fmla="*/ 202476 w 68"/>
              <a:gd name="T59" fmla="*/ 79301 h 64"/>
              <a:gd name="T60" fmla="*/ 202476 w 68"/>
              <a:gd name="T61" fmla="*/ 172393 h 64"/>
              <a:gd name="T62" fmla="*/ 209339 w 68"/>
              <a:gd name="T63" fmla="*/ 172393 h 64"/>
              <a:gd name="T64" fmla="*/ 219635 w 68"/>
              <a:gd name="T65" fmla="*/ 182737 h 64"/>
              <a:gd name="T66" fmla="*/ 219635 w 68"/>
              <a:gd name="T67" fmla="*/ 189632 h 64"/>
              <a:gd name="T68" fmla="*/ 13727 w 68"/>
              <a:gd name="T69" fmla="*/ 189632 h 64"/>
              <a:gd name="T70" fmla="*/ 13727 w 68"/>
              <a:gd name="T71" fmla="*/ 182737 h 64"/>
              <a:gd name="T72" fmla="*/ 24023 w 68"/>
              <a:gd name="T73" fmla="*/ 172393 h 64"/>
              <a:gd name="T74" fmla="*/ 30886 w 68"/>
              <a:gd name="T75" fmla="*/ 172393 h 64"/>
              <a:gd name="T76" fmla="*/ 30886 w 68"/>
              <a:gd name="T77" fmla="*/ 79301 h 64"/>
              <a:gd name="T78" fmla="*/ 61772 w 68"/>
              <a:gd name="T79" fmla="*/ 79301 h 6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hr-HR"/>
          </a:p>
        </p:txBody>
      </p:sp>
      <p:sp>
        <p:nvSpPr>
          <p:cNvPr id="76" name="Freeform 113"/>
          <p:cNvSpPr>
            <a:spLocks noChangeAspect="1" noEditPoints="1"/>
          </p:cNvSpPr>
          <p:nvPr/>
        </p:nvSpPr>
        <p:spPr bwMode="auto">
          <a:xfrm>
            <a:off x="19508483" y="6502878"/>
            <a:ext cx="806400" cy="632354"/>
          </a:xfrm>
          <a:custGeom>
            <a:avLst/>
            <a:gdLst>
              <a:gd name="T0" fmla="*/ 217215 w 64"/>
              <a:gd name="T1" fmla="*/ 69215 h 50"/>
              <a:gd name="T2" fmla="*/ 151706 w 64"/>
              <a:gd name="T3" fmla="*/ 148812 h 50"/>
              <a:gd name="T4" fmla="*/ 96540 w 64"/>
              <a:gd name="T5" fmla="*/ 162655 h 50"/>
              <a:gd name="T6" fmla="*/ 62061 w 64"/>
              <a:gd name="T7" fmla="*/ 159194 h 50"/>
              <a:gd name="T8" fmla="*/ 37926 w 64"/>
              <a:gd name="T9" fmla="*/ 148812 h 50"/>
              <a:gd name="T10" fmla="*/ 13791 w 64"/>
              <a:gd name="T11" fmla="*/ 173037 h 50"/>
              <a:gd name="T12" fmla="*/ 0 w 64"/>
              <a:gd name="T13" fmla="*/ 162655 h 50"/>
              <a:gd name="T14" fmla="*/ 0 w 64"/>
              <a:gd name="T15" fmla="*/ 159194 h 50"/>
              <a:gd name="T16" fmla="*/ 24135 w 64"/>
              <a:gd name="T17" fmla="*/ 128047 h 50"/>
              <a:gd name="T18" fmla="*/ 20687 w 64"/>
              <a:gd name="T19" fmla="*/ 117665 h 50"/>
              <a:gd name="T20" fmla="*/ 17239 w 64"/>
              <a:gd name="T21" fmla="*/ 103822 h 50"/>
              <a:gd name="T22" fmla="*/ 86196 w 64"/>
              <a:gd name="T23" fmla="*/ 27686 h 50"/>
              <a:gd name="T24" fmla="*/ 179289 w 64"/>
              <a:gd name="T25" fmla="*/ 10382 h 50"/>
              <a:gd name="T26" fmla="*/ 199976 w 64"/>
              <a:gd name="T27" fmla="*/ 0 h 50"/>
              <a:gd name="T28" fmla="*/ 220663 w 64"/>
              <a:gd name="T29" fmla="*/ 44990 h 50"/>
              <a:gd name="T30" fmla="*/ 217215 w 64"/>
              <a:gd name="T31" fmla="*/ 69215 h 50"/>
              <a:gd name="T32" fmla="*/ 148258 w 64"/>
              <a:gd name="T33" fmla="*/ 62293 h 50"/>
              <a:gd name="T34" fmla="*/ 48270 w 64"/>
              <a:gd name="T35" fmla="*/ 110744 h 50"/>
              <a:gd name="T36" fmla="*/ 44822 w 64"/>
              <a:gd name="T37" fmla="*/ 117665 h 50"/>
              <a:gd name="T38" fmla="*/ 55166 w 64"/>
              <a:gd name="T39" fmla="*/ 124587 h 50"/>
              <a:gd name="T40" fmla="*/ 58614 w 64"/>
              <a:gd name="T41" fmla="*/ 124587 h 50"/>
              <a:gd name="T42" fmla="*/ 75853 w 64"/>
              <a:gd name="T43" fmla="*/ 107283 h 50"/>
              <a:gd name="T44" fmla="*/ 148258 w 64"/>
              <a:gd name="T45" fmla="*/ 79597 h 50"/>
              <a:gd name="T46" fmla="*/ 155154 w 64"/>
              <a:gd name="T47" fmla="*/ 69215 h 50"/>
              <a:gd name="T48" fmla="*/ 148258 w 64"/>
              <a:gd name="T49" fmla="*/ 62293 h 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4" h="50">
                <a:moveTo>
                  <a:pt x="63" y="20"/>
                </a:moveTo>
                <a:cubicBezTo>
                  <a:pt x="61" y="31"/>
                  <a:pt x="54" y="38"/>
                  <a:pt x="44" y="43"/>
                </a:cubicBezTo>
                <a:cubicBezTo>
                  <a:pt x="39" y="46"/>
                  <a:pt x="33" y="47"/>
                  <a:pt x="28" y="47"/>
                </a:cubicBezTo>
                <a:cubicBezTo>
                  <a:pt x="25" y="47"/>
                  <a:pt x="21" y="47"/>
                  <a:pt x="18" y="46"/>
                </a:cubicBezTo>
                <a:cubicBezTo>
                  <a:pt x="16" y="45"/>
                  <a:pt x="13" y="43"/>
                  <a:pt x="11" y="43"/>
                </a:cubicBezTo>
                <a:cubicBezTo>
                  <a:pt x="9" y="43"/>
                  <a:pt x="7" y="50"/>
                  <a:pt x="4" y="50"/>
                </a:cubicBezTo>
                <a:cubicBezTo>
                  <a:pt x="2" y="50"/>
                  <a:pt x="1" y="49"/>
                  <a:pt x="0" y="47"/>
                </a:cubicBezTo>
                <a:cubicBezTo>
                  <a:pt x="0" y="47"/>
                  <a:pt x="0" y="46"/>
                  <a:pt x="0" y="46"/>
                </a:cubicBezTo>
                <a:cubicBezTo>
                  <a:pt x="0" y="42"/>
                  <a:pt x="7" y="39"/>
                  <a:pt x="7" y="37"/>
                </a:cubicBezTo>
                <a:cubicBezTo>
                  <a:pt x="7" y="37"/>
                  <a:pt x="6" y="35"/>
                  <a:pt x="6" y="34"/>
                </a:cubicBezTo>
                <a:cubicBezTo>
                  <a:pt x="6" y="33"/>
                  <a:pt x="5" y="32"/>
                  <a:pt x="5" y="30"/>
                </a:cubicBezTo>
                <a:cubicBezTo>
                  <a:pt x="5" y="19"/>
                  <a:pt x="14" y="11"/>
                  <a:pt x="25" y="8"/>
                </a:cubicBezTo>
                <a:cubicBezTo>
                  <a:pt x="32" y="5"/>
                  <a:pt x="47" y="8"/>
                  <a:pt x="52" y="3"/>
                </a:cubicBezTo>
                <a:cubicBezTo>
                  <a:pt x="54" y="1"/>
                  <a:pt x="55" y="0"/>
                  <a:pt x="58" y="0"/>
                </a:cubicBezTo>
                <a:cubicBezTo>
                  <a:pt x="62" y="0"/>
                  <a:pt x="64" y="10"/>
                  <a:pt x="64" y="13"/>
                </a:cubicBezTo>
                <a:cubicBezTo>
                  <a:pt x="64" y="16"/>
                  <a:pt x="63" y="18"/>
                  <a:pt x="63" y="20"/>
                </a:cubicBezTo>
                <a:close/>
                <a:moveTo>
                  <a:pt x="43" y="18"/>
                </a:moveTo>
                <a:cubicBezTo>
                  <a:pt x="31" y="18"/>
                  <a:pt x="22" y="23"/>
                  <a:pt x="14" y="32"/>
                </a:cubicBezTo>
                <a:cubicBezTo>
                  <a:pt x="14" y="33"/>
                  <a:pt x="13" y="33"/>
                  <a:pt x="13" y="34"/>
                </a:cubicBezTo>
                <a:cubicBezTo>
                  <a:pt x="13" y="35"/>
                  <a:pt x="15" y="36"/>
                  <a:pt x="16" y="36"/>
                </a:cubicBezTo>
                <a:cubicBezTo>
                  <a:pt x="16" y="36"/>
                  <a:pt x="17" y="36"/>
                  <a:pt x="17" y="36"/>
                </a:cubicBezTo>
                <a:cubicBezTo>
                  <a:pt x="19" y="34"/>
                  <a:pt x="21" y="32"/>
                  <a:pt x="22" y="31"/>
                </a:cubicBezTo>
                <a:cubicBezTo>
                  <a:pt x="29" y="25"/>
                  <a:pt x="34" y="23"/>
                  <a:pt x="43" y="23"/>
                </a:cubicBezTo>
                <a:cubicBezTo>
                  <a:pt x="44" y="23"/>
                  <a:pt x="45" y="22"/>
                  <a:pt x="45" y="20"/>
                </a:cubicBezTo>
                <a:cubicBezTo>
                  <a:pt x="45" y="19"/>
                  <a:pt x="44" y="18"/>
                  <a:pt x="43"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hr-HR"/>
          </a:p>
        </p:txBody>
      </p:sp>
    </p:spTree>
    <p:extLst>
      <p:ext uri="{BB962C8B-B14F-4D97-AF65-F5344CB8AC3E}">
        <p14:creationId xmlns:p14="http://schemas.microsoft.com/office/powerpoint/2010/main" val="190775701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3"/>
          </p:nvPr>
        </p:nvPicPr>
        <p:blipFill>
          <a:blip r:embed="rId3">
            <a:extLst>
              <a:ext uri="{28A0092B-C50C-407E-A947-70E740481C1C}">
                <a14:useLocalDpi xmlns:a14="http://schemas.microsoft.com/office/drawing/2010/main" val="0"/>
              </a:ext>
            </a:extLst>
          </a:blip>
          <a:stretch>
            <a:fillRect/>
          </a:stretch>
        </p:blipFill>
        <p:spPr>
          <a:xfrm>
            <a:off x="0" y="-1"/>
            <a:ext cx="24429943" cy="13716001"/>
          </a:xfrm>
        </p:spPr>
      </p:pic>
      <p:sp>
        <p:nvSpPr>
          <p:cNvPr id="5" name="Rectangle 4"/>
          <p:cNvSpPr/>
          <p:nvPr/>
        </p:nvSpPr>
        <p:spPr>
          <a:xfrm>
            <a:off x="-1" y="-1"/>
            <a:ext cx="11207091" cy="13716000"/>
          </a:xfrm>
          <a:prstGeom prst="rect">
            <a:avLst/>
          </a:prstGeom>
          <a:gradFill flip="none" rotWithShape="1">
            <a:gsLst>
              <a:gs pos="0">
                <a:schemeClr val="accent6">
                  <a:alpha val="91000"/>
                </a:schemeClr>
              </a:gs>
              <a:gs pos="69000">
                <a:schemeClr val="accent6">
                  <a:alpha val="86000"/>
                </a:schemeClr>
              </a:gs>
              <a:gs pos="100000">
                <a:schemeClr val="accent6">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latin typeface="Lato Light"/>
            </a:endParaRPr>
          </a:p>
        </p:txBody>
      </p:sp>
      <p:sp>
        <p:nvSpPr>
          <p:cNvPr id="76" name="TextBox 75"/>
          <p:cNvSpPr txBox="1"/>
          <p:nvPr/>
        </p:nvSpPr>
        <p:spPr>
          <a:xfrm>
            <a:off x="2096436" y="4526482"/>
            <a:ext cx="7220750" cy="1083337"/>
          </a:xfrm>
          <a:prstGeom prst="rect">
            <a:avLst/>
          </a:prstGeom>
          <a:noFill/>
        </p:spPr>
        <p:txBody>
          <a:bodyPr wrap="square" lIns="219419" tIns="109710" rIns="219419" bIns="109710" rtlCol="0">
            <a:spAutoFit/>
          </a:bodyPr>
          <a:lstStyle/>
          <a:p>
            <a:pPr algn="just"/>
            <a:r>
              <a:rPr lang="en-US" sz="2800" dirty="0" smtClean="0">
                <a:solidFill>
                  <a:schemeClr val="bg1"/>
                </a:solidFill>
                <a:latin typeface="Lato Light"/>
                <a:ea typeface="Lato"/>
                <a:cs typeface="Lato Light"/>
              </a:rPr>
              <a:t>Increases traffic safety</a:t>
            </a:r>
          </a:p>
          <a:p>
            <a:pPr algn="just"/>
            <a:r>
              <a:rPr lang="en-US" sz="2800" dirty="0" smtClean="0">
                <a:solidFill>
                  <a:schemeClr val="bg1"/>
                </a:solidFill>
                <a:latin typeface="Lato Light"/>
                <a:ea typeface="Lato"/>
                <a:cs typeface="Lato Light"/>
              </a:rPr>
              <a:t>Improves driving skills</a:t>
            </a:r>
            <a:endParaRPr lang="en-US" sz="2800" dirty="0">
              <a:solidFill>
                <a:schemeClr val="bg1"/>
              </a:solidFill>
              <a:latin typeface="Lato Light"/>
              <a:ea typeface="Lato"/>
              <a:cs typeface="Lato Light"/>
            </a:endParaRPr>
          </a:p>
        </p:txBody>
      </p:sp>
      <p:sp>
        <p:nvSpPr>
          <p:cNvPr id="77" name="TextBox 76"/>
          <p:cNvSpPr txBox="1"/>
          <p:nvPr/>
        </p:nvSpPr>
        <p:spPr>
          <a:xfrm>
            <a:off x="2096435" y="5765005"/>
            <a:ext cx="7220751" cy="1083337"/>
          </a:xfrm>
          <a:prstGeom prst="rect">
            <a:avLst/>
          </a:prstGeom>
          <a:noFill/>
        </p:spPr>
        <p:txBody>
          <a:bodyPr wrap="square" lIns="219419" tIns="109710" rIns="219419" bIns="109710" rtlCol="0">
            <a:spAutoFit/>
          </a:bodyPr>
          <a:lstStyle/>
          <a:p>
            <a:pPr algn="just"/>
            <a:r>
              <a:rPr lang="en-US" sz="2800" dirty="0" smtClean="0">
                <a:solidFill>
                  <a:schemeClr val="bg1"/>
                </a:solidFill>
                <a:latin typeface="Lato Light"/>
                <a:ea typeface="Lato"/>
                <a:cs typeface="Lato Light"/>
              </a:rPr>
              <a:t>Reduces fuel consumption</a:t>
            </a:r>
          </a:p>
          <a:p>
            <a:pPr algn="just"/>
            <a:r>
              <a:rPr lang="en-US" sz="2800" dirty="0" smtClean="0">
                <a:solidFill>
                  <a:schemeClr val="bg1"/>
                </a:solidFill>
                <a:latin typeface="Lato Light"/>
                <a:ea typeface="Lato"/>
                <a:cs typeface="Lato Light"/>
              </a:rPr>
              <a:t>Lowers maintenance cost</a:t>
            </a:r>
            <a:endParaRPr lang="en-US" sz="2800" dirty="0">
              <a:solidFill>
                <a:schemeClr val="bg1"/>
              </a:solidFill>
              <a:latin typeface="Lato Light"/>
              <a:ea typeface="Lato"/>
              <a:cs typeface="Lato Light"/>
            </a:endParaRPr>
          </a:p>
        </p:txBody>
      </p:sp>
      <p:sp>
        <p:nvSpPr>
          <p:cNvPr id="78" name="TextBox 77"/>
          <p:cNvSpPr txBox="1"/>
          <p:nvPr/>
        </p:nvSpPr>
        <p:spPr>
          <a:xfrm>
            <a:off x="2096435" y="7003527"/>
            <a:ext cx="7220751" cy="1083337"/>
          </a:xfrm>
          <a:prstGeom prst="rect">
            <a:avLst/>
          </a:prstGeom>
          <a:noFill/>
        </p:spPr>
        <p:txBody>
          <a:bodyPr wrap="square" lIns="219419" tIns="109710" rIns="219419" bIns="109710" rtlCol="0">
            <a:spAutoFit/>
          </a:bodyPr>
          <a:lstStyle/>
          <a:p>
            <a:pPr algn="just"/>
            <a:r>
              <a:rPr lang="en-US" sz="2800" dirty="0" smtClean="0">
                <a:solidFill>
                  <a:schemeClr val="bg1"/>
                </a:solidFill>
                <a:latin typeface="Lato Light"/>
                <a:ea typeface="Lato"/>
                <a:cs typeface="Lato Light"/>
              </a:rPr>
              <a:t>Cuts CO2 emission</a:t>
            </a:r>
          </a:p>
          <a:p>
            <a:pPr algn="just"/>
            <a:r>
              <a:rPr lang="en-US" sz="2800" dirty="0" smtClean="0">
                <a:solidFill>
                  <a:schemeClr val="bg1"/>
                </a:solidFill>
                <a:latin typeface="Lato Light"/>
                <a:ea typeface="Lato"/>
                <a:cs typeface="Lato Light"/>
              </a:rPr>
              <a:t>Decreases vehicle noise</a:t>
            </a:r>
            <a:endParaRPr lang="en-US" sz="2800" dirty="0">
              <a:solidFill>
                <a:schemeClr val="bg1"/>
              </a:solidFill>
              <a:latin typeface="Lato Light"/>
              <a:ea typeface="Lato"/>
              <a:cs typeface="Lato Light"/>
            </a:endParaRPr>
          </a:p>
        </p:txBody>
      </p:sp>
      <p:sp>
        <p:nvSpPr>
          <p:cNvPr id="79" name="TextBox 78"/>
          <p:cNvSpPr txBox="1"/>
          <p:nvPr/>
        </p:nvSpPr>
        <p:spPr>
          <a:xfrm>
            <a:off x="2096436" y="8242052"/>
            <a:ext cx="7220750" cy="1083337"/>
          </a:xfrm>
          <a:prstGeom prst="rect">
            <a:avLst/>
          </a:prstGeom>
          <a:noFill/>
        </p:spPr>
        <p:txBody>
          <a:bodyPr wrap="square" lIns="219419" tIns="109710" rIns="219419" bIns="109710" rtlCol="0">
            <a:spAutoFit/>
          </a:bodyPr>
          <a:lstStyle/>
          <a:p>
            <a:pPr algn="just"/>
            <a:r>
              <a:rPr lang="en-US" sz="2800" dirty="0" smtClean="0">
                <a:solidFill>
                  <a:schemeClr val="bg1"/>
                </a:solidFill>
                <a:latin typeface="Lato Light"/>
                <a:ea typeface="Lato"/>
                <a:cs typeface="Lato Light"/>
              </a:rPr>
              <a:t>Responsible driving</a:t>
            </a:r>
          </a:p>
          <a:p>
            <a:pPr algn="just"/>
            <a:r>
              <a:rPr lang="en-US" sz="2800" dirty="0" smtClean="0">
                <a:solidFill>
                  <a:schemeClr val="bg1"/>
                </a:solidFill>
                <a:latin typeface="Lato Light"/>
                <a:ea typeface="Lato"/>
                <a:cs typeface="Lato Light"/>
              </a:rPr>
              <a:t>Lower stress</a:t>
            </a:r>
            <a:endParaRPr lang="en-US" sz="2800" dirty="0">
              <a:solidFill>
                <a:schemeClr val="bg1"/>
              </a:solidFill>
              <a:latin typeface="Lato Light"/>
              <a:ea typeface="Lato"/>
              <a:cs typeface="Lato Light"/>
            </a:endParaRPr>
          </a:p>
        </p:txBody>
      </p:sp>
      <p:sp>
        <p:nvSpPr>
          <p:cNvPr id="81" name="Round Same Side Corner Rectangle 80"/>
          <p:cNvSpPr/>
          <p:nvPr/>
        </p:nvSpPr>
        <p:spPr>
          <a:xfrm rot="10800000" flipH="1">
            <a:off x="2113692" y="5855998"/>
            <a:ext cx="109697" cy="913591"/>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latin typeface="Lato Light"/>
            </a:endParaRPr>
          </a:p>
        </p:txBody>
      </p:sp>
      <p:sp>
        <p:nvSpPr>
          <p:cNvPr id="82" name="Round Same Side Corner Rectangle 81"/>
          <p:cNvSpPr/>
          <p:nvPr/>
        </p:nvSpPr>
        <p:spPr>
          <a:xfrm rot="10800000" flipH="1">
            <a:off x="2113692" y="7086212"/>
            <a:ext cx="109697" cy="913591"/>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latin typeface="Lato Light"/>
            </a:endParaRPr>
          </a:p>
        </p:txBody>
      </p:sp>
      <p:sp>
        <p:nvSpPr>
          <p:cNvPr id="83" name="Round Same Side Corner Rectangle 82"/>
          <p:cNvSpPr/>
          <p:nvPr/>
        </p:nvSpPr>
        <p:spPr>
          <a:xfrm rot="10800000" flipH="1">
            <a:off x="2113692" y="8316426"/>
            <a:ext cx="109697" cy="913591"/>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latin typeface="Lato Light"/>
            </a:endParaRPr>
          </a:p>
        </p:txBody>
      </p:sp>
      <p:sp>
        <p:nvSpPr>
          <p:cNvPr id="33" name="Round Same Side Corner Rectangle 32"/>
          <p:cNvSpPr/>
          <p:nvPr/>
        </p:nvSpPr>
        <p:spPr>
          <a:xfrm rot="10800000" flipH="1">
            <a:off x="2113692" y="4635257"/>
            <a:ext cx="109697" cy="913591"/>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latin typeface="Lato Light"/>
            </a:endParaRPr>
          </a:p>
        </p:txBody>
      </p:sp>
      <p:sp>
        <p:nvSpPr>
          <p:cNvPr id="41" name="TextBox 40"/>
          <p:cNvSpPr txBox="1"/>
          <p:nvPr/>
        </p:nvSpPr>
        <p:spPr>
          <a:xfrm>
            <a:off x="3558867" y="2494080"/>
            <a:ext cx="4431278" cy="400110"/>
          </a:xfrm>
          <a:prstGeom prst="rect">
            <a:avLst/>
          </a:prstGeom>
          <a:noFill/>
        </p:spPr>
        <p:txBody>
          <a:bodyPr wrap="none">
            <a:spAutoFit/>
          </a:bodyPr>
          <a:lstStyle/>
          <a:p>
            <a:pPr algn="ctr" defTabSz="1828434" fontAlgn="auto">
              <a:spcBef>
                <a:spcPts val="0"/>
              </a:spcBef>
              <a:spcAft>
                <a:spcPts val="0"/>
              </a:spcAft>
              <a:defRPr/>
            </a:pPr>
            <a:r>
              <a:rPr lang="en-US" sz="2000" b="1" spc="600" dirty="0" smtClean="0">
                <a:solidFill>
                  <a:schemeClr val="bg1"/>
                </a:solidFill>
                <a:latin typeface="Lato Regular"/>
                <a:ea typeface="+mn-ea"/>
                <a:cs typeface="Lato Regular"/>
              </a:rPr>
              <a:t>SkyTrack ECO Driving</a:t>
            </a:r>
            <a:endParaRPr lang="en-US" sz="2000" b="1" spc="600" dirty="0">
              <a:solidFill>
                <a:schemeClr val="bg1"/>
              </a:solidFill>
              <a:latin typeface="Lato Regular"/>
              <a:ea typeface="+mn-ea"/>
              <a:cs typeface="Lato Regular"/>
            </a:endParaRPr>
          </a:p>
        </p:txBody>
      </p:sp>
      <p:grpSp>
        <p:nvGrpSpPr>
          <p:cNvPr id="42" name="Group 41"/>
          <p:cNvGrpSpPr>
            <a:grpSpLocks/>
          </p:cNvGrpSpPr>
          <p:nvPr/>
        </p:nvGrpSpPr>
        <p:grpSpPr bwMode="auto">
          <a:xfrm>
            <a:off x="5027774" y="3825281"/>
            <a:ext cx="1477962" cy="258763"/>
            <a:chOff x="1703388" y="2006913"/>
            <a:chExt cx="1478230" cy="258682"/>
          </a:xfrm>
        </p:grpSpPr>
        <p:sp>
          <p:nvSpPr>
            <p:cNvPr id="43" name="Oval 42"/>
            <p:cNvSpPr/>
            <p:nvPr/>
          </p:nvSpPr>
          <p:spPr>
            <a:xfrm>
              <a:off x="1703388" y="2006913"/>
              <a:ext cx="258809"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solidFill>
                  <a:schemeClr val="bg1"/>
                </a:solidFill>
              </a:endParaRPr>
            </a:p>
          </p:txBody>
        </p:sp>
        <p:sp>
          <p:nvSpPr>
            <p:cNvPr id="44" name="Oval 43"/>
            <p:cNvSpPr/>
            <p:nvPr/>
          </p:nvSpPr>
          <p:spPr>
            <a:xfrm>
              <a:off x="2008243" y="2006913"/>
              <a:ext cx="258809"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solidFill>
                  <a:schemeClr val="bg1"/>
                </a:solidFill>
              </a:endParaRPr>
            </a:p>
          </p:txBody>
        </p:sp>
        <p:sp>
          <p:nvSpPr>
            <p:cNvPr id="45" name="Oval 44"/>
            <p:cNvSpPr/>
            <p:nvPr/>
          </p:nvSpPr>
          <p:spPr>
            <a:xfrm>
              <a:off x="2313099" y="2006913"/>
              <a:ext cx="258809"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solidFill>
                  <a:schemeClr val="bg1"/>
                </a:solidFill>
              </a:endParaRPr>
            </a:p>
          </p:txBody>
        </p:sp>
        <p:sp>
          <p:nvSpPr>
            <p:cNvPr id="46" name="Oval 45"/>
            <p:cNvSpPr/>
            <p:nvPr/>
          </p:nvSpPr>
          <p:spPr>
            <a:xfrm>
              <a:off x="2617954" y="2006913"/>
              <a:ext cx="258809"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solidFill>
                  <a:schemeClr val="bg1"/>
                </a:solidFill>
              </a:endParaRPr>
            </a:p>
          </p:txBody>
        </p:sp>
        <p:sp>
          <p:nvSpPr>
            <p:cNvPr id="47" name="Oval 46"/>
            <p:cNvSpPr/>
            <p:nvPr/>
          </p:nvSpPr>
          <p:spPr>
            <a:xfrm>
              <a:off x="2922809" y="2006913"/>
              <a:ext cx="258809"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solidFill>
                  <a:schemeClr val="bg1"/>
                </a:solidFill>
              </a:endParaRPr>
            </a:p>
          </p:txBody>
        </p:sp>
      </p:grpSp>
      <p:sp>
        <p:nvSpPr>
          <p:cNvPr id="49" name="TextBox 72"/>
          <p:cNvSpPr txBox="1">
            <a:spLocks noChangeArrowheads="1"/>
          </p:cNvSpPr>
          <p:nvPr/>
        </p:nvSpPr>
        <p:spPr bwMode="auto">
          <a:xfrm>
            <a:off x="4260369" y="2810179"/>
            <a:ext cx="303608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charset="0"/>
                <a:ea typeface="ＭＳ Ｐゴシック" charset="0"/>
                <a:cs typeface="ＭＳ Ｐゴシック" charset="0"/>
              </a:defRPr>
            </a:lvl1pPr>
            <a:lvl2pPr marL="742950" indent="-285750">
              <a:defRPr sz="3600">
                <a:solidFill>
                  <a:schemeClr val="tx1"/>
                </a:solidFill>
                <a:latin typeface="Lato Light" charset="0"/>
                <a:ea typeface="ＭＳ Ｐゴシック" charset="0"/>
              </a:defRPr>
            </a:lvl2pPr>
            <a:lvl3pPr marL="1143000" indent="-228600">
              <a:defRPr sz="3600">
                <a:solidFill>
                  <a:schemeClr val="tx1"/>
                </a:solidFill>
                <a:latin typeface="Lato Light" charset="0"/>
                <a:ea typeface="ＭＳ Ｐゴシック" charset="0"/>
              </a:defRPr>
            </a:lvl3pPr>
            <a:lvl4pPr marL="1600200" indent="-228600">
              <a:defRPr sz="3600">
                <a:solidFill>
                  <a:schemeClr val="tx1"/>
                </a:solidFill>
                <a:latin typeface="Lato Light" charset="0"/>
                <a:ea typeface="ＭＳ Ｐゴシック" charset="0"/>
              </a:defRPr>
            </a:lvl4pPr>
            <a:lvl5pPr marL="2057400" indent="-228600">
              <a:defRPr sz="3600">
                <a:solidFill>
                  <a:schemeClr val="tx1"/>
                </a:solidFill>
                <a:latin typeface="Lato Light" charset="0"/>
                <a:ea typeface="ＭＳ Ｐゴシック" charset="0"/>
              </a:defRPr>
            </a:lvl5pPr>
            <a:lvl6pPr marL="2514600" indent="-228600" defTabSz="1827213" fontAlgn="base">
              <a:spcBef>
                <a:spcPct val="0"/>
              </a:spcBef>
              <a:spcAft>
                <a:spcPct val="0"/>
              </a:spcAft>
              <a:defRPr sz="3600">
                <a:solidFill>
                  <a:schemeClr val="tx1"/>
                </a:solidFill>
                <a:latin typeface="Lato Light" charset="0"/>
                <a:ea typeface="ＭＳ Ｐゴシック" charset="0"/>
              </a:defRPr>
            </a:lvl6pPr>
            <a:lvl7pPr marL="2971800" indent="-228600" defTabSz="1827213" fontAlgn="base">
              <a:spcBef>
                <a:spcPct val="0"/>
              </a:spcBef>
              <a:spcAft>
                <a:spcPct val="0"/>
              </a:spcAft>
              <a:defRPr sz="3600">
                <a:solidFill>
                  <a:schemeClr val="tx1"/>
                </a:solidFill>
                <a:latin typeface="Lato Light" charset="0"/>
                <a:ea typeface="ＭＳ Ｐゴシック" charset="0"/>
              </a:defRPr>
            </a:lvl7pPr>
            <a:lvl8pPr marL="3429000" indent="-228600" defTabSz="1827213" fontAlgn="base">
              <a:spcBef>
                <a:spcPct val="0"/>
              </a:spcBef>
              <a:spcAft>
                <a:spcPct val="0"/>
              </a:spcAft>
              <a:defRPr sz="3600">
                <a:solidFill>
                  <a:schemeClr val="tx1"/>
                </a:solidFill>
                <a:latin typeface="Lato Light" charset="0"/>
                <a:ea typeface="ＭＳ Ｐゴシック" charset="0"/>
              </a:defRPr>
            </a:lvl8pPr>
            <a:lvl9pPr marL="3886200" indent="-228600" defTabSz="1827213" fontAlgn="base">
              <a:spcBef>
                <a:spcPct val="0"/>
              </a:spcBef>
              <a:spcAft>
                <a:spcPct val="0"/>
              </a:spcAft>
              <a:defRPr sz="3600">
                <a:solidFill>
                  <a:schemeClr val="tx1"/>
                </a:solidFill>
                <a:latin typeface="Lato Light" charset="0"/>
                <a:ea typeface="ＭＳ Ｐゴシック" charset="0"/>
              </a:defRPr>
            </a:lvl9pPr>
          </a:lstStyle>
          <a:p>
            <a:pPr algn="ctr"/>
            <a:r>
              <a:rPr lang="en-US" sz="6000" b="1" dirty="0" smtClean="0">
                <a:solidFill>
                  <a:schemeClr val="bg1"/>
                </a:solidFill>
                <a:latin typeface="Lato Regular" charset="0"/>
                <a:cs typeface="Lato Regular" charset="0"/>
              </a:rPr>
              <a:t>Benefits</a:t>
            </a:r>
            <a:endParaRPr lang="en-US" sz="6000" b="1" dirty="0">
              <a:solidFill>
                <a:schemeClr val="bg1"/>
              </a:solidFill>
              <a:latin typeface="Lato Regular" charset="0"/>
              <a:cs typeface="Lato Regular" charset="0"/>
            </a:endParaRPr>
          </a:p>
        </p:txBody>
      </p:sp>
      <p:sp>
        <p:nvSpPr>
          <p:cNvPr id="68" name="Freeform 64"/>
          <p:cNvSpPr>
            <a:spLocks noChangeArrowheads="1"/>
          </p:cNvSpPr>
          <p:nvPr/>
        </p:nvSpPr>
        <p:spPr bwMode="auto">
          <a:xfrm>
            <a:off x="7245509" y="9817958"/>
            <a:ext cx="1076581" cy="1076864"/>
          </a:xfrm>
          <a:custGeom>
            <a:avLst/>
            <a:gdLst>
              <a:gd name="T0" fmla="*/ 572 w 580"/>
              <a:gd name="T1" fmla="*/ 92 h 581"/>
              <a:gd name="T2" fmla="*/ 572 w 580"/>
              <a:gd name="T3" fmla="*/ 92 h 581"/>
              <a:gd name="T4" fmla="*/ 509 w 580"/>
              <a:gd name="T5" fmla="*/ 149 h 581"/>
              <a:gd name="T6" fmla="*/ 431 w 580"/>
              <a:gd name="T7" fmla="*/ 71 h 581"/>
              <a:gd name="T8" fmla="*/ 488 w 580"/>
              <a:gd name="T9" fmla="*/ 7 h 581"/>
              <a:gd name="T10" fmla="*/ 530 w 580"/>
              <a:gd name="T11" fmla="*/ 7 h 581"/>
              <a:gd name="T12" fmla="*/ 572 w 580"/>
              <a:gd name="T13" fmla="*/ 50 h 581"/>
              <a:gd name="T14" fmla="*/ 572 w 580"/>
              <a:gd name="T15" fmla="*/ 92 h 581"/>
              <a:gd name="T16" fmla="*/ 148 w 580"/>
              <a:gd name="T17" fmla="*/ 347 h 581"/>
              <a:gd name="T18" fmla="*/ 148 w 580"/>
              <a:gd name="T19" fmla="*/ 347 h 581"/>
              <a:gd name="T20" fmla="*/ 233 w 580"/>
              <a:gd name="T21" fmla="*/ 424 h 581"/>
              <a:gd name="T22" fmla="*/ 127 w 580"/>
              <a:gd name="T23" fmla="*/ 453 h 581"/>
              <a:gd name="T24" fmla="*/ 148 w 580"/>
              <a:gd name="T25" fmla="*/ 347 h 581"/>
              <a:gd name="T26" fmla="*/ 488 w 580"/>
              <a:gd name="T27" fmla="*/ 170 h 581"/>
              <a:gd name="T28" fmla="*/ 488 w 580"/>
              <a:gd name="T29" fmla="*/ 170 h 581"/>
              <a:gd name="T30" fmla="*/ 254 w 580"/>
              <a:gd name="T31" fmla="*/ 410 h 581"/>
              <a:gd name="T32" fmla="*/ 169 w 580"/>
              <a:gd name="T33" fmla="*/ 325 h 581"/>
              <a:gd name="T34" fmla="*/ 410 w 580"/>
              <a:gd name="T35" fmla="*/ 92 h 581"/>
              <a:gd name="T36" fmla="*/ 488 w 580"/>
              <a:gd name="T37" fmla="*/ 170 h 581"/>
              <a:gd name="T38" fmla="*/ 56 w 580"/>
              <a:gd name="T39" fmla="*/ 85 h 581"/>
              <a:gd name="T40" fmla="*/ 56 w 580"/>
              <a:gd name="T41" fmla="*/ 85 h 581"/>
              <a:gd name="T42" fmla="*/ 56 w 580"/>
              <a:gd name="T43" fmla="*/ 523 h 581"/>
              <a:gd name="T44" fmla="*/ 495 w 580"/>
              <a:gd name="T45" fmla="*/ 523 h 581"/>
              <a:gd name="T46" fmla="*/ 495 w 580"/>
              <a:gd name="T47" fmla="*/ 205 h 581"/>
              <a:gd name="T48" fmla="*/ 551 w 580"/>
              <a:gd name="T49" fmla="*/ 149 h 581"/>
              <a:gd name="T50" fmla="*/ 551 w 580"/>
              <a:gd name="T51" fmla="*/ 552 h 581"/>
              <a:gd name="T52" fmla="*/ 523 w 580"/>
              <a:gd name="T53" fmla="*/ 580 h 581"/>
              <a:gd name="T54" fmla="*/ 28 w 580"/>
              <a:gd name="T55" fmla="*/ 580 h 581"/>
              <a:gd name="T56" fmla="*/ 0 w 580"/>
              <a:gd name="T57" fmla="*/ 552 h 581"/>
              <a:gd name="T58" fmla="*/ 0 w 580"/>
              <a:gd name="T59" fmla="*/ 57 h 581"/>
              <a:gd name="T60" fmla="*/ 28 w 580"/>
              <a:gd name="T61" fmla="*/ 28 h 581"/>
              <a:gd name="T62" fmla="*/ 431 w 580"/>
              <a:gd name="T63" fmla="*/ 28 h 581"/>
              <a:gd name="T64" fmla="*/ 375 w 580"/>
              <a:gd name="T65" fmla="*/ 85 h 581"/>
              <a:gd name="T66" fmla="*/ 56 w 580"/>
              <a:gd name="T67" fmla="*/ 8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80" h="581">
                <a:moveTo>
                  <a:pt x="572" y="92"/>
                </a:moveTo>
                <a:lnTo>
                  <a:pt x="572" y="92"/>
                </a:lnTo>
                <a:cubicBezTo>
                  <a:pt x="509" y="149"/>
                  <a:pt x="509" y="149"/>
                  <a:pt x="509" y="149"/>
                </a:cubicBezTo>
                <a:cubicBezTo>
                  <a:pt x="431" y="71"/>
                  <a:pt x="431" y="71"/>
                  <a:pt x="431" y="71"/>
                </a:cubicBezTo>
                <a:cubicBezTo>
                  <a:pt x="488" y="7"/>
                  <a:pt x="488" y="7"/>
                  <a:pt x="488" y="7"/>
                </a:cubicBezTo>
                <a:cubicBezTo>
                  <a:pt x="502" y="0"/>
                  <a:pt x="516" y="0"/>
                  <a:pt x="530" y="7"/>
                </a:cubicBezTo>
                <a:cubicBezTo>
                  <a:pt x="572" y="50"/>
                  <a:pt x="572" y="50"/>
                  <a:pt x="572" y="50"/>
                </a:cubicBezTo>
                <a:cubicBezTo>
                  <a:pt x="579" y="64"/>
                  <a:pt x="579" y="78"/>
                  <a:pt x="572" y="92"/>
                </a:cubicBezTo>
                <a:close/>
                <a:moveTo>
                  <a:pt x="148" y="347"/>
                </a:moveTo>
                <a:lnTo>
                  <a:pt x="148" y="347"/>
                </a:lnTo>
                <a:cubicBezTo>
                  <a:pt x="233" y="424"/>
                  <a:pt x="233" y="424"/>
                  <a:pt x="233" y="424"/>
                </a:cubicBezTo>
                <a:cubicBezTo>
                  <a:pt x="127" y="453"/>
                  <a:pt x="127" y="453"/>
                  <a:pt x="127" y="453"/>
                </a:cubicBezTo>
                <a:lnTo>
                  <a:pt x="148" y="347"/>
                </a:lnTo>
                <a:close/>
                <a:moveTo>
                  <a:pt x="488" y="170"/>
                </a:moveTo>
                <a:lnTo>
                  <a:pt x="488" y="170"/>
                </a:lnTo>
                <a:cubicBezTo>
                  <a:pt x="254" y="410"/>
                  <a:pt x="254" y="410"/>
                  <a:pt x="254" y="410"/>
                </a:cubicBezTo>
                <a:cubicBezTo>
                  <a:pt x="169" y="325"/>
                  <a:pt x="169" y="325"/>
                  <a:pt x="169" y="325"/>
                </a:cubicBezTo>
                <a:cubicBezTo>
                  <a:pt x="410" y="92"/>
                  <a:pt x="410" y="92"/>
                  <a:pt x="410" y="92"/>
                </a:cubicBezTo>
                <a:lnTo>
                  <a:pt x="488" y="170"/>
                </a:lnTo>
                <a:close/>
                <a:moveTo>
                  <a:pt x="56" y="85"/>
                </a:moveTo>
                <a:lnTo>
                  <a:pt x="56" y="85"/>
                </a:lnTo>
                <a:cubicBezTo>
                  <a:pt x="56" y="523"/>
                  <a:pt x="56" y="523"/>
                  <a:pt x="56" y="523"/>
                </a:cubicBezTo>
                <a:cubicBezTo>
                  <a:pt x="495" y="523"/>
                  <a:pt x="495" y="523"/>
                  <a:pt x="495" y="523"/>
                </a:cubicBezTo>
                <a:cubicBezTo>
                  <a:pt x="495" y="205"/>
                  <a:pt x="495" y="205"/>
                  <a:pt x="495" y="205"/>
                </a:cubicBezTo>
                <a:cubicBezTo>
                  <a:pt x="551" y="149"/>
                  <a:pt x="551" y="149"/>
                  <a:pt x="551" y="149"/>
                </a:cubicBezTo>
                <a:cubicBezTo>
                  <a:pt x="551" y="552"/>
                  <a:pt x="551" y="552"/>
                  <a:pt x="551" y="552"/>
                </a:cubicBezTo>
                <a:cubicBezTo>
                  <a:pt x="551" y="566"/>
                  <a:pt x="537" y="580"/>
                  <a:pt x="523" y="580"/>
                </a:cubicBezTo>
                <a:cubicBezTo>
                  <a:pt x="28" y="580"/>
                  <a:pt x="28" y="580"/>
                  <a:pt x="28" y="580"/>
                </a:cubicBezTo>
                <a:cubicBezTo>
                  <a:pt x="14" y="580"/>
                  <a:pt x="0" y="566"/>
                  <a:pt x="0" y="552"/>
                </a:cubicBezTo>
                <a:cubicBezTo>
                  <a:pt x="0" y="57"/>
                  <a:pt x="0" y="57"/>
                  <a:pt x="0" y="57"/>
                </a:cubicBezTo>
                <a:cubicBezTo>
                  <a:pt x="0" y="43"/>
                  <a:pt x="14" y="28"/>
                  <a:pt x="28" y="28"/>
                </a:cubicBezTo>
                <a:cubicBezTo>
                  <a:pt x="431" y="28"/>
                  <a:pt x="431" y="28"/>
                  <a:pt x="431" y="28"/>
                </a:cubicBezTo>
                <a:cubicBezTo>
                  <a:pt x="375" y="85"/>
                  <a:pt x="375" y="85"/>
                  <a:pt x="375" y="85"/>
                </a:cubicBezTo>
                <a:lnTo>
                  <a:pt x="56" y="85"/>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latin typeface="+mn-lt"/>
              <a:ea typeface="+mn-ea"/>
              <a:cs typeface="+mn-cs"/>
            </a:endParaRPr>
          </a:p>
        </p:txBody>
      </p:sp>
      <p:sp>
        <p:nvSpPr>
          <p:cNvPr id="69" name="Freeform 165"/>
          <p:cNvSpPr>
            <a:spLocks noChangeArrowheads="1"/>
          </p:cNvSpPr>
          <p:nvPr/>
        </p:nvSpPr>
        <p:spPr bwMode="auto">
          <a:xfrm>
            <a:off x="5087915" y="9908934"/>
            <a:ext cx="1117361" cy="978968"/>
          </a:xfrm>
          <a:custGeom>
            <a:avLst/>
            <a:gdLst>
              <a:gd name="T0" fmla="*/ 573 w 602"/>
              <a:gd name="T1" fmla="*/ 530 h 531"/>
              <a:gd name="T2" fmla="*/ 573 w 602"/>
              <a:gd name="T3" fmla="*/ 530 h 531"/>
              <a:gd name="T4" fmla="*/ 29 w 602"/>
              <a:gd name="T5" fmla="*/ 530 h 531"/>
              <a:gd name="T6" fmla="*/ 0 w 602"/>
              <a:gd name="T7" fmla="*/ 502 h 531"/>
              <a:gd name="T8" fmla="*/ 0 w 602"/>
              <a:gd name="T9" fmla="*/ 28 h 531"/>
              <a:gd name="T10" fmla="*/ 29 w 602"/>
              <a:gd name="T11" fmla="*/ 0 h 531"/>
              <a:gd name="T12" fmla="*/ 573 w 602"/>
              <a:gd name="T13" fmla="*/ 0 h 531"/>
              <a:gd name="T14" fmla="*/ 601 w 602"/>
              <a:gd name="T15" fmla="*/ 28 h 531"/>
              <a:gd name="T16" fmla="*/ 601 w 602"/>
              <a:gd name="T17" fmla="*/ 502 h 531"/>
              <a:gd name="T18" fmla="*/ 573 w 602"/>
              <a:gd name="T19" fmla="*/ 530 h 531"/>
              <a:gd name="T20" fmla="*/ 460 w 602"/>
              <a:gd name="T21" fmla="*/ 502 h 531"/>
              <a:gd name="T22" fmla="*/ 460 w 602"/>
              <a:gd name="T23" fmla="*/ 502 h 531"/>
              <a:gd name="T24" fmla="*/ 573 w 602"/>
              <a:gd name="T25" fmla="*/ 502 h 531"/>
              <a:gd name="T26" fmla="*/ 573 w 602"/>
              <a:gd name="T27" fmla="*/ 255 h 531"/>
              <a:gd name="T28" fmla="*/ 566 w 602"/>
              <a:gd name="T29" fmla="*/ 255 h 531"/>
              <a:gd name="T30" fmla="*/ 566 w 602"/>
              <a:gd name="T31" fmla="*/ 255 h 531"/>
              <a:gd name="T32" fmla="*/ 460 w 602"/>
              <a:gd name="T33" fmla="*/ 255 h 531"/>
              <a:gd name="T34" fmla="*/ 460 w 602"/>
              <a:gd name="T35" fmla="*/ 502 h 531"/>
              <a:gd name="T36" fmla="*/ 170 w 602"/>
              <a:gd name="T37" fmla="*/ 502 h 531"/>
              <a:gd name="T38" fmla="*/ 170 w 602"/>
              <a:gd name="T39" fmla="*/ 502 h 531"/>
              <a:gd name="T40" fmla="*/ 431 w 602"/>
              <a:gd name="T41" fmla="*/ 502 h 531"/>
              <a:gd name="T42" fmla="*/ 431 w 602"/>
              <a:gd name="T43" fmla="*/ 255 h 531"/>
              <a:gd name="T44" fmla="*/ 170 w 602"/>
              <a:gd name="T45" fmla="*/ 255 h 531"/>
              <a:gd name="T46" fmla="*/ 170 w 602"/>
              <a:gd name="T47" fmla="*/ 502 h 531"/>
              <a:gd name="T48" fmla="*/ 29 w 602"/>
              <a:gd name="T49" fmla="*/ 502 h 531"/>
              <a:gd name="T50" fmla="*/ 29 w 602"/>
              <a:gd name="T51" fmla="*/ 502 h 531"/>
              <a:gd name="T52" fmla="*/ 142 w 602"/>
              <a:gd name="T53" fmla="*/ 502 h 531"/>
              <a:gd name="T54" fmla="*/ 142 w 602"/>
              <a:gd name="T55" fmla="*/ 255 h 531"/>
              <a:gd name="T56" fmla="*/ 29 w 602"/>
              <a:gd name="T57" fmla="*/ 255 h 531"/>
              <a:gd name="T58" fmla="*/ 29 w 602"/>
              <a:gd name="T59" fmla="*/ 502 h 531"/>
              <a:gd name="T60" fmla="*/ 57 w 602"/>
              <a:gd name="T61" fmla="*/ 28 h 531"/>
              <a:gd name="T62" fmla="*/ 57 w 602"/>
              <a:gd name="T63" fmla="*/ 28 h 531"/>
              <a:gd name="T64" fmla="*/ 29 w 602"/>
              <a:gd name="T65" fmla="*/ 57 h 531"/>
              <a:gd name="T66" fmla="*/ 57 w 602"/>
              <a:gd name="T67" fmla="*/ 85 h 531"/>
              <a:gd name="T68" fmla="*/ 85 w 602"/>
              <a:gd name="T69" fmla="*/ 57 h 531"/>
              <a:gd name="T70" fmla="*/ 57 w 602"/>
              <a:gd name="T71" fmla="*/ 28 h 531"/>
              <a:gd name="T72" fmla="*/ 142 w 602"/>
              <a:gd name="T73" fmla="*/ 28 h 531"/>
              <a:gd name="T74" fmla="*/ 142 w 602"/>
              <a:gd name="T75" fmla="*/ 28 h 531"/>
              <a:gd name="T76" fmla="*/ 113 w 602"/>
              <a:gd name="T77" fmla="*/ 57 h 531"/>
              <a:gd name="T78" fmla="*/ 142 w 602"/>
              <a:gd name="T79" fmla="*/ 85 h 531"/>
              <a:gd name="T80" fmla="*/ 170 w 602"/>
              <a:gd name="T81" fmla="*/ 57 h 531"/>
              <a:gd name="T82" fmla="*/ 142 w 602"/>
              <a:gd name="T83" fmla="*/ 28 h 531"/>
              <a:gd name="T84" fmla="*/ 226 w 602"/>
              <a:gd name="T85" fmla="*/ 28 h 531"/>
              <a:gd name="T86" fmla="*/ 226 w 602"/>
              <a:gd name="T87" fmla="*/ 28 h 531"/>
              <a:gd name="T88" fmla="*/ 198 w 602"/>
              <a:gd name="T89" fmla="*/ 57 h 531"/>
              <a:gd name="T90" fmla="*/ 226 w 602"/>
              <a:gd name="T91" fmla="*/ 85 h 531"/>
              <a:gd name="T92" fmla="*/ 255 w 602"/>
              <a:gd name="T93" fmla="*/ 57 h 531"/>
              <a:gd name="T94" fmla="*/ 226 w 602"/>
              <a:gd name="T95" fmla="*/ 28 h 531"/>
              <a:gd name="T96" fmla="*/ 544 w 602"/>
              <a:gd name="T97" fmla="*/ 113 h 531"/>
              <a:gd name="T98" fmla="*/ 544 w 602"/>
              <a:gd name="T99" fmla="*/ 113 h 531"/>
              <a:gd name="T100" fmla="*/ 57 w 602"/>
              <a:gd name="T101" fmla="*/ 113 h 531"/>
              <a:gd name="T102" fmla="*/ 29 w 602"/>
              <a:gd name="T103" fmla="*/ 113 h 531"/>
              <a:gd name="T104" fmla="*/ 29 w 602"/>
              <a:gd name="T105" fmla="*/ 226 h 531"/>
              <a:gd name="T106" fmla="*/ 142 w 602"/>
              <a:gd name="T107" fmla="*/ 226 h 531"/>
              <a:gd name="T108" fmla="*/ 170 w 602"/>
              <a:gd name="T109" fmla="*/ 226 h 531"/>
              <a:gd name="T110" fmla="*/ 431 w 602"/>
              <a:gd name="T111" fmla="*/ 226 h 531"/>
              <a:gd name="T112" fmla="*/ 460 w 602"/>
              <a:gd name="T113" fmla="*/ 226 h 531"/>
              <a:gd name="T114" fmla="*/ 566 w 602"/>
              <a:gd name="T115" fmla="*/ 226 h 531"/>
              <a:gd name="T116" fmla="*/ 566 w 602"/>
              <a:gd name="T117" fmla="*/ 226 h 531"/>
              <a:gd name="T118" fmla="*/ 573 w 602"/>
              <a:gd name="T119" fmla="*/ 226 h 531"/>
              <a:gd name="T120" fmla="*/ 573 w 602"/>
              <a:gd name="T121" fmla="*/ 113 h 531"/>
              <a:gd name="T122" fmla="*/ 544 w 602"/>
              <a:gd name="T123" fmla="*/ 113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2" h="531">
                <a:moveTo>
                  <a:pt x="573" y="530"/>
                </a:moveTo>
                <a:lnTo>
                  <a:pt x="573" y="530"/>
                </a:lnTo>
                <a:cubicBezTo>
                  <a:pt x="29" y="530"/>
                  <a:pt x="29" y="530"/>
                  <a:pt x="29" y="530"/>
                </a:cubicBezTo>
                <a:cubicBezTo>
                  <a:pt x="15" y="530"/>
                  <a:pt x="0" y="516"/>
                  <a:pt x="0" y="502"/>
                </a:cubicBezTo>
                <a:cubicBezTo>
                  <a:pt x="0" y="28"/>
                  <a:pt x="0" y="28"/>
                  <a:pt x="0" y="28"/>
                </a:cubicBezTo>
                <a:cubicBezTo>
                  <a:pt x="0" y="14"/>
                  <a:pt x="15" y="0"/>
                  <a:pt x="29" y="0"/>
                </a:cubicBezTo>
                <a:cubicBezTo>
                  <a:pt x="573" y="0"/>
                  <a:pt x="573" y="0"/>
                  <a:pt x="573" y="0"/>
                </a:cubicBezTo>
                <a:cubicBezTo>
                  <a:pt x="594" y="0"/>
                  <a:pt x="601" y="14"/>
                  <a:pt x="601" y="28"/>
                </a:cubicBezTo>
                <a:cubicBezTo>
                  <a:pt x="601" y="502"/>
                  <a:pt x="601" y="502"/>
                  <a:pt x="601" y="502"/>
                </a:cubicBezTo>
                <a:cubicBezTo>
                  <a:pt x="601" y="516"/>
                  <a:pt x="594" y="530"/>
                  <a:pt x="573" y="530"/>
                </a:cubicBezTo>
                <a:close/>
                <a:moveTo>
                  <a:pt x="460" y="502"/>
                </a:moveTo>
                <a:lnTo>
                  <a:pt x="460" y="502"/>
                </a:lnTo>
                <a:cubicBezTo>
                  <a:pt x="573" y="502"/>
                  <a:pt x="573" y="502"/>
                  <a:pt x="573" y="502"/>
                </a:cubicBezTo>
                <a:cubicBezTo>
                  <a:pt x="573" y="255"/>
                  <a:pt x="573" y="255"/>
                  <a:pt x="573" y="255"/>
                </a:cubicBezTo>
                <a:cubicBezTo>
                  <a:pt x="566" y="255"/>
                  <a:pt x="566" y="255"/>
                  <a:pt x="566" y="255"/>
                </a:cubicBezTo>
                <a:lnTo>
                  <a:pt x="566" y="255"/>
                </a:lnTo>
                <a:cubicBezTo>
                  <a:pt x="460" y="255"/>
                  <a:pt x="460" y="255"/>
                  <a:pt x="460" y="255"/>
                </a:cubicBezTo>
                <a:lnTo>
                  <a:pt x="460" y="502"/>
                </a:lnTo>
                <a:close/>
                <a:moveTo>
                  <a:pt x="170" y="502"/>
                </a:moveTo>
                <a:lnTo>
                  <a:pt x="170" y="502"/>
                </a:lnTo>
                <a:cubicBezTo>
                  <a:pt x="431" y="502"/>
                  <a:pt x="431" y="502"/>
                  <a:pt x="431" y="502"/>
                </a:cubicBezTo>
                <a:cubicBezTo>
                  <a:pt x="431" y="255"/>
                  <a:pt x="431" y="255"/>
                  <a:pt x="431" y="255"/>
                </a:cubicBezTo>
                <a:cubicBezTo>
                  <a:pt x="170" y="255"/>
                  <a:pt x="170" y="255"/>
                  <a:pt x="170" y="255"/>
                </a:cubicBezTo>
                <a:lnTo>
                  <a:pt x="170" y="502"/>
                </a:lnTo>
                <a:close/>
                <a:moveTo>
                  <a:pt x="29" y="502"/>
                </a:moveTo>
                <a:lnTo>
                  <a:pt x="29" y="502"/>
                </a:lnTo>
                <a:cubicBezTo>
                  <a:pt x="142" y="502"/>
                  <a:pt x="142" y="502"/>
                  <a:pt x="142" y="502"/>
                </a:cubicBezTo>
                <a:cubicBezTo>
                  <a:pt x="142" y="255"/>
                  <a:pt x="142" y="255"/>
                  <a:pt x="142" y="255"/>
                </a:cubicBezTo>
                <a:cubicBezTo>
                  <a:pt x="29" y="255"/>
                  <a:pt x="29" y="255"/>
                  <a:pt x="29" y="255"/>
                </a:cubicBezTo>
                <a:lnTo>
                  <a:pt x="29" y="502"/>
                </a:lnTo>
                <a:close/>
                <a:moveTo>
                  <a:pt x="57" y="28"/>
                </a:moveTo>
                <a:lnTo>
                  <a:pt x="57" y="28"/>
                </a:lnTo>
                <a:cubicBezTo>
                  <a:pt x="43" y="28"/>
                  <a:pt x="29" y="43"/>
                  <a:pt x="29" y="57"/>
                </a:cubicBezTo>
                <a:cubicBezTo>
                  <a:pt x="29" y="78"/>
                  <a:pt x="43" y="85"/>
                  <a:pt x="57" y="85"/>
                </a:cubicBezTo>
                <a:cubicBezTo>
                  <a:pt x="71" y="85"/>
                  <a:pt x="85" y="78"/>
                  <a:pt x="85" y="57"/>
                </a:cubicBezTo>
                <a:cubicBezTo>
                  <a:pt x="85" y="43"/>
                  <a:pt x="71" y="28"/>
                  <a:pt x="57" y="28"/>
                </a:cubicBezTo>
                <a:close/>
                <a:moveTo>
                  <a:pt x="142" y="28"/>
                </a:moveTo>
                <a:lnTo>
                  <a:pt x="142" y="28"/>
                </a:lnTo>
                <a:cubicBezTo>
                  <a:pt x="128" y="28"/>
                  <a:pt x="113" y="43"/>
                  <a:pt x="113" y="57"/>
                </a:cubicBezTo>
                <a:cubicBezTo>
                  <a:pt x="113" y="78"/>
                  <a:pt x="128" y="85"/>
                  <a:pt x="142" y="85"/>
                </a:cubicBezTo>
                <a:cubicBezTo>
                  <a:pt x="156" y="85"/>
                  <a:pt x="170" y="78"/>
                  <a:pt x="170" y="57"/>
                </a:cubicBezTo>
                <a:cubicBezTo>
                  <a:pt x="170" y="43"/>
                  <a:pt x="156" y="28"/>
                  <a:pt x="142" y="28"/>
                </a:cubicBezTo>
                <a:close/>
                <a:moveTo>
                  <a:pt x="226" y="28"/>
                </a:moveTo>
                <a:lnTo>
                  <a:pt x="226" y="28"/>
                </a:lnTo>
                <a:cubicBezTo>
                  <a:pt x="212" y="28"/>
                  <a:pt x="198" y="43"/>
                  <a:pt x="198" y="57"/>
                </a:cubicBezTo>
                <a:cubicBezTo>
                  <a:pt x="198" y="78"/>
                  <a:pt x="212" y="85"/>
                  <a:pt x="226" y="85"/>
                </a:cubicBezTo>
                <a:cubicBezTo>
                  <a:pt x="241" y="85"/>
                  <a:pt x="255" y="78"/>
                  <a:pt x="255" y="57"/>
                </a:cubicBezTo>
                <a:cubicBezTo>
                  <a:pt x="255" y="43"/>
                  <a:pt x="241" y="28"/>
                  <a:pt x="226" y="28"/>
                </a:cubicBezTo>
                <a:close/>
                <a:moveTo>
                  <a:pt x="544" y="113"/>
                </a:moveTo>
                <a:lnTo>
                  <a:pt x="544" y="113"/>
                </a:lnTo>
                <a:cubicBezTo>
                  <a:pt x="57" y="113"/>
                  <a:pt x="57" y="113"/>
                  <a:pt x="57" y="113"/>
                </a:cubicBezTo>
                <a:cubicBezTo>
                  <a:pt x="29" y="113"/>
                  <a:pt x="29" y="113"/>
                  <a:pt x="29" y="113"/>
                </a:cubicBezTo>
                <a:cubicBezTo>
                  <a:pt x="29" y="226"/>
                  <a:pt x="29" y="226"/>
                  <a:pt x="29" y="226"/>
                </a:cubicBezTo>
                <a:cubicBezTo>
                  <a:pt x="142" y="226"/>
                  <a:pt x="142" y="226"/>
                  <a:pt x="142" y="226"/>
                </a:cubicBezTo>
                <a:cubicBezTo>
                  <a:pt x="170" y="226"/>
                  <a:pt x="170" y="226"/>
                  <a:pt x="170" y="226"/>
                </a:cubicBezTo>
                <a:cubicBezTo>
                  <a:pt x="431" y="226"/>
                  <a:pt x="431" y="226"/>
                  <a:pt x="431" y="226"/>
                </a:cubicBezTo>
                <a:cubicBezTo>
                  <a:pt x="460" y="226"/>
                  <a:pt x="460" y="226"/>
                  <a:pt x="460" y="226"/>
                </a:cubicBezTo>
                <a:cubicBezTo>
                  <a:pt x="566" y="226"/>
                  <a:pt x="566" y="226"/>
                  <a:pt x="566" y="226"/>
                </a:cubicBezTo>
                <a:lnTo>
                  <a:pt x="566" y="226"/>
                </a:lnTo>
                <a:cubicBezTo>
                  <a:pt x="573" y="226"/>
                  <a:pt x="573" y="226"/>
                  <a:pt x="573" y="226"/>
                </a:cubicBezTo>
                <a:cubicBezTo>
                  <a:pt x="573" y="113"/>
                  <a:pt x="573" y="113"/>
                  <a:pt x="573" y="113"/>
                </a:cubicBezTo>
                <a:lnTo>
                  <a:pt x="544" y="113"/>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latin typeface="+mn-lt"/>
              <a:ea typeface="+mn-ea"/>
              <a:cs typeface="+mn-cs"/>
            </a:endParaRPr>
          </a:p>
        </p:txBody>
      </p:sp>
      <p:sp>
        <p:nvSpPr>
          <p:cNvPr id="71" name="Freeform 22"/>
          <p:cNvSpPr>
            <a:spLocks noChangeArrowheads="1"/>
          </p:cNvSpPr>
          <p:nvPr/>
        </p:nvSpPr>
        <p:spPr bwMode="auto">
          <a:xfrm>
            <a:off x="2975033" y="9827354"/>
            <a:ext cx="1117361" cy="1060548"/>
          </a:xfrm>
          <a:custGeom>
            <a:avLst/>
            <a:gdLst>
              <a:gd name="T0" fmla="*/ 587 w 602"/>
              <a:gd name="T1" fmla="*/ 360 h 573"/>
              <a:gd name="T2" fmla="*/ 516 w 602"/>
              <a:gd name="T3" fmla="*/ 346 h 573"/>
              <a:gd name="T4" fmla="*/ 467 w 602"/>
              <a:gd name="T5" fmla="*/ 247 h 573"/>
              <a:gd name="T6" fmla="*/ 601 w 602"/>
              <a:gd name="T7" fmla="*/ 261 h 573"/>
              <a:gd name="T8" fmla="*/ 587 w 602"/>
              <a:gd name="T9" fmla="*/ 360 h 573"/>
              <a:gd name="T10" fmla="*/ 467 w 602"/>
              <a:gd name="T11" fmla="*/ 311 h 573"/>
              <a:gd name="T12" fmla="*/ 474 w 602"/>
              <a:gd name="T13" fmla="*/ 311 h 573"/>
              <a:gd name="T14" fmla="*/ 495 w 602"/>
              <a:gd name="T15" fmla="*/ 360 h 573"/>
              <a:gd name="T16" fmla="*/ 446 w 602"/>
              <a:gd name="T17" fmla="*/ 396 h 573"/>
              <a:gd name="T18" fmla="*/ 283 w 602"/>
              <a:gd name="T19" fmla="*/ 7 h 573"/>
              <a:gd name="T20" fmla="*/ 453 w 602"/>
              <a:gd name="T21" fmla="*/ 283 h 573"/>
              <a:gd name="T22" fmla="*/ 460 w 602"/>
              <a:gd name="T23" fmla="*/ 297 h 573"/>
              <a:gd name="T24" fmla="*/ 467 w 602"/>
              <a:gd name="T25" fmla="*/ 304 h 573"/>
              <a:gd name="T26" fmla="*/ 467 w 602"/>
              <a:gd name="T27" fmla="*/ 311 h 573"/>
              <a:gd name="T28" fmla="*/ 297 w 602"/>
              <a:gd name="T29" fmla="*/ 191 h 573"/>
              <a:gd name="T30" fmla="*/ 198 w 602"/>
              <a:gd name="T31" fmla="*/ 360 h 573"/>
              <a:gd name="T32" fmla="*/ 106 w 602"/>
              <a:gd name="T33" fmla="*/ 488 h 573"/>
              <a:gd name="T34" fmla="*/ 71 w 602"/>
              <a:gd name="T35" fmla="*/ 445 h 573"/>
              <a:gd name="T36" fmla="*/ 184 w 602"/>
              <a:gd name="T37" fmla="*/ 247 h 573"/>
              <a:gd name="T38" fmla="*/ 255 w 602"/>
              <a:gd name="T39" fmla="*/ 148 h 573"/>
              <a:gd name="T40" fmla="*/ 297 w 602"/>
              <a:gd name="T41" fmla="*/ 191 h 573"/>
              <a:gd name="T42" fmla="*/ 7 w 602"/>
              <a:gd name="T43" fmla="*/ 360 h 573"/>
              <a:gd name="T44" fmla="*/ 0 w 602"/>
              <a:gd name="T45" fmla="*/ 261 h 573"/>
              <a:gd name="T46" fmla="*/ 149 w 602"/>
              <a:gd name="T47" fmla="*/ 247 h 573"/>
              <a:gd name="T48" fmla="*/ 7 w 602"/>
              <a:gd name="T49" fmla="*/ 360 h 573"/>
              <a:gd name="T50" fmla="*/ 64 w 602"/>
              <a:gd name="T51" fmla="*/ 481 h 573"/>
              <a:gd name="T52" fmla="*/ 99 w 602"/>
              <a:gd name="T53" fmla="*/ 516 h 573"/>
              <a:gd name="T54" fmla="*/ 43 w 602"/>
              <a:gd name="T55" fmla="*/ 544 h 573"/>
              <a:gd name="T56" fmla="*/ 64 w 602"/>
              <a:gd name="T57" fmla="*/ 481 h 573"/>
              <a:gd name="T58" fmla="*/ 347 w 602"/>
              <a:gd name="T59" fmla="*/ 247 h 573"/>
              <a:gd name="T60" fmla="*/ 226 w 602"/>
              <a:gd name="T61" fmla="*/ 360 h 573"/>
              <a:gd name="T62" fmla="*/ 347 w 602"/>
              <a:gd name="T63" fmla="*/ 247 h 573"/>
              <a:gd name="T64" fmla="*/ 474 w 602"/>
              <a:gd name="T65" fmla="*/ 417 h 573"/>
              <a:gd name="T66" fmla="*/ 516 w 602"/>
              <a:gd name="T67" fmla="*/ 410 h 573"/>
              <a:gd name="T68" fmla="*/ 530 w 602"/>
              <a:gd name="T69" fmla="*/ 466 h 573"/>
              <a:gd name="T70" fmla="*/ 495 w 602"/>
              <a:gd name="T71" fmla="*/ 473 h 573"/>
              <a:gd name="T72" fmla="*/ 474 w 602"/>
              <a:gd name="T73" fmla="*/ 417 h 573"/>
              <a:gd name="T74" fmla="*/ 580 w 602"/>
              <a:gd name="T75" fmla="*/ 572 h 573"/>
              <a:gd name="T76" fmla="*/ 530 w 602"/>
              <a:gd name="T77" fmla="*/ 495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2" h="573">
                <a:moveTo>
                  <a:pt x="587" y="360"/>
                </a:moveTo>
                <a:lnTo>
                  <a:pt x="587" y="360"/>
                </a:lnTo>
                <a:cubicBezTo>
                  <a:pt x="523" y="360"/>
                  <a:pt x="523" y="360"/>
                  <a:pt x="523" y="360"/>
                </a:cubicBezTo>
                <a:cubicBezTo>
                  <a:pt x="516" y="353"/>
                  <a:pt x="516" y="353"/>
                  <a:pt x="516" y="346"/>
                </a:cubicBezTo>
                <a:cubicBezTo>
                  <a:pt x="516" y="346"/>
                  <a:pt x="509" y="332"/>
                  <a:pt x="502" y="318"/>
                </a:cubicBezTo>
                <a:cubicBezTo>
                  <a:pt x="495" y="304"/>
                  <a:pt x="481" y="275"/>
                  <a:pt x="467" y="247"/>
                </a:cubicBezTo>
                <a:cubicBezTo>
                  <a:pt x="587" y="247"/>
                  <a:pt x="587" y="247"/>
                  <a:pt x="587" y="247"/>
                </a:cubicBezTo>
                <a:cubicBezTo>
                  <a:pt x="594" y="247"/>
                  <a:pt x="601" y="254"/>
                  <a:pt x="601" y="261"/>
                </a:cubicBezTo>
                <a:cubicBezTo>
                  <a:pt x="601" y="346"/>
                  <a:pt x="601" y="346"/>
                  <a:pt x="601" y="346"/>
                </a:cubicBezTo>
                <a:cubicBezTo>
                  <a:pt x="601" y="353"/>
                  <a:pt x="594" y="360"/>
                  <a:pt x="587" y="360"/>
                </a:cubicBezTo>
                <a:close/>
                <a:moveTo>
                  <a:pt x="467" y="311"/>
                </a:moveTo>
                <a:lnTo>
                  <a:pt x="467" y="311"/>
                </a:lnTo>
                <a:lnTo>
                  <a:pt x="467" y="311"/>
                </a:lnTo>
                <a:cubicBezTo>
                  <a:pt x="474" y="311"/>
                  <a:pt x="474" y="311"/>
                  <a:pt x="474" y="311"/>
                </a:cubicBezTo>
                <a:cubicBezTo>
                  <a:pt x="481" y="332"/>
                  <a:pt x="488" y="353"/>
                  <a:pt x="495" y="360"/>
                </a:cubicBezTo>
                <a:lnTo>
                  <a:pt x="495" y="360"/>
                </a:lnTo>
                <a:cubicBezTo>
                  <a:pt x="502" y="375"/>
                  <a:pt x="488" y="389"/>
                  <a:pt x="474" y="396"/>
                </a:cubicBezTo>
                <a:cubicBezTo>
                  <a:pt x="467" y="396"/>
                  <a:pt x="460" y="403"/>
                  <a:pt x="446" y="396"/>
                </a:cubicBezTo>
                <a:cubicBezTo>
                  <a:pt x="431" y="389"/>
                  <a:pt x="361" y="219"/>
                  <a:pt x="340" y="177"/>
                </a:cubicBezTo>
                <a:cubicBezTo>
                  <a:pt x="325" y="127"/>
                  <a:pt x="269" y="14"/>
                  <a:pt x="283" y="7"/>
                </a:cubicBezTo>
                <a:cubicBezTo>
                  <a:pt x="297" y="0"/>
                  <a:pt x="347" y="92"/>
                  <a:pt x="375" y="148"/>
                </a:cubicBezTo>
                <a:cubicBezTo>
                  <a:pt x="396" y="177"/>
                  <a:pt x="431" y="233"/>
                  <a:pt x="453" y="283"/>
                </a:cubicBezTo>
                <a:lnTo>
                  <a:pt x="460" y="290"/>
                </a:lnTo>
                <a:cubicBezTo>
                  <a:pt x="460" y="290"/>
                  <a:pt x="460" y="290"/>
                  <a:pt x="460" y="297"/>
                </a:cubicBezTo>
                <a:lnTo>
                  <a:pt x="460" y="297"/>
                </a:lnTo>
                <a:cubicBezTo>
                  <a:pt x="460" y="297"/>
                  <a:pt x="460" y="297"/>
                  <a:pt x="467" y="304"/>
                </a:cubicBezTo>
                <a:lnTo>
                  <a:pt x="467" y="304"/>
                </a:lnTo>
                <a:cubicBezTo>
                  <a:pt x="467" y="304"/>
                  <a:pt x="467" y="304"/>
                  <a:pt x="467" y="311"/>
                </a:cubicBezTo>
                <a:close/>
                <a:moveTo>
                  <a:pt x="297" y="191"/>
                </a:moveTo>
                <a:lnTo>
                  <a:pt x="297" y="191"/>
                </a:lnTo>
                <a:cubicBezTo>
                  <a:pt x="248" y="275"/>
                  <a:pt x="248" y="275"/>
                  <a:pt x="248" y="275"/>
                </a:cubicBezTo>
                <a:cubicBezTo>
                  <a:pt x="198" y="360"/>
                  <a:pt x="198" y="360"/>
                  <a:pt x="198" y="360"/>
                </a:cubicBezTo>
                <a:cubicBezTo>
                  <a:pt x="127" y="481"/>
                  <a:pt x="127" y="481"/>
                  <a:pt x="127" y="481"/>
                </a:cubicBezTo>
                <a:cubicBezTo>
                  <a:pt x="127" y="488"/>
                  <a:pt x="113" y="488"/>
                  <a:pt x="106" y="488"/>
                </a:cubicBezTo>
                <a:cubicBezTo>
                  <a:pt x="71" y="466"/>
                  <a:pt x="71" y="466"/>
                  <a:pt x="71" y="466"/>
                </a:cubicBezTo>
                <a:cubicBezTo>
                  <a:pt x="64" y="459"/>
                  <a:pt x="64" y="452"/>
                  <a:pt x="71" y="445"/>
                </a:cubicBezTo>
                <a:cubicBezTo>
                  <a:pt x="120" y="360"/>
                  <a:pt x="120" y="360"/>
                  <a:pt x="120" y="360"/>
                </a:cubicBezTo>
                <a:cubicBezTo>
                  <a:pt x="184" y="247"/>
                  <a:pt x="184" y="247"/>
                  <a:pt x="184" y="247"/>
                </a:cubicBezTo>
                <a:cubicBezTo>
                  <a:pt x="233" y="155"/>
                  <a:pt x="233" y="155"/>
                  <a:pt x="233" y="155"/>
                </a:cubicBezTo>
                <a:cubicBezTo>
                  <a:pt x="240" y="148"/>
                  <a:pt x="248" y="141"/>
                  <a:pt x="255" y="148"/>
                </a:cubicBezTo>
                <a:cubicBezTo>
                  <a:pt x="290" y="170"/>
                  <a:pt x="290" y="170"/>
                  <a:pt x="290" y="170"/>
                </a:cubicBezTo>
                <a:cubicBezTo>
                  <a:pt x="297" y="170"/>
                  <a:pt x="304" y="184"/>
                  <a:pt x="297" y="191"/>
                </a:cubicBezTo>
                <a:close/>
                <a:moveTo>
                  <a:pt x="7" y="360"/>
                </a:moveTo>
                <a:lnTo>
                  <a:pt x="7" y="360"/>
                </a:lnTo>
                <a:cubicBezTo>
                  <a:pt x="0" y="360"/>
                  <a:pt x="0" y="353"/>
                  <a:pt x="0" y="346"/>
                </a:cubicBezTo>
                <a:cubicBezTo>
                  <a:pt x="0" y="261"/>
                  <a:pt x="0" y="261"/>
                  <a:pt x="0" y="261"/>
                </a:cubicBezTo>
                <a:cubicBezTo>
                  <a:pt x="0" y="254"/>
                  <a:pt x="0" y="247"/>
                  <a:pt x="7" y="247"/>
                </a:cubicBezTo>
                <a:cubicBezTo>
                  <a:pt x="149" y="247"/>
                  <a:pt x="149" y="247"/>
                  <a:pt x="149" y="247"/>
                </a:cubicBezTo>
                <a:cubicBezTo>
                  <a:pt x="92" y="360"/>
                  <a:pt x="92" y="360"/>
                  <a:pt x="92" y="360"/>
                </a:cubicBezTo>
                <a:lnTo>
                  <a:pt x="7" y="360"/>
                </a:lnTo>
                <a:close/>
                <a:moveTo>
                  <a:pt x="64" y="481"/>
                </a:moveTo>
                <a:lnTo>
                  <a:pt x="64" y="481"/>
                </a:lnTo>
                <a:cubicBezTo>
                  <a:pt x="99" y="502"/>
                  <a:pt x="99" y="502"/>
                  <a:pt x="99" y="502"/>
                </a:cubicBezTo>
                <a:cubicBezTo>
                  <a:pt x="106" y="509"/>
                  <a:pt x="106" y="516"/>
                  <a:pt x="99" y="516"/>
                </a:cubicBezTo>
                <a:cubicBezTo>
                  <a:pt x="50" y="551"/>
                  <a:pt x="50" y="551"/>
                  <a:pt x="50" y="551"/>
                </a:cubicBezTo>
                <a:cubicBezTo>
                  <a:pt x="43" y="551"/>
                  <a:pt x="43" y="551"/>
                  <a:pt x="43" y="544"/>
                </a:cubicBezTo>
                <a:cubicBezTo>
                  <a:pt x="50" y="488"/>
                  <a:pt x="50" y="488"/>
                  <a:pt x="50" y="488"/>
                </a:cubicBezTo>
                <a:cubicBezTo>
                  <a:pt x="50" y="481"/>
                  <a:pt x="57" y="481"/>
                  <a:pt x="64" y="481"/>
                </a:cubicBezTo>
                <a:close/>
                <a:moveTo>
                  <a:pt x="347" y="247"/>
                </a:moveTo>
                <a:lnTo>
                  <a:pt x="347" y="247"/>
                </a:lnTo>
                <a:cubicBezTo>
                  <a:pt x="368" y="297"/>
                  <a:pt x="382" y="332"/>
                  <a:pt x="396" y="360"/>
                </a:cubicBezTo>
                <a:cubicBezTo>
                  <a:pt x="226" y="360"/>
                  <a:pt x="226" y="360"/>
                  <a:pt x="226" y="360"/>
                </a:cubicBezTo>
                <a:cubicBezTo>
                  <a:pt x="290" y="247"/>
                  <a:pt x="290" y="247"/>
                  <a:pt x="290" y="247"/>
                </a:cubicBezTo>
                <a:lnTo>
                  <a:pt x="347" y="247"/>
                </a:lnTo>
                <a:close/>
                <a:moveTo>
                  <a:pt x="474" y="417"/>
                </a:moveTo>
                <a:lnTo>
                  <a:pt x="474" y="417"/>
                </a:lnTo>
                <a:cubicBezTo>
                  <a:pt x="495" y="403"/>
                  <a:pt x="495" y="403"/>
                  <a:pt x="495" y="403"/>
                </a:cubicBezTo>
                <a:cubicBezTo>
                  <a:pt x="502" y="403"/>
                  <a:pt x="516" y="403"/>
                  <a:pt x="516" y="410"/>
                </a:cubicBezTo>
                <a:cubicBezTo>
                  <a:pt x="537" y="445"/>
                  <a:pt x="537" y="445"/>
                  <a:pt x="537" y="445"/>
                </a:cubicBezTo>
                <a:cubicBezTo>
                  <a:pt x="537" y="452"/>
                  <a:pt x="537" y="459"/>
                  <a:pt x="530" y="466"/>
                </a:cubicBezTo>
                <a:cubicBezTo>
                  <a:pt x="516" y="473"/>
                  <a:pt x="516" y="473"/>
                  <a:pt x="516" y="473"/>
                </a:cubicBezTo>
                <a:cubicBezTo>
                  <a:pt x="509" y="481"/>
                  <a:pt x="495" y="481"/>
                  <a:pt x="495" y="473"/>
                </a:cubicBezTo>
                <a:cubicBezTo>
                  <a:pt x="474" y="438"/>
                  <a:pt x="474" y="438"/>
                  <a:pt x="474" y="438"/>
                </a:cubicBezTo>
                <a:cubicBezTo>
                  <a:pt x="467" y="431"/>
                  <a:pt x="467" y="417"/>
                  <a:pt x="474" y="417"/>
                </a:cubicBezTo>
                <a:close/>
                <a:moveTo>
                  <a:pt x="580" y="572"/>
                </a:moveTo>
                <a:lnTo>
                  <a:pt x="580" y="572"/>
                </a:lnTo>
                <a:cubicBezTo>
                  <a:pt x="580" y="558"/>
                  <a:pt x="544" y="551"/>
                  <a:pt x="530" y="530"/>
                </a:cubicBezTo>
                <a:cubicBezTo>
                  <a:pt x="509" y="509"/>
                  <a:pt x="523" y="502"/>
                  <a:pt x="530" y="495"/>
                </a:cubicBezTo>
                <a:cubicBezTo>
                  <a:pt x="594" y="459"/>
                  <a:pt x="580" y="572"/>
                  <a:pt x="580" y="57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latin typeface="+mn-lt"/>
              <a:ea typeface="+mn-ea"/>
              <a:cs typeface="+mn-cs"/>
            </a:endParaRPr>
          </a:p>
        </p:txBody>
      </p:sp>
    </p:spTree>
    <p:extLst>
      <p:ext uri="{BB962C8B-B14F-4D97-AF65-F5344CB8AC3E}">
        <p14:creationId xmlns:p14="http://schemas.microsoft.com/office/powerpoint/2010/main" val="302287670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0015190" y="4262653"/>
            <a:ext cx="4415340" cy="1530265"/>
          </a:xfrm>
          <a:prstGeom prst="roundRect">
            <a:avLst>
              <a:gd name="adj" fmla="val 72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dirty="0"/>
          </a:p>
        </p:txBody>
      </p:sp>
      <p:sp>
        <p:nvSpPr>
          <p:cNvPr id="12" name="Rectangle 11"/>
          <p:cNvSpPr/>
          <p:nvPr/>
        </p:nvSpPr>
        <p:spPr>
          <a:xfrm>
            <a:off x="10526599" y="4317040"/>
            <a:ext cx="3392521" cy="1415736"/>
          </a:xfrm>
          <a:prstGeom prst="rect">
            <a:avLst/>
          </a:prstGeom>
          <a:solidFill>
            <a:schemeClr val="accent2"/>
          </a:solidFill>
        </p:spPr>
        <p:txBody>
          <a:bodyPr wrap="none" lIns="182843" tIns="91422" rIns="182843" bIns="91422">
            <a:spAutoFit/>
          </a:bodyPr>
          <a:lstStyle/>
          <a:p>
            <a:pPr algn="ctr"/>
            <a:r>
              <a:rPr lang="en-US" sz="4000" dirty="0" smtClean="0">
                <a:solidFill>
                  <a:schemeClr val="bg1"/>
                </a:solidFill>
                <a:latin typeface="Lato Regular"/>
                <a:cs typeface="Lato Regular"/>
              </a:rPr>
              <a:t>Research &amp;</a:t>
            </a:r>
          </a:p>
          <a:p>
            <a:pPr algn="ctr"/>
            <a:r>
              <a:rPr lang="en-US" sz="4000" dirty="0" smtClean="0">
                <a:solidFill>
                  <a:schemeClr val="bg1"/>
                </a:solidFill>
                <a:latin typeface="Lato Regular"/>
                <a:cs typeface="Lato Regular"/>
              </a:rPr>
              <a:t>Development</a:t>
            </a:r>
            <a:endParaRPr lang="en-US" sz="4000" dirty="0">
              <a:solidFill>
                <a:schemeClr val="bg1"/>
              </a:solidFill>
              <a:latin typeface="Lato Regular"/>
              <a:cs typeface="Lato Regular"/>
            </a:endParaRPr>
          </a:p>
        </p:txBody>
      </p:sp>
      <p:sp>
        <p:nvSpPr>
          <p:cNvPr id="15" name="Rounded Rectangle 14"/>
          <p:cNvSpPr/>
          <p:nvPr/>
        </p:nvSpPr>
        <p:spPr>
          <a:xfrm>
            <a:off x="10015190" y="8309740"/>
            <a:ext cx="4415340" cy="1530265"/>
          </a:xfrm>
          <a:prstGeom prst="roundRect">
            <a:avLst>
              <a:gd name="adj" fmla="val 726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dirty="0"/>
          </a:p>
        </p:txBody>
      </p:sp>
      <p:sp>
        <p:nvSpPr>
          <p:cNvPr id="16" name="Rectangle 15"/>
          <p:cNvSpPr/>
          <p:nvPr/>
        </p:nvSpPr>
        <p:spPr>
          <a:xfrm>
            <a:off x="11121221" y="8640174"/>
            <a:ext cx="2203285" cy="800183"/>
          </a:xfrm>
          <a:prstGeom prst="rect">
            <a:avLst/>
          </a:prstGeom>
          <a:solidFill>
            <a:schemeClr val="accent4"/>
          </a:solidFill>
        </p:spPr>
        <p:txBody>
          <a:bodyPr wrap="none" lIns="182843" tIns="91422" rIns="182843" bIns="91422">
            <a:spAutoFit/>
          </a:bodyPr>
          <a:lstStyle/>
          <a:p>
            <a:pPr algn="ctr"/>
            <a:r>
              <a:rPr lang="en-US" sz="4000" dirty="0" smtClean="0">
                <a:solidFill>
                  <a:schemeClr val="bg1"/>
                </a:solidFill>
                <a:latin typeface="Lato Regular"/>
                <a:cs typeface="Lato Regular"/>
              </a:rPr>
              <a:t>Training</a:t>
            </a:r>
            <a:endParaRPr lang="en-US" sz="4000" dirty="0">
              <a:solidFill>
                <a:schemeClr val="bg1"/>
              </a:solidFill>
              <a:latin typeface="Lato Regular"/>
              <a:cs typeface="Lato Regular"/>
            </a:endParaRPr>
          </a:p>
        </p:txBody>
      </p:sp>
      <p:sp>
        <p:nvSpPr>
          <p:cNvPr id="35" name="Rounded Rectangle 34"/>
          <p:cNvSpPr/>
          <p:nvPr/>
        </p:nvSpPr>
        <p:spPr>
          <a:xfrm>
            <a:off x="2721576" y="6209658"/>
            <a:ext cx="5375194" cy="1719536"/>
          </a:xfrm>
          <a:prstGeom prst="roundRect">
            <a:avLst>
              <a:gd name="adj" fmla="val 72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dirty="0"/>
          </a:p>
        </p:txBody>
      </p:sp>
      <p:sp>
        <p:nvSpPr>
          <p:cNvPr id="36" name="Rectangle 35"/>
          <p:cNvSpPr/>
          <p:nvPr/>
        </p:nvSpPr>
        <p:spPr>
          <a:xfrm>
            <a:off x="3524349" y="6359226"/>
            <a:ext cx="3883231" cy="1415736"/>
          </a:xfrm>
          <a:prstGeom prst="rect">
            <a:avLst/>
          </a:prstGeom>
          <a:solidFill>
            <a:schemeClr val="accent1"/>
          </a:solidFill>
        </p:spPr>
        <p:txBody>
          <a:bodyPr wrap="none" lIns="182843" tIns="91422" rIns="182843" bIns="91422">
            <a:spAutoFit/>
          </a:bodyPr>
          <a:lstStyle/>
          <a:p>
            <a:pPr algn="ctr"/>
            <a:r>
              <a:rPr lang="en-US" sz="4000" dirty="0" smtClean="0">
                <a:solidFill>
                  <a:schemeClr val="bg1"/>
                </a:solidFill>
                <a:latin typeface="Lato Regular"/>
                <a:cs typeface="Lato Regular"/>
              </a:rPr>
              <a:t>SkyTrack ECO </a:t>
            </a:r>
          </a:p>
          <a:p>
            <a:pPr algn="ctr"/>
            <a:r>
              <a:rPr lang="en-US" sz="4000" dirty="0" smtClean="0">
                <a:solidFill>
                  <a:schemeClr val="bg1"/>
                </a:solidFill>
                <a:latin typeface="Lato Regular"/>
                <a:cs typeface="Lato Regular"/>
              </a:rPr>
              <a:t>Driving System</a:t>
            </a:r>
            <a:endParaRPr lang="en-US" sz="4000" dirty="0">
              <a:solidFill>
                <a:schemeClr val="bg1"/>
              </a:solidFill>
              <a:latin typeface="Lato Regular"/>
              <a:cs typeface="Lato Regular"/>
            </a:endParaRPr>
          </a:p>
        </p:txBody>
      </p:sp>
      <p:sp>
        <p:nvSpPr>
          <p:cNvPr id="37" name="Rounded Rectangle 36"/>
          <p:cNvSpPr/>
          <p:nvPr/>
        </p:nvSpPr>
        <p:spPr>
          <a:xfrm>
            <a:off x="16350244" y="3327114"/>
            <a:ext cx="4415340" cy="1415736"/>
          </a:xfrm>
          <a:prstGeom prst="roundRect">
            <a:avLst>
              <a:gd name="adj" fmla="val 72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dirty="0"/>
          </a:p>
        </p:txBody>
      </p:sp>
      <p:sp>
        <p:nvSpPr>
          <p:cNvPr id="38" name="Rectangle 37"/>
          <p:cNvSpPr/>
          <p:nvPr/>
        </p:nvSpPr>
        <p:spPr>
          <a:xfrm>
            <a:off x="16676513" y="3327114"/>
            <a:ext cx="3762815" cy="1415736"/>
          </a:xfrm>
          <a:prstGeom prst="rect">
            <a:avLst/>
          </a:prstGeom>
          <a:solidFill>
            <a:schemeClr val="accent1"/>
          </a:solidFill>
        </p:spPr>
        <p:txBody>
          <a:bodyPr wrap="none" lIns="182843" tIns="91422" rIns="182843" bIns="91422">
            <a:spAutoFit/>
          </a:bodyPr>
          <a:lstStyle/>
          <a:p>
            <a:pPr algn="ctr"/>
            <a:r>
              <a:rPr lang="en-US" sz="4000" dirty="0" smtClean="0">
                <a:solidFill>
                  <a:schemeClr val="bg1"/>
                </a:solidFill>
                <a:latin typeface="Lato Regular"/>
                <a:cs typeface="Lato Regular"/>
              </a:rPr>
              <a:t>SkyTrack</a:t>
            </a:r>
          </a:p>
          <a:p>
            <a:pPr algn="ctr"/>
            <a:r>
              <a:rPr lang="en-US" sz="4000" dirty="0" smtClean="0">
                <a:solidFill>
                  <a:schemeClr val="bg1"/>
                </a:solidFill>
                <a:latin typeface="Lato Regular"/>
                <a:cs typeface="Lato Regular"/>
              </a:rPr>
              <a:t>ECO Instructor</a:t>
            </a:r>
            <a:endParaRPr lang="en-US" sz="4000" dirty="0">
              <a:solidFill>
                <a:schemeClr val="bg1"/>
              </a:solidFill>
              <a:latin typeface="Lato Regular"/>
              <a:cs typeface="Lato Regular"/>
            </a:endParaRPr>
          </a:p>
        </p:txBody>
      </p:sp>
      <p:sp>
        <p:nvSpPr>
          <p:cNvPr id="42" name="Rounded Rectangle 41"/>
          <p:cNvSpPr/>
          <p:nvPr/>
        </p:nvSpPr>
        <p:spPr>
          <a:xfrm>
            <a:off x="16350244" y="5318516"/>
            <a:ext cx="4415340" cy="1415736"/>
          </a:xfrm>
          <a:prstGeom prst="roundRect">
            <a:avLst>
              <a:gd name="adj" fmla="val 72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dirty="0"/>
          </a:p>
        </p:txBody>
      </p:sp>
      <p:sp>
        <p:nvSpPr>
          <p:cNvPr id="43" name="Rectangle 42"/>
          <p:cNvSpPr/>
          <p:nvPr/>
        </p:nvSpPr>
        <p:spPr>
          <a:xfrm>
            <a:off x="17076463" y="5318516"/>
            <a:ext cx="2962916" cy="1415736"/>
          </a:xfrm>
          <a:prstGeom prst="rect">
            <a:avLst/>
          </a:prstGeom>
          <a:solidFill>
            <a:schemeClr val="accent2"/>
          </a:solidFill>
        </p:spPr>
        <p:txBody>
          <a:bodyPr wrap="none" lIns="182843" tIns="91422" rIns="182843" bIns="91422">
            <a:spAutoFit/>
          </a:bodyPr>
          <a:lstStyle/>
          <a:p>
            <a:pPr algn="ctr"/>
            <a:r>
              <a:rPr lang="en-US" sz="4000" dirty="0" smtClean="0">
                <a:solidFill>
                  <a:schemeClr val="bg1"/>
                </a:solidFill>
                <a:latin typeface="Lato Regular"/>
                <a:cs typeface="Lato Regular"/>
              </a:rPr>
              <a:t>SkyTrack</a:t>
            </a:r>
          </a:p>
          <a:p>
            <a:pPr algn="ctr"/>
            <a:r>
              <a:rPr lang="en-US" sz="4000" dirty="0" smtClean="0">
                <a:solidFill>
                  <a:schemeClr val="bg1"/>
                </a:solidFill>
                <a:latin typeface="Lato Regular"/>
                <a:cs typeface="Lato Regular"/>
              </a:rPr>
              <a:t>ECO Score</a:t>
            </a:r>
            <a:endParaRPr lang="en-US" sz="4000" dirty="0">
              <a:solidFill>
                <a:schemeClr val="bg1"/>
              </a:solidFill>
              <a:latin typeface="Lato Regular"/>
              <a:cs typeface="Lato Regular"/>
            </a:endParaRPr>
          </a:p>
        </p:txBody>
      </p:sp>
      <p:sp>
        <p:nvSpPr>
          <p:cNvPr id="45" name="Rounded Rectangle 44"/>
          <p:cNvSpPr/>
          <p:nvPr/>
        </p:nvSpPr>
        <p:spPr>
          <a:xfrm>
            <a:off x="16350244" y="7818931"/>
            <a:ext cx="4415340" cy="984750"/>
          </a:xfrm>
          <a:prstGeom prst="roundRect">
            <a:avLst>
              <a:gd name="adj" fmla="val 726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dirty="0"/>
          </a:p>
        </p:txBody>
      </p:sp>
      <p:sp>
        <p:nvSpPr>
          <p:cNvPr id="46" name="Rectangle 45"/>
          <p:cNvSpPr/>
          <p:nvPr/>
        </p:nvSpPr>
        <p:spPr>
          <a:xfrm>
            <a:off x="16718991" y="7859898"/>
            <a:ext cx="3677856" cy="800183"/>
          </a:xfrm>
          <a:prstGeom prst="rect">
            <a:avLst/>
          </a:prstGeom>
          <a:solidFill>
            <a:schemeClr val="accent3"/>
          </a:solidFill>
        </p:spPr>
        <p:txBody>
          <a:bodyPr wrap="none" lIns="182843" tIns="91422" rIns="182843" bIns="91422">
            <a:spAutoFit/>
          </a:bodyPr>
          <a:lstStyle/>
          <a:p>
            <a:pPr algn="ctr"/>
            <a:r>
              <a:rPr lang="en-US" sz="4000" dirty="0" smtClean="0">
                <a:solidFill>
                  <a:schemeClr val="bg1"/>
                </a:solidFill>
                <a:latin typeface="Lato Regular"/>
                <a:cs typeface="Lato Regular"/>
              </a:rPr>
              <a:t>Coach training</a:t>
            </a:r>
            <a:endParaRPr lang="en-US" sz="4000" dirty="0">
              <a:solidFill>
                <a:schemeClr val="bg1"/>
              </a:solidFill>
              <a:latin typeface="Lato Regular"/>
              <a:cs typeface="Lato Regular"/>
            </a:endParaRPr>
          </a:p>
        </p:txBody>
      </p:sp>
      <p:sp>
        <p:nvSpPr>
          <p:cNvPr id="48" name="Rounded Rectangle 47"/>
          <p:cNvSpPr/>
          <p:nvPr/>
        </p:nvSpPr>
        <p:spPr>
          <a:xfrm>
            <a:off x="16350244" y="9309989"/>
            <a:ext cx="4415340" cy="984750"/>
          </a:xfrm>
          <a:prstGeom prst="roundRect">
            <a:avLst>
              <a:gd name="adj" fmla="val 726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dirty="0"/>
          </a:p>
        </p:txBody>
      </p:sp>
      <p:sp>
        <p:nvSpPr>
          <p:cNvPr id="49" name="Rectangle 48"/>
          <p:cNvSpPr/>
          <p:nvPr/>
        </p:nvSpPr>
        <p:spPr>
          <a:xfrm>
            <a:off x="16775898" y="9350956"/>
            <a:ext cx="3564042" cy="800183"/>
          </a:xfrm>
          <a:prstGeom prst="rect">
            <a:avLst/>
          </a:prstGeom>
          <a:solidFill>
            <a:schemeClr val="accent4"/>
          </a:solidFill>
        </p:spPr>
        <p:txBody>
          <a:bodyPr wrap="none" lIns="182843" tIns="91422" rIns="182843" bIns="91422">
            <a:spAutoFit/>
          </a:bodyPr>
          <a:lstStyle/>
          <a:p>
            <a:pPr algn="ctr"/>
            <a:r>
              <a:rPr lang="en-US" sz="4000" dirty="0" smtClean="0">
                <a:solidFill>
                  <a:schemeClr val="bg1"/>
                </a:solidFill>
                <a:latin typeface="Lato Regular"/>
                <a:cs typeface="Lato Regular"/>
              </a:rPr>
              <a:t>Driver training</a:t>
            </a:r>
            <a:endParaRPr lang="en-US" sz="4000" dirty="0">
              <a:solidFill>
                <a:schemeClr val="bg1"/>
              </a:solidFill>
              <a:latin typeface="Lato Regular"/>
              <a:cs typeface="Lato Regular"/>
            </a:endParaRPr>
          </a:p>
        </p:txBody>
      </p:sp>
      <p:cxnSp>
        <p:nvCxnSpPr>
          <p:cNvPr id="50" name="Elbow Connector 49"/>
          <p:cNvCxnSpPr/>
          <p:nvPr/>
        </p:nvCxnSpPr>
        <p:spPr>
          <a:xfrm rot="10800000" flipV="1">
            <a:off x="8074273" y="5068206"/>
            <a:ext cx="1894938" cy="1590784"/>
          </a:xfrm>
          <a:prstGeom prst="bentConnector3">
            <a:avLst>
              <a:gd name="adj1" fmla="val 50000"/>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1" name="Elbow Connector 50"/>
          <p:cNvCxnSpPr>
            <a:stCxn id="15" idx="1"/>
          </p:cNvCxnSpPr>
          <p:nvPr/>
        </p:nvCxnSpPr>
        <p:spPr>
          <a:xfrm rot="10800000">
            <a:off x="8096778" y="7424571"/>
            <a:ext cx="1918412" cy="1650303"/>
          </a:xfrm>
          <a:prstGeom prst="bentConnector3">
            <a:avLst>
              <a:gd name="adj1" fmla="val 50000"/>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7" name="Elbow Connector 56"/>
          <p:cNvCxnSpPr>
            <a:stCxn id="37" idx="1"/>
            <a:endCxn id="6" idx="3"/>
          </p:cNvCxnSpPr>
          <p:nvPr/>
        </p:nvCxnSpPr>
        <p:spPr>
          <a:xfrm rot="10800000" flipV="1">
            <a:off x="14430530" y="4034982"/>
            <a:ext cx="1919714" cy="992804"/>
          </a:xfrm>
          <a:prstGeom prst="bentConnector3">
            <a:avLst>
              <a:gd name="adj1" fmla="val 50000"/>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0" name="Elbow Connector 59"/>
          <p:cNvCxnSpPr>
            <a:stCxn id="42" idx="1"/>
            <a:endCxn id="6" idx="3"/>
          </p:cNvCxnSpPr>
          <p:nvPr/>
        </p:nvCxnSpPr>
        <p:spPr>
          <a:xfrm rot="10800000">
            <a:off x="14430530" y="5027786"/>
            <a:ext cx="1919714" cy="998598"/>
          </a:xfrm>
          <a:prstGeom prst="bentConnector3">
            <a:avLst>
              <a:gd name="adj1" fmla="val 50000"/>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3" name="Elbow Connector 62"/>
          <p:cNvCxnSpPr>
            <a:stCxn id="45" idx="1"/>
            <a:endCxn id="15" idx="3"/>
          </p:cNvCxnSpPr>
          <p:nvPr/>
        </p:nvCxnSpPr>
        <p:spPr>
          <a:xfrm rot="10800000" flipV="1">
            <a:off x="14430530" y="8311305"/>
            <a:ext cx="1919714" cy="763567"/>
          </a:xfrm>
          <a:prstGeom prst="bentConnector3">
            <a:avLst>
              <a:gd name="adj1" fmla="val 50000"/>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4" name="Elbow Connector 63"/>
          <p:cNvCxnSpPr>
            <a:stCxn id="48" idx="1"/>
            <a:endCxn id="15" idx="3"/>
          </p:cNvCxnSpPr>
          <p:nvPr/>
        </p:nvCxnSpPr>
        <p:spPr>
          <a:xfrm rot="10800000">
            <a:off x="14430530" y="9074874"/>
            <a:ext cx="1919714" cy="727491"/>
          </a:xfrm>
          <a:prstGeom prst="bentConnector3">
            <a:avLst>
              <a:gd name="adj1" fmla="val 50000"/>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9980933" y="688643"/>
            <a:ext cx="4431278" cy="400110"/>
          </a:xfrm>
          <a:prstGeom prst="rect">
            <a:avLst/>
          </a:prstGeom>
          <a:noFill/>
        </p:spPr>
        <p:txBody>
          <a:bodyPr wrap="none">
            <a:spAutoFit/>
          </a:bodyPr>
          <a:lstStyle/>
          <a:p>
            <a:pPr algn="ctr" defTabSz="1828434" fontAlgn="auto">
              <a:spcBef>
                <a:spcPts val="0"/>
              </a:spcBef>
              <a:spcAft>
                <a:spcPts val="0"/>
              </a:spcAft>
              <a:defRPr/>
            </a:pPr>
            <a:r>
              <a:rPr lang="en-US" sz="2000" b="1" spc="600" dirty="0" smtClean="0">
                <a:latin typeface="Lato Regular"/>
                <a:ea typeface="+mn-ea"/>
                <a:cs typeface="Lato Regular"/>
              </a:rPr>
              <a:t>SkyTrack ECO Driving</a:t>
            </a:r>
            <a:endParaRPr lang="en-US" sz="2000" b="1" spc="600" dirty="0">
              <a:latin typeface="Lato Regular"/>
              <a:ea typeface="+mn-ea"/>
              <a:cs typeface="Lato Regular"/>
            </a:endParaRPr>
          </a:p>
        </p:txBody>
      </p:sp>
      <p:grpSp>
        <p:nvGrpSpPr>
          <p:cNvPr id="58" name="Group 57"/>
          <p:cNvGrpSpPr>
            <a:grpSpLocks/>
          </p:cNvGrpSpPr>
          <p:nvPr/>
        </p:nvGrpSpPr>
        <p:grpSpPr bwMode="auto">
          <a:xfrm>
            <a:off x="11449844" y="2019844"/>
            <a:ext cx="1477962" cy="258763"/>
            <a:chOff x="1703388" y="2006913"/>
            <a:chExt cx="1478230" cy="258682"/>
          </a:xfrm>
        </p:grpSpPr>
        <p:sp>
          <p:nvSpPr>
            <p:cNvPr id="59" name="Oval 58"/>
            <p:cNvSpPr/>
            <p:nvPr/>
          </p:nvSpPr>
          <p:spPr>
            <a:xfrm>
              <a:off x="1703388" y="2006913"/>
              <a:ext cx="258809"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61" name="Oval 60"/>
            <p:cNvSpPr/>
            <p:nvPr/>
          </p:nvSpPr>
          <p:spPr>
            <a:xfrm>
              <a:off x="2008243" y="2006913"/>
              <a:ext cx="258809"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62" name="Oval 61"/>
            <p:cNvSpPr/>
            <p:nvPr/>
          </p:nvSpPr>
          <p:spPr>
            <a:xfrm>
              <a:off x="2313099" y="2006913"/>
              <a:ext cx="258809"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65" name="Oval 64"/>
            <p:cNvSpPr/>
            <p:nvPr/>
          </p:nvSpPr>
          <p:spPr>
            <a:xfrm>
              <a:off x="2617954" y="2006913"/>
              <a:ext cx="258809"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66" name="Oval 65"/>
            <p:cNvSpPr/>
            <p:nvPr/>
          </p:nvSpPr>
          <p:spPr>
            <a:xfrm>
              <a:off x="2922809" y="2006913"/>
              <a:ext cx="258809"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grpSp>
      <p:sp>
        <p:nvSpPr>
          <p:cNvPr id="67" name="TextBox 72"/>
          <p:cNvSpPr txBox="1">
            <a:spLocks noChangeArrowheads="1"/>
          </p:cNvSpPr>
          <p:nvPr/>
        </p:nvSpPr>
        <p:spPr bwMode="auto">
          <a:xfrm>
            <a:off x="9784723" y="1004742"/>
            <a:ext cx="483145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charset="0"/>
                <a:ea typeface="ＭＳ Ｐゴシック" charset="0"/>
                <a:cs typeface="ＭＳ Ｐゴシック" charset="0"/>
              </a:defRPr>
            </a:lvl1pPr>
            <a:lvl2pPr marL="742950" indent="-285750">
              <a:defRPr sz="3600">
                <a:solidFill>
                  <a:schemeClr val="tx1"/>
                </a:solidFill>
                <a:latin typeface="Lato Light" charset="0"/>
                <a:ea typeface="ＭＳ Ｐゴシック" charset="0"/>
              </a:defRPr>
            </a:lvl2pPr>
            <a:lvl3pPr marL="1143000" indent="-228600">
              <a:defRPr sz="3600">
                <a:solidFill>
                  <a:schemeClr val="tx1"/>
                </a:solidFill>
                <a:latin typeface="Lato Light" charset="0"/>
                <a:ea typeface="ＭＳ Ｐゴシック" charset="0"/>
              </a:defRPr>
            </a:lvl3pPr>
            <a:lvl4pPr marL="1600200" indent="-228600">
              <a:defRPr sz="3600">
                <a:solidFill>
                  <a:schemeClr val="tx1"/>
                </a:solidFill>
                <a:latin typeface="Lato Light" charset="0"/>
                <a:ea typeface="ＭＳ Ｐゴシック" charset="0"/>
              </a:defRPr>
            </a:lvl4pPr>
            <a:lvl5pPr marL="2057400" indent="-228600">
              <a:defRPr sz="3600">
                <a:solidFill>
                  <a:schemeClr val="tx1"/>
                </a:solidFill>
                <a:latin typeface="Lato Light" charset="0"/>
                <a:ea typeface="ＭＳ Ｐゴシック" charset="0"/>
              </a:defRPr>
            </a:lvl5pPr>
            <a:lvl6pPr marL="2514600" indent="-228600" defTabSz="1827213" fontAlgn="base">
              <a:spcBef>
                <a:spcPct val="0"/>
              </a:spcBef>
              <a:spcAft>
                <a:spcPct val="0"/>
              </a:spcAft>
              <a:defRPr sz="3600">
                <a:solidFill>
                  <a:schemeClr val="tx1"/>
                </a:solidFill>
                <a:latin typeface="Lato Light" charset="0"/>
                <a:ea typeface="ＭＳ Ｐゴシック" charset="0"/>
              </a:defRPr>
            </a:lvl6pPr>
            <a:lvl7pPr marL="2971800" indent="-228600" defTabSz="1827213" fontAlgn="base">
              <a:spcBef>
                <a:spcPct val="0"/>
              </a:spcBef>
              <a:spcAft>
                <a:spcPct val="0"/>
              </a:spcAft>
              <a:defRPr sz="3600">
                <a:solidFill>
                  <a:schemeClr val="tx1"/>
                </a:solidFill>
                <a:latin typeface="Lato Light" charset="0"/>
                <a:ea typeface="ＭＳ Ｐゴシック" charset="0"/>
              </a:defRPr>
            </a:lvl7pPr>
            <a:lvl8pPr marL="3429000" indent="-228600" defTabSz="1827213" fontAlgn="base">
              <a:spcBef>
                <a:spcPct val="0"/>
              </a:spcBef>
              <a:spcAft>
                <a:spcPct val="0"/>
              </a:spcAft>
              <a:defRPr sz="3600">
                <a:solidFill>
                  <a:schemeClr val="tx1"/>
                </a:solidFill>
                <a:latin typeface="Lato Light" charset="0"/>
                <a:ea typeface="ＭＳ Ｐゴシック" charset="0"/>
              </a:defRPr>
            </a:lvl8pPr>
            <a:lvl9pPr marL="3886200" indent="-228600" defTabSz="1827213" fontAlgn="base">
              <a:spcBef>
                <a:spcPct val="0"/>
              </a:spcBef>
              <a:spcAft>
                <a:spcPct val="0"/>
              </a:spcAft>
              <a:defRPr sz="3600">
                <a:solidFill>
                  <a:schemeClr val="tx1"/>
                </a:solidFill>
                <a:latin typeface="Lato Light" charset="0"/>
                <a:ea typeface="ＭＳ Ｐゴシック" charset="0"/>
              </a:defRPr>
            </a:lvl9pPr>
          </a:lstStyle>
          <a:p>
            <a:pPr algn="ctr"/>
            <a:r>
              <a:rPr lang="en-US" sz="6000" b="1" dirty="0" smtClean="0">
                <a:latin typeface="Lato Regular" charset="0"/>
                <a:cs typeface="Lato Regular" charset="0"/>
              </a:rPr>
              <a:t>Development</a:t>
            </a:r>
            <a:endParaRPr lang="en-US" sz="6000" b="1" dirty="0">
              <a:latin typeface="Lato Regular" charset="0"/>
              <a:cs typeface="Lato Regular" charset="0"/>
            </a:endParaRPr>
          </a:p>
        </p:txBody>
      </p:sp>
      <p:pic>
        <p:nvPicPr>
          <p:cNvPr id="68" name="Picture 5"/>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3129403" y="9840005"/>
            <a:ext cx="1282807" cy="4803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1" name="Group 10"/>
          <p:cNvGrpSpPr/>
          <p:nvPr/>
        </p:nvGrpSpPr>
        <p:grpSpPr>
          <a:xfrm>
            <a:off x="1489210" y="3151419"/>
            <a:ext cx="7085400" cy="2160000"/>
            <a:chOff x="1489210" y="3151419"/>
            <a:chExt cx="7085400" cy="2160000"/>
          </a:xfrm>
        </p:grpSpPr>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153280" y="3151419"/>
              <a:ext cx="2421330" cy="2160000"/>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9" name="Picture 2" descr="C:\Users\Davor\Desktop\ECO Drive - Main.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809427" y="3151419"/>
              <a:ext cx="3570245" cy="2160000"/>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a:extLst>
              <a:ext uri="{909E8E84-426E-40DD-AFC4-6F175D3DCCD1}">
                <a14:hiddenFill xmlns:a14="http://schemas.microsoft.com/office/drawing/2010/main">
                  <a:solidFill>
                    <a:srgbClr val="FFFFFF"/>
                  </a:solidFill>
                </a14:hiddenFill>
              </a:ext>
            </a:extLst>
          </p:spPr>
        </p:pic>
        <p:pic>
          <p:nvPicPr>
            <p:cNvPr id="70" name="Picture 3" descr="C:\Users\Davor\Desktop\ECO Drive - Drives compare - chart.pn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593361" y="3151419"/>
              <a:ext cx="2656651" cy="2160000"/>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a:extLst>
              <a:ext uri="{909E8E84-426E-40DD-AFC4-6F175D3DCCD1}">
                <a14:hiddenFill xmlns:a14="http://schemas.microsoft.com/office/drawing/2010/main">
                  <a:solidFill>
                    <a:srgbClr val="FFFFFF"/>
                  </a:solidFill>
                </a14:hiddenFill>
              </a:ext>
            </a:extLst>
          </p:spPr>
        </p:pic>
        <p:pic>
          <p:nvPicPr>
            <p:cNvPr id="71" name="Picture Placeholder 10"/>
            <p:cNvPicPr>
              <a:picLocks noChangeAspect="1"/>
            </p:cNvPicPr>
            <p:nvPr/>
          </p:nvPicPr>
          <p:blipFill>
            <a:blip r:embed="rId6" cstate="email">
              <a:extLst>
                <a:ext uri="{28A0092B-C50C-407E-A947-70E740481C1C}">
                  <a14:useLocalDpi xmlns:a14="http://schemas.microsoft.com/office/drawing/2010/main" val="0"/>
                </a:ext>
              </a:extLst>
            </a:blip>
            <a:srcRect t="427" b="427"/>
            <a:stretch>
              <a:fillRect/>
            </a:stretch>
          </p:blipFill>
          <p:spPr>
            <a:xfrm>
              <a:off x="1489210" y="3151419"/>
              <a:ext cx="3614441" cy="2160000"/>
            </a:xfrm>
            <a:prstGeom prst="rect">
              <a:avLst/>
            </a:prstGeom>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pic>
      </p:grpSp>
      <p:grpSp>
        <p:nvGrpSpPr>
          <p:cNvPr id="10" name="Group 9"/>
          <p:cNvGrpSpPr/>
          <p:nvPr/>
        </p:nvGrpSpPr>
        <p:grpSpPr>
          <a:xfrm>
            <a:off x="1552571" y="8758099"/>
            <a:ext cx="6958679" cy="2160000"/>
            <a:chOff x="1615931" y="8758099"/>
            <a:chExt cx="6958679" cy="2160000"/>
          </a:xfrm>
        </p:grpSpPr>
        <p:pic>
          <p:nvPicPr>
            <p:cNvPr id="1027" name="Picture 3"/>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6655137" y="8758099"/>
              <a:ext cx="1919473" cy="2160000"/>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C:\Users\Davor\Desktop\ECO Instr - gear chart.png"/>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4752028" y="8758099"/>
              <a:ext cx="2655552" cy="2160000"/>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a:extLst>
              <a:ext uri="{909E8E84-426E-40DD-AFC4-6F175D3DCCD1}">
                <a14:hiddenFill xmlns:a14="http://schemas.microsoft.com/office/drawing/2010/main">
                  <a:solidFill>
                    <a:srgbClr val="FFFFFF"/>
                  </a:solidFill>
                </a14:hiddenFill>
              </a:ext>
            </a:extLst>
          </p:spPr>
        </p:pic>
        <p:pic>
          <p:nvPicPr>
            <p:cNvPr id="72" name="Picture Placeholder 49"/>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211150" y="8758099"/>
              <a:ext cx="3038862" cy="2160000"/>
            </a:xfrm>
            <a:prstGeom prst="rect">
              <a:avLst/>
            </a:prstGeom>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pic>
        <p:pic>
          <p:nvPicPr>
            <p:cNvPr id="73" name="Picture Placeholder 2"/>
            <p:cNvPicPr>
              <a:picLocks noChangeAspect="1"/>
            </p:cNvPicPr>
            <p:nvPr/>
          </p:nvPicPr>
          <p:blipFill>
            <a:blip r:embed="rId10" cstate="email">
              <a:extLst>
                <a:ext uri="{28A0092B-C50C-407E-A947-70E740481C1C}">
                  <a14:useLocalDpi xmlns:a14="http://schemas.microsoft.com/office/drawing/2010/main" val="0"/>
                </a:ext>
              </a:extLst>
            </a:blip>
            <a:srcRect t="7247" b="7247"/>
            <a:stretch>
              <a:fillRect/>
            </a:stretch>
          </p:blipFill>
          <p:spPr>
            <a:xfrm>
              <a:off x="1615931" y="8758099"/>
              <a:ext cx="3487720" cy="2160000"/>
            </a:xfrm>
            <a:prstGeom prst="rect">
              <a:avLst/>
            </a:prstGeom>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pic>
      </p:grpSp>
    </p:spTree>
    <p:extLst>
      <p:ext uri="{BB962C8B-B14F-4D97-AF65-F5344CB8AC3E}">
        <p14:creationId xmlns:p14="http://schemas.microsoft.com/office/powerpoint/2010/main" val="332684728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9980926" y="688643"/>
            <a:ext cx="4431278" cy="400110"/>
          </a:xfrm>
          <a:prstGeom prst="rect">
            <a:avLst/>
          </a:prstGeom>
          <a:noFill/>
        </p:spPr>
        <p:txBody>
          <a:bodyPr wrap="none">
            <a:spAutoFit/>
          </a:bodyPr>
          <a:lstStyle/>
          <a:p>
            <a:pPr algn="ctr" defTabSz="1828434" fontAlgn="auto">
              <a:spcBef>
                <a:spcPts val="0"/>
              </a:spcBef>
              <a:spcAft>
                <a:spcPts val="0"/>
              </a:spcAft>
              <a:defRPr/>
            </a:pPr>
            <a:r>
              <a:rPr lang="en-US" sz="2000" b="1" spc="600" dirty="0" smtClean="0">
                <a:latin typeface="Lato Regular"/>
                <a:ea typeface="+mn-ea"/>
                <a:cs typeface="Lato Regular"/>
              </a:rPr>
              <a:t>SkyTrack ECO Driving</a:t>
            </a:r>
            <a:endParaRPr lang="en-US" sz="2000" b="1" spc="600" dirty="0">
              <a:latin typeface="Lato Regular"/>
              <a:ea typeface="+mn-ea"/>
              <a:cs typeface="Lato Regular"/>
            </a:endParaRPr>
          </a:p>
        </p:txBody>
      </p:sp>
      <p:grpSp>
        <p:nvGrpSpPr>
          <p:cNvPr id="43" name="Group 42"/>
          <p:cNvGrpSpPr>
            <a:grpSpLocks/>
          </p:cNvGrpSpPr>
          <p:nvPr/>
        </p:nvGrpSpPr>
        <p:grpSpPr bwMode="auto">
          <a:xfrm>
            <a:off x="11449844" y="2019844"/>
            <a:ext cx="1477962" cy="258763"/>
            <a:chOff x="1703388" y="2006913"/>
            <a:chExt cx="1478230" cy="258682"/>
          </a:xfrm>
        </p:grpSpPr>
        <p:sp>
          <p:nvSpPr>
            <p:cNvPr id="44" name="Oval 43"/>
            <p:cNvSpPr/>
            <p:nvPr/>
          </p:nvSpPr>
          <p:spPr>
            <a:xfrm>
              <a:off x="1703388" y="2006913"/>
              <a:ext cx="258809"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45" name="Oval 44"/>
            <p:cNvSpPr/>
            <p:nvPr/>
          </p:nvSpPr>
          <p:spPr>
            <a:xfrm>
              <a:off x="2008243" y="2006913"/>
              <a:ext cx="258809"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46" name="Oval 45"/>
            <p:cNvSpPr/>
            <p:nvPr/>
          </p:nvSpPr>
          <p:spPr>
            <a:xfrm>
              <a:off x="2313099" y="2006913"/>
              <a:ext cx="258809"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47" name="Oval 46"/>
            <p:cNvSpPr/>
            <p:nvPr/>
          </p:nvSpPr>
          <p:spPr>
            <a:xfrm>
              <a:off x="2617954" y="2006913"/>
              <a:ext cx="258809"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48" name="Oval 47"/>
            <p:cNvSpPr/>
            <p:nvPr/>
          </p:nvSpPr>
          <p:spPr>
            <a:xfrm>
              <a:off x="2922809" y="2006913"/>
              <a:ext cx="258809"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grpSp>
      <p:sp>
        <p:nvSpPr>
          <p:cNvPr id="49" name="TextBox 72"/>
          <p:cNvSpPr txBox="1">
            <a:spLocks noChangeArrowheads="1"/>
          </p:cNvSpPr>
          <p:nvPr/>
        </p:nvSpPr>
        <p:spPr bwMode="auto">
          <a:xfrm>
            <a:off x="6922583" y="1004742"/>
            <a:ext cx="1055577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charset="0"/>
                <a:ea typeface="ＭＳ Ｐゴシック" charset="0"/>
                <a:cs typeface="ＭＳ Ｐゴシック" charset="0"/>
              </a:defRPr>
            </a:lvl1pPr>
            <a:lvl2pPr marL="742950" indent="-285750">
              <a:defRPr sz="3600">
                <a:solidFill>
                  <a:schemeClr val="tx1"/>
                </a:solidFill>
                <a:latin typeface="Lato Light" charset="0"/>
                <a:ea typeface="ＭＳ Ｐゴシック" charset="0"/>
              </a:defRPr>
            </a:lvl2pPr>
            <a:lvl3pPr marL="1143000" indent="-228600">
              <a:defRPr sz="3600">
                <a:solidFill>
                  <a:schemeClr val="tx1"/>
                </a:solidFill>
                <a:latin typeface="Lato Light" charset="0"/>
                <a:ea typeface="ＭＳ Ｐゴシック" charset="0"/>
              </a:defRPr>
            </a:lvl3pPr>
            <a:lvl4pPr marL="1600200" indent="-228600">
              <a:defRPr sz="3600">
                <a:solidFill>
                  <a:schemeClr val="tx1"/>
                </a:solidFill>
                <a:latin typeface="Lato Light" charset="0"/>
                <a:ea typeface="ＭＳ Ｐゴシック" charset="0"/>
              </a:defRPr>
            </a:lvl4pPr>
            <a:lvl5pPr marL="2057400" indent="-228600">
              <a:defRPr sz="3600">
                <a:solidFill>
                  <a:schemeClr val="tx1"/>
                </a:solidFill>
                <a:latin typeface="Lato Light" charset="0"/>
                <a:ea typeface="ＭＳ Ｐゴシック" charset="0"/>
              </a:defRPr>
            </a:lvl5pPr>
            <a:lvl6pPr marL="2514600" indent="-228600" defTabSz="1827213" fontAlgn="base">
              <a:spcBef>
                <a:spcPct val="0"/>
              </a:spcBef>
              <a:spcAft>
                <a:spcPct val="0"/>
              </a:spcAft>
              <a:defRPr sz="3600">
                <a:solidFill>
                  <a:schemeClr val="tx1"/>
                </a:solidFill>
                <a:latin typeface="Lato Light" charset="0"/>
                <a:ea typeface="ＭＳ Ｐゴシック" charset="0"/>
              </a:defRPr>
            </a:lvl6pPr>
            <a:lvl7pPr marL="2971800" indent="-228600" defTabSz="1827213" fontAlgn="base">
              <a:spcBef>
                <a:spcPct val="0"/>
              </a:spcBef>
              <a:spcAft>
                <a:spcPct val="0"/>
              </a:spcAft>
              <a:defRPr sz="3600">
                <a:solidFill>
                  <a:schemeClr val="tx1"/>
                </a:solidFill>
                <a:latin typeface="Lato Light" charset="0"/>
                <a:ea typeface="ＭＳ Ｐゴシック" charset="0"/>
              </a:defRPr>
            </a:lvl7pPr>
            <a:lvl8pPr marL="3429000" indent="-228600" defTabSz="1827213" fontAlgn="base">
              <a:spcBef>
                <a:spcPct val="0"/>
              </a:spcBef>
              <a:spcAft>
                <a:spcPct val="0"/>
              </a:spcAft>
              <a:defRPr sz="3600">
                <a:solidFill>
                  <a:schemeClr val="tx1"/>
                </a:solidFill>
                <a:latin typeface="Lato Light" charset="0"/>
                <a:ea typeface="ＭＳ Ｐゴシック" charset="0"/>
              </a:defRPr>
            </a:lvl8pPr>
            <a:lvl9pPr marL="3886200" indent="-228600" defTabSz="1827213" fontAlgn="base">
              <a:spcBef>
                <a:spcPct val="0"/>
              </a:spcBef>
              <a:spcAft>
                <a:spcPct val="0"/>
              </a:spcAft>
              <a:defRPr sz="3600">
                <a:solidFill>
                  <a:schemeClr val="tx1"/>
                </a:solidFill>
                <a:latin typeface="Lato Light" charset="0"/>
                <a:ea typeface="ＭＳ Ｐゴシック" charset="0"/>
              </a:defRPr>
            </a:lvl9pPr>
          </a:lstStyle>
          <a:p>
            <a:pPr algn="ctr"/>
            <a:r>
              <a:rPr lang="en-US" sz="6000" b="1" dirty="0" smtClean="0">
                <a:latin typeface="Lato Regular" charset="0"/>
                <a:cs typeface="Lato Regular" charset="0"/>
              </a:rPr>
              <a:t>Implementation &amp; Evaluation</a:t>
            </a:r>
            <a:endParaRPr lang="en-US" sz="6000" b="1" dirty="0">
              <a:latin typeface="Lato Regular" charset="0"/>
              <a:cs typeface="Lato Regular" charset="0"/>
            </a:endParaRPr>
          </a:p>
        </p:txBody>
      </p:sp>
      <p:sp>
        <p:nvSpPr>
          <p:cNvPr id="60" name="Freeform 1"/>
          <p:cNvSpPr>
            <a:spLocks noChangeArrowheads="1"/>
          </p:cNvSpPr>
          <p:nvPr/>
        </p:nvSpPr>
        <p:spPr bwMode="auto">
          <a:xfrm>
            <a:off x="8080608" y="3192076"/>
            <a:ext cx="4823716" cy="4115802"/>
          </a:xfrm>
          <a:custGeom>
            <a:avLst/>
            <a:gdLst>
              <a:gd name="T0" fmla="*/ 4485 w 5255"/>
              <a:gd name="T1" fmla="*/ 0 h 4486"/>
              <a:gd name="T2" fmla="*/ 4485 w 5255"/>
              <a:gd name="T3" fmla="*/ 0 h 4486"/>
              <a:gd name="T4" fmla="*/ 4485 w 5255"/>
              <a:gd name="T5" fmla="*/ 0 h 4486"/>
              <a:gd name="T6" fmla="*/ 4485 w 5255"/>
              <a:gd name="T7" fmla="*/ 0 h 4486"/>
              <a:gd name="T8" fmla="*/ 0 w 5255"/>
              <a:gd name="T9" fmla="*/ 4485 h 4486"/>
              <a:gd name="T10" fmla="*/ 742 w 5255"/>
              <a:gd name="T11" fmla="*/ 3707 h 4486"/>
              <a:gd name="T12" fmla="*/ 1493 w 5255"/>
              <a:gd name="T13" fmla="*/ 4485 h 4486"/>
              <a:gd name="T14" fmla="*/ 4485 w 5255"/>
              <a:gd name="T15" fmla="*/ 1502 h 4486"/>
              <a:gd name="T16" fmla="*/ 4485 w 5255"/>
              <a:gd name="T17" fmla="*/ 1502 h 4486"/>
              <a:gd name="T18" fmla="*/ 5254 w 5255"/>
              <a:gd name="T19" fmla="*/ 751 h 4486"/>
              <a:gd name="T20" fmla="*/ 4485 w 5255"/>
              <a:gd name="T21" fmla="*/ 0 h 4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55" h="4486">
                <a:moveTo>
                  <a:pt x="4485" y="0"/>
                </a:moveTo>
                <a:lnTo>
                  <a:pt x="4485" y="0"/>
                </a:lnTo>
                <a:lnTo>
                  <a:pt x="4485" y="0"/>
                </a:lnTo>
                <a:lnTo>
                  <a:pt x="4485" y="0"/>
                </a:lnTo>
                <a:cubicBezTo>
                  <a:pt x="2005" y="0"/>
                  <a:pt x="0" y="2015"/>
                  <a:pt x="0" y="4485"/>
                </a:cubicBezTo>
                <a:cubicBezTo>
                  <a:pt x="742" y="3707"/>
                  <a:pt x="742" y="3707"/>
                  <a:pt x="742" y="3707"/>
                </a:cubicBezTo>
                <a:cubicBezTo>
                  <a:pt x="1493" y="4485"/>
                  <a:pt x="1493" y="4485"/>
                  <a:pt x="1493" y="4485"/>
                </a:cubicBezTo>
                <a:cubicBezTo>
                  <a:pt x="1493" y="2842"/>
                  <a:pt x="2831" y="1502"/>
                  <a:pt x="4485" y="1502"/>
                </a:cubicBezTo>
                <a:lnTo>
                  <a:pt x="4485" y="1502"/>
                </a:lnTo>
                <a:cubicBezTo>
                  <a:pt x="5254" y="751"/>
                  <a:pt x="5254" y="751"/>
                  <a:pt x="5254" y="751"/>
                </a:cubicBezTo>
                <a:cubicBezTo>
                  <a:pt x="4485" y="0"/>
                  <a:pt x="4485" y="0"/>
                  <a:pt x="4485" y="0"/>
                </a:cubicBezTo>
              </a:path>
            </a:pathLst>
          </a:custGeom>
          <a:solidFill>
            <a:schemeClr val="accent1"/>
          </a:solidFill>
          <a:ln>
            <a:noFill/>
          </a:ln>
          <a:effectLst/>
        </p:spPr>
        <p:txBody>
          <a:bodyPr wrap="none" anchor="ctr"/>
          <a:lstStyle/>
          <a:p>
            <a:endParaRPr lang="en-US" dirty="0"/>
          </a:p>
        </p:txBody>
      </p:sp>
      <p:sp>
        <p:nvSpPr>
          <p:cNvPr id="74" name="Freeform 10"/>
          <p:cNvSpPr>
            <a:spLocks noChangeArrowheads="1"/>
          </p:cNvSpPr>
          <p:nvPr/>
        </p:nvSpPr>
        <p:spPr bwMode="auto">
          <a:xfrm>
            <a:off x="8080608" y="6595603"/>
            <a:ext cx="4115537" cy="4828078"/>
          </a:xfrm>
          <a:custGeom>
            <a:avLst/>
            <a:gdLst>
              <a:gd name="T0" fmla="*/ 0 w 4486"/>
              <a:gd name="T1" fmla="*/ 778 h 5262"/>
              <a:gd name="T2" fmla="*/ 0 w 4486"/>
              <a:gd name="T3" fmla="*/ 778 h 5262"/>
              <a:gd name="T4" fmla="*/ 0 w 4486"/>
              <a:gd name="T5" fmla="*/ 778 h 5262"/>
              <a:gd name="T6" fmla="*/ 0 w 4486"/>
              <a:gd name="T7" fmla="*/ 778 h 5262"/>
              <a:gd name="T8" fmla="*/ 4485 w 4486"/>
              <a:gd name="T9" fmla="*/ 5261 h 5262"/>
              <a:gd name="T10" fmla="*/ 3705 w 4486"/>
              <a:gd name="T11" fmla="*/ 4521 h 5262"/>
              <a:gd name="T12" fmla="*/ 4485 w 4486"/>
              <a:gd name="T13" fmla="*/ 3770 h 5262"/>
              <a:gd name="T14" fmla="*/ 1493 w 4486"/>
              <a:gd name="T15" fmla="*/ 778 h 5262"/>
              <a:gd name="T16" fmla="*/ 1493 w 4486"/>
              <a:gd name="T17" fmla="*/ 778 h 5262"/>
              <a:gd name="T18" fmla="*/ 742 w 4486"/>
              <a:gd name="T19" fmla="*/ 0 h 5262"/>
              <a:gd name="T20" fmla="*/ 0 w 4486"/>
              <a:gd name="T21" fmla="*/ 778 h 5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86" h="5262">
                <a:moveTo>
                  <a:pt x="0" y="778"/>
                </a:moveTo>
                <a:lnTo>
                  <a:pt x="0" y="778"/>
                </a:lnTo>
                <a:lnTo>
                  <a:pt x="0" y="778"/>
                </a:lnTo>
                <a:lnTo>
                  <a:pt x="0" y="778"/>
                </a:lnTo>
                <a:cubicBezTo>
                  <a:pt x="0" y="3248"/>
                  <a:pt x="2005" y="5261"/>
                  <a:pt x="4485" y="5261"/>
                </a:cubicBezTo>
                <a:cubicBezTo>
                  <a:pt x="3705" y="4521"/>
                  <a:pt x="3705" y="4521"/>
                  <a:pt x="3705" y="4521"/>
                </a:cubicBezTo>
                <a:cubicBezTo>
                  <a:pt x="4485" y="3770"/>
                  <a:pt x="4485" y="3770"/>
                  <a:pt x="4485" y="3770"/>
                </a:cubicBezTo>
                <a:cubicBezTo>
                  <a:pt x="2831" y="3770"/>
                  <a:pt x="1493" y="2431"/>
                  <a:pt x="1493" y="778"/>
                </a:cubicBezTo>
                <a:lnTo>
                  <a:pt x="1493" y="778"/>
                </a:lnTo>
                <a:cubicBezTo>
                  <a:pt x="742" y="0"/>
                  <a:pt x="742" y="0"/>
                  <a:pt x="742" y="0"/>
                </a:cubicBezTo>
                <a:cubicBezTo>
                  <a:pt x="0" y="778"/>
                  <a:pt x="0" y="778"/>
                  <a:pt x="0" y="778"/>
                </a:cubicBezTo>
              </a:path>
            </a:pathLst>
          </a:custGeom>
          <a:solidFill>
            <a:schemeClr val="accent4"/>
          </a:solidFill>
          <a:ln>
            <a:noFill/>
          </a:ln>
          <a:effectLst/>
        </p:spPr>
        <p:txBody>
          <a:bodyPr wrap="none" anchor="ctr"/>
          <a:lstStyle/>
          <a:p>
            <a:endParaRPr lang="en-US" dirty="0"/>
          </a:p>
        </p:txBody>
      </p:sp>
      <p:sp>
        <p:nvSpPr>
          <p:cNvPr id="111" name="Freeform 19"/>
          <p:cNvSpPr>
            <a:spLocks noChangeArrowheads="1"/>
          </p:cNvSpPr>
          <p:nvPr/>
        </p:nvSpPr>
        <p:spPr bwMode="auto">
          <a:xfrm>
            <a:off x="11479869" y="7307876"/>
            <a:ext cx="4823716" cy="4115805"/>
          </a:xfrm>
          <a:custGeom>
            <a:avLst/>
            <a:gdLst>
              <a:gd name="T0" fmla="*/ 780 w 5255"/>
              <a:gd name="T1" fmla="*/ 4483 h 4484"/>
              <a:gd name="T2" fmla="*/ 780 w 5255"/>
              <a:gd name="T3" fmla="*/ 4483 h 4484"/>
              <a:gd name="T4" fmla="*/ 780 w 5255"/>
              <a:gd name="T5" fmla="*/ 4483 h 4484"/>
              <a:gd name="T6" fmla="*/ 780 w 5255"/>
              <a:gd name="T7" fmla="*/ 4483 h 4484"/>
              <a:gd name="T8" fmla="*/ 5254 w 5255"/>
              <a:gd name="T9" fmla="*/ 0 h 4484"/>
              <a:gd name="T10" fmla="*/ 4512 w 5255"/>
              <a:gd name="T11" fmla="*/ 778 h 4484"/>
              <a:gd name="T12" fmla="*/ 3761 w 5255"/>
              <a:gd name="T13" fmla="*/ 0 h 4484"/>
              <a:gd name="T14" fmla="*/ 780 w 5255"/>
              <a:gd name="T15" fmla="*/ 2992 h 4484"/>
              <a:gd name="T16" fmla="*/ 780 w 5255"/>
              <a:gd name="T17" fmla="*/ 2992 h 4484"/>
              <a:gd name="T18" fmla="*/ 0 w 5255"/>
              <a:gd name="T19" fmla="*/ 3743 h 4484"/>
              <a:gd name="T20" fmla="*/ 780 w 5255"/>
              <a:gd name="T21" fmla="*/ 4483 h 4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55" h="4484">
                <a:moveTo>
                  <a:pt x="780" y="4483"/>
                </a:moveTo>
                <a:lnTo>
                  <a:pt x="780" y="4483"/>
                </a:lnTo>
                <a:lnTo>
                  <a:pt x="780" y="4483"/>
                </a:lnTo>
                <a:lnTo>
                  <a:pt x="780" y="4483"/>
                </a:lnTo>
                <a:cubicBezTo>
                  <a:pt x="3250" y="4483"/>
                  <a:pt x="5254" y="2470"/>
                  <a:pt x="5254" y="0"/>
                </a:cubicBezTo>
                <a:cubicBezTo>
                  <a:pt x="4512" y="778"/>
                  <a:pt x="4512" y="778"/>
                  <a:pt x="4512" y="778"/>
                </a:cubicBezTo>
                <a:cubicBezTo>
                  <a:pt x="3761" y="0"/>
                  <a:pt x="3761" y="0"/>
                  <a:pt x="3761" y="0"/>
                </a:cubicBezTo>
                <a:cubicBezTo>
                  <a:pt x="3761" y="1653"/>
                  <a:pt x="2424" y="2992"/>
                  <a:pt x="780" y="2992"/>
                </a:cubicBezTo>
                <a:lnTo>
                  <a:pt x="780" y="2992"/>
                </a:lnTo>
                <a:cubicBezTo>
                  <a:pt x="0" y="3743"/>
                  <a:pt x="0" y="3743"/>
                  <a:pt x="0" y="3743"/>
                </a:cubicBezTo>
                <a:cubicBezTo>
                  <a:pt x="780" y="4483"/>
                  <a:pt x="780" y="4483"/>
                  <a:pt x="780" y="4483"/>
                </a:cubicBezTo>
              </a:path>
            </a:pathLst>
          </a:custGeom>
          <a:solidFill>
            <a:schemeClr val="accent3"/>
          </a:solidFill>
          <a:ln>
            <a:noFill/>
          </a:ln>
          <a:effectLst/>
        </p:spPr>
        <p:txBody>
          <a:bodyPr wrap="none" anchor="ctr"/>
          <a:lstStyle/>
          <a:p>
            <a:endParaRPr lang="en-US" dirty="0"/>
          </a:p>
        </p:txBody>
      </p:sp>
      <p:sp>
        <p:nvSpPr>
          <p:cNvPr id="120" name="Freeform 28"/>
          <p:cNvSpPr>
            <a:spLocks noChangeArrowheads="1"/>
          </p:cNvSpPr>
          <p:nvPr/>
        </p:nvSpPr>
        <p:spPr bwMode="auto">
          <a:xfrm>
            <a:off x="12196145" y="3192076"/>
            <a:ext cx="4107440" cy="4832123"/>
          </a:xfrm>
          <a:custGeom>
            <a:avLst/>
            <a:gdLst>
              <a:gd name="T0" fmla="*/ 4474 w 4475"/>
              <a:gd name="T1" fmla="*/ 4485 h 5264"/>
              <a:gd name="T2" fmla="*/ 4474 w 4475"/>
              <a:gd name="T3" fmla="*/ 4485 h 5264"/>
              <a:gd name="T4" fmla="*/ 4474 w 4475"/>
              <a:gd name="T5" fmla="*/ 4485 h 5264"/>
              <a:gd name="T6" fmla="*/ 4474 w 4475"/>
              <a:gd name="T7" fmla="*/ 4485 h 5264"/>
              <a:gd name="T8" fmla="*/ 0 w 4475"/>
              <a:gd name="T9" fmla="*/ 0 h 5264"/>
              <a:gd name="T10" fmla="*/ 769 w 4475"/>
              <a:gd name="T11" fmla="*/ 751 h 5264"/>
              <a:gd name="T12" fmla="*/ 0 w 4475"/>
              <a:gd name="T13" fmla="*/ 1502 h 5264"/>
              <a:gd name="T14" fmla="*/ 2981 w 4475"/>
              <a:gd name="T15" fmla="*/ 4485 h 5264"/>
              <a:gd name="T16" fmla="*/ 2981 w 4475"/>
              <a:gd name="T17" fmla="*/ 4485 h 5264"/>
              <a:gd name="T18" fmla="*/ 3732 w 4475"/>
              <a:gd name="T19" fmla="*/ 5263 h 5264"/>
              <a:gd name="T20" fmla="*/ 4474 w 4475"/>
              <a:gd name="T21" fmla="*/ 4485 h 5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75" h="5264">
                <a:moveTo>
                  <a:pt x="4474" y="4485"/>
                </a:moveTo>
                <a:lnTo>
                  <a:pt x="4474" y="4485"/>
                </a:lnTo>
                <a:lnTo>
                  <a:pt x="4474" y="4485"/>
                </a:lnTo>
                <a:lnTo>
                  <a:pt x="4474" y="4485"/>
                </a:lnTo>
                <a:cubicBezTo>
                  <a:pt x="4474" y="2015"/>
                  <a:pt x="2470" y="0"/>
                  <a:pt x="0" y="0"/>
                </a:cubicBezTo>
                <a:cubicBezTo>
                  <a:pt x="769" y="751"/>
                  <a:pt x="769" y="751"/>
                  <a:pt x="769" y="751"/>
                </a:cubicBezTo>
                <a:cubicBezTo>
                  <a:pt x="0" y="1502"/>
                  <a:pt x="0" y="1502"/>
                  <a:pt x="0" y="1502"/>
                </a:cubicBezTo>
                <a:cubicBezTo>
                  <a:pt x="1644" y="1502"/>
                  <a:pt x="2981" y="2842"/>
                  <a:pt x="2981" y="4485"/>
                </a:cubicBezTo>
                <a:lnTo>
                  <a:pt x="2981" y="4485"/>
                </a:lnTo>
                <a:cubicBezTo>
                  <a:pt x="3732" y="5263"/>
                  <a:pt x="3732" y="5263"/>
                  <a:pt x="3732" y="5263"/>
                </a:cubicBezTo>
                <a:cubicBezTo>
                  <a:pt x="4474" y="4485"/>
                  <a:pt x="4474" y="4485"/>
                  <a:pt x="4474" y="4485"/>
                </a:cubicBezTo>
              </a:path>
            </a:pathLst>
          </a:custGeom>
          <a:solidFill>
            <a:schemeClr val="accent2"/>
          </a:solidFill>
          <a:ln>
            <a:noFill/>
          </a:ln>
          <a:effectLst/>
        </p:spPr>
        <p:txBody>
          <a:bodyPr wrap="none" anchor="ctr"/>
          <a:lstStyle/>
          <a:p>
            <a:endParaRPr lang="en-US" dirty="0"/>
          </a:p>
        </p:txBody>
      </p:sp>
      <p:grpSp>
        <p:nvGrpSpPr>
          <p:cNvPr id="5" name="Group 4"/>
          <p:cNvGrpSpPr/>
          <p:nvPr/>
        </p:nvGrpSpPr>
        <p:grpSpPr>
          <a:xfrm flipH="1">
            <a:off x="15288495" y="8278322"/>
            <a:ext cx="5258509" cy="1726603"/>
            <a:chOff x="2303754" y="2588851"/>
            <a:chExt cx="6155221" cy="2021285"/>
          </a:xfrm>
          <a:solidFill>
            <a:schemeClr val="accent3"/>
          </a:solidFill>
        </p:grpSpPr>
        <p:sp>
          <p:nvSpPr>
            <p:cNvPr id="159" name="Freeform 6700"/>
            <p:cNvSpPr>
              <a:spLocks noChangeArrowheads="1"/>
            </p:cNvSpPr>
            <p:nvPr/>
          </p:nvSpPr>
          <p:spPr bwMode="auto">
            <a:xfrm>
              <a:off x="2303754" y="2588851"/>
              <a:ext cx="1645535" cy="1645641"/>
            </a:xfrm>
            <a:custGeom>
              <a:avLst/>
              <a:gdLst>
                <a:gd name="T0" fmla="*/ 1083 w 1084"/>
                <a:gd name="T1" fmla="*/ 540 h 1085"/>
                <a:gd name="T2" fmla="*/ 1083 w 1084"/>
                <a:gd name="T3" fmla="*/ 540 h 1085"/>
                <a:gd name="T4" fmla="*/ 544 w 1084"/>
                <a:gd name="T5" fmla="*/ 1084 h 1085"/>
                <a:gd name="T6" fmla="*/ 0 w 1084"/>
                <a:gd name="T7" fmla="*/ 540 h 1085"/>
                <a:gd name="T8" fmla="*/ 544 w 1084"/>
                <a:gd name="T9" fmla="*/ 0 h 1085"/>
                <a:gd name="T10" fmla="*/ 1083 w 1084"/>
                <a:gd name="T11" fmla="*/ 540 h 1085"/>
              </a:gdLst>
              <a:ahLst/>
              <a:cxnLst>
                <a:cxn ang="0">
                  <a:pos x="T0" y="T1"/>
                </a:cxn>
                <a:cxn ang="0">
                  <a:pos x="T2" y="T3"/>
                </a:cxn>
                <a:cxn ang="0">
                  <a:pos x="T4" y="T5"/>
                </a:cxn>
                <a:cxn ang="0">
                  <a:pos x="T6" y="T7"/>
                </a:cxn>
                <a:cxn ang="0">
                  <a:pos x="T8" y="T9"/>
                </a:cxn>
                <a:cxn ang="0">
                  <a:pos x="T10" y="T11"/>
                </a:cxn>
              </a:cxnLst>
              <a:rect l="0" t="0" r="r" b="b"/>
              <a:pathLst>
                <a:path w="1084" h="1085">
                  <a:moveTo>
                    <a:pt x="1083" y="540"/>
                  </a:moveTo>
                  <a:lnTo>
                    <a:pt x="1083" y="540"/>
                  </a:lnTo>
                  <a:cubicBezTo>
                    <a:pt x="1083" y="838"/>
                    <a:pt x="843" y="1084"/>
                    <a:pt x="544" y="1084"/>
                  </a:cubicBezTo>
                  <a:cubicBezTo>
                    <a:pt x="241" y="1084"/>
                    <a:pt x="0" y="838"/>
                    <a:pt x="0" y="540"/>
                  </a:cubicBezTo>
                  <a:cubicBezTo>
                    <a:pt x="0" y="241"/>
                    <a:pt x="241" y="0"/>
                    <a:pt x="544" y="0"/>
                  </a:cubicBezTo>
                  <a:cubicBezTo>
                    <a:pt x="843" y="0"/>
                    <a:pt x="1083" y="241"/>
                    <a:pt x="1083" y="540"/>
                  </a:cubicBez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2" name="Freeform 6703"/>
            <p:cNvSpPr>
              <a:spLocks noChangeArrowheads="1"/>
            </p:cNvSpPr>
            <p:nvPr/>
          </p:nvSpPr>
          <p:spPr bwMode="auto">
            <a:xfrm>
              <a:off x="3798876" y="3800804"/>
              <a:ext cx="4660099" cy="809332"/>
            </a:xfrm>
            <a:custGeom>
              <a:avLst/>
              <a:gdLst>
                <a:gd name="T0" fmla="*/ 3057 w 3058"/>
                <a:gd name="T1" fmla="*/ 538 h 539"/>
                <a:gd name="T2" fmla="*/ 895 w 3058"/>
                <a:gd name="T3" fmla="*/ 538 h 539"/>
                <a:gd name="T4" fmla="*/ 0 w 3058"/>
                <a:gd name="T5" fmla="*/ 38 h 539"/>
                <a:gd name="T6" fmla="*/ 24 w 3058"/>
                <a:gd name="T7" fmla="*/ 0 h 539"/>
                <a:gd name="T8" fmla="*/ 910 w 3058"/>
                <a:gd name="T9" fmla="*/ 495 h 539"/>
                <a:gd name="T10" fmla="*/ 3057 w 3058"/>
                <a:gd name="T11" fmla="*/ 495 h 539"/>
                <a:gd name="T12" fmla="*/ 3057 w 3058"/>
                <a:gd name="T13" fmla="*/ 538 h 539"/>
              </a:gdLst>
              <a:ahLst/>
              <a:cxnLst>
                <a:cxn ang="0">
                  <a:pos x="T0" y="T1"/>
                </a:cxn>
                <a:cxn ang="0">
                  <a:pos x="T2" y="T3"/>
                </a:cxn>
                <a:cxn ang="0">
                  <a:pos x="T4" y="T5"/>
                </a:cxn>
                <a:cxn ang="0">
                  <a:pos x="T6" y="T7"/>
                </a:cxn>
                <a:cxn ang="0">
                  <a:pos x="T8" y="T9"/>
                </a:cxn>
                <a:cxn ang="0">
                  <a:pos x="T10" y="T11"/>
                </a:cxn>
                <a:cxn ang="0">
                  <a:pos x="T12" y="T13"/>
                </a:cxn>
              </a:cxnLst>
              <a:rect l="0" t="0" r="r" b="b"/>
              <a:pathLst>
                <a:path w="3058" h="539">
                  <a:moveTo>
                    <a:pt x="3057" y="538"/>
                  </a:moveTo>
                  <a:lnTo>
                    <a:pt x="895" y="538"/>
                  </a:lnTo>
                  <a:lnTo>
                    <a:pt x="0" y="38"/>
                  </a:lnTo>
                  <a:lnTo>
                    <a:pt x="24" y="0"/>
                  </a:lnTo>
                  <a:lnTo>
                    <a:pt x="910" y="495"/>
                  </a:lnTo>
                  <a:lnTo>
                    <a:pt x="3057" y="495"/>
                  </a:lnTo>
                  <a:lnTo>
                    <a:pt x="3057" y="538"/>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grpSp>
        <p:nvGrpSpPr>
          <p:cNvPr id="163" name="Group 162"/>
          <p:cNvGrpSpPr/>
          <p:nvPr/>
        </p:nvGrpSpPr>
        <p:grpSpPr>
          <a:xfrm>
            <a:off x="3809973" y="8278322"/>
            <a:ext cx="5257855" cy="1726603"/>
            <a:chOff x="2303754" y="2588851"/>
            <a:chExt cx="6155221" cy="2021285"/>
          </a:xfrm>
          <a:solidFill>
            <a:schemeClr val="accent4"/>
          </a:solidFill>
        </p:grpSpPr>
        <p:sp>
          <p:nvSpPr>
            <p:cNvPr id="164" name="Freeform 6700"/>
            <p:cNvSpPr>
              <a:spLocks noChangeArrowheads="1"/>
            </p:cNvSpPr>
            <p:nvPr/>
          </p:nvSpPr>
          <p:spPr bwMode="auto">
            <a:xfrm>
              <a:off x="2303754" y="2588851"/>
              <a:ext cx="1645535" cy="1645641"/>
            </a:xfrm>
            <a:custGeom>
              <a:avLst/>
              <a:gdLst>
                <a:gd name="T0" fmla="*/ 1083 w 1084"/>
                <a:gd name="T1" fmla="*/ 540 h 1085"/>
                <a:gd name="T2" fmla="*/ 1083 w 1084"/>
                <a:gd name="T3" fmla="*/ 540 h 1085"/>
                <a:gd name="T4" fmla="*/ 544 w 1084"/>
                <a:gd name="T5" fmla="*/ 1084 h 1085"/>
                <a:gd name="T6" fmla="*/ 0 w 1084"/>
                <a:gd name="T7" fmla="*/ 540 h 1085"/>
                <a:gd name="T8" fmla="*/ 544 w 1084"/>
                <a:gd name="T9" fmla="*/ 0 h 1085"/>
                <a:gd name="T10" fmla="*/ 1083 w 1084"/>
                <a:gd name="T11" fmla="*/ 540 h 1085"/>
              </a:gdLst>
              <a:ahLst/>
              <a:cxnLst>
                <a:cxn ang="0">
                  <a:pos x="T0" y="T1"/>
                </a:cxn>
                <a:cxn ang="0">
                  <a:pos x="T2" y="T3"/>
                </a:cxn>
                <a:cxn ang="0">
                  <a:pos x="T4" y="T5"/>
                </a:cxn>
                <a:cxn ang="0">
                  <a:pos x="T6" y="T7"/>
                </a:cxn>
                <a:cxn ang="0">
                  <a:pos x="T8" y="T9"/>
                </a:cxn>
                <a:cxn ang="0">
                  <a:pos x="T10" y="T11"/>
                </a:cxn>
              </a:cxnLst>
              <a:rect l="0" t="0" r="r" b="b"/>
              <a:pathLst>
                <a:path w="1084" h="1085">
                  <a:moveTo>
                    <a:pt x="1083" y="540"/>
                  </a:moveTo>
                  <a:lnTo>
                    <a:pt x="1083" y="540"/>
                  </a:lnTo>
                  <a:cubicBezTo>
                    <a:pt x="1083" y="838"/>
                    <a:pt x="843" y="1084"/>
                    <a:pt x="544" y="1084"/>
                  </a:cubicBezTo>
                  <a:cubicBezTo>
                    <a:pt x="241" y="1084"/>
                    <a:pt x="0" y="838"/>
                    <a:pt x="0" y="540"/>
                  </a:cubicBezTo>
                  <a:cubicBezTo>
                    <a:pt x="0" y="241"/>
                    <a:pt x="241" y="0"/>
                    <a:pt x="544" y="0"/>
                  </a:cubicBezTo>
                  <a:cubicBezTo>
                    <a:pt x="843" y="0"/>
                    <a:pt x="1083" y="241"/>
                    <a:pt x="1083" y="540"/>
                  </a:cubicBez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5" name="Freeform 6703"/>
            <p:cNvSpPr>
              <a:spLocks noChangeArrowheads="1"/>
            </p:cNvSpPr>
            <p:nvPr/>
          </p:nvSpPr>
          <p:spPr bwMode="auto">
            <a:xfrm>
              <a:off x="3798876" y="3800804"/>
              <a:ext cx="4660099" cy="809332"/>
            </a:xfrm>
            <a:custGeom>
              <a:avLst/>
              <a:gdLst>
                <a:gd name="T0" fmla="*/ 3057 w 3058"/>
                <a:gd name="T1" fmla="*/ 538 h 539"/>
                <a:gd name="T2" fmla="*/ 895 w 3058"/>
                <a:gd name="T3" fmla="*/ 538 h 539"/>
                <a:gd name="T4" fmla="*/ 0 w 3058"/>
                <a:gd name="T5" fmla="*/ 38 h 539"/>
                <a:gd name="T6" fmla="*/ 24 w 3058"/>
                <a:gd name="T7" fmla="*/ 0 h 539"/>
                <a:gd name="T8" fmla="*/ 910 w 3058"/>
                <a:gd name="T9" fmla="*/ 495 h 539"/>
                <a:gd name="T10" fmla="*/ 3057 w 3058"/>
                <a:gd name="T11" fmla="*/ 495 h 539"/>
                <a:gd name="T12" fmla="*/ 3057 w 3058"/>
                <a:gd name="T13" fmla="*/ 538 h 539"/>
              </a:gdLst>
              <a:ahLst/>
              <a:cxnLst>
                <a:cxn ang="0">
                  <a:pos x="T0" y="T1"/>
                </a:cxn>
                <a:cxn ang="0">
                  <a:pos x="T2" y="T3"/>
                </a:cxn>
                <a:cxn ang="0">
                  <a:pos x="T4" y="T5"/>
                </a:cxn>
                <a:cxn ang="0">
                  <a:pos x="T6" y="T7"/>
                </a:cxn>
                <a:cxn ang="0">
                  <a:pos x="T8" y="T9"/>
                </a:cxn>
                <a:cxn ang="0">
                  <a:pos x="T10" y="T11"/>
                </a:cxn>
                <a:cxn ang="0">
                  <a:pos x="T12" y="T13"/>
                </a:cxn>
              </a:cxnLst>
              <a:rect l="0" t="0" r="r" b="b"/>
              <a:pathLst>
                <a:path w="3058" h="539">
                  <a:moveTo>
                    <a:pt x="3057" y="538"/>
                  </a:moveTo>
                  <a:lnTo>
                    <a:pt x="895" y="538"/>
                  </a:lnTo>
                  <a:lnTo>
                    <a:pt x="0" y="38"/>
                  </a:lnTo>
                  <a:lnTo>
                    <a:pt x="24" y="0"/>
                  </a:lnTo>
                  <a:lnTo>
                    <a:pt x="910" y="495"/>
                  </a:lnTo>
                  <a:lnTo>
                    <a:pt x="3057" y="495"/>
                  </a:lnTo>
                  <a:lnTo>
                    <a:pt x="3057" y="538"/>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grpSp>
        <p:nvGrpSpPr>
          <p:cNvPr id="166" name="Group 165"/>
          <p:cNvGrpSpPr/>
          <p:nvPr/>
        </p:nvGrpSpPr>
        <p:grpSpPr>
          <a:xfrm flipH="1">
            <a:off x="15357075" y="3028183"/>
            <a:ext cx="5258509" cy="1726603"/>
            <a:chOff x="2303754" y="2588851"/>
            <a:chExt cx="6155221" cy="2021285"/>
          </a:xfrm>
          <a:solidFill>
            <a:schemeClr val="accent2"/>
          </a:solidFill>
        </p:grpSpPr>
        <p:sp>
          <p:nvSpPr>
            <p:cNvPr id="167" name="Freeform 6700"/>
            <p:cNvSpPr>
              <a:spLocks noChangeArrowheads="1"/>
            </p:cNvSpPr>
            <p:nvPr/>
          </p:nvSpPr>
          <p:spPr bwMode="auto">
            <a:xfrm>
              <a:off x="2303754" y="2588851"/>
              <a:ext cx="1645535" cy="1645641"/>
            </a:xfrm>
            <a:custGeom>
              <a:avLst/>
              <a:gdLst>
                <a:gd name="T0" fmla="*/ 1083 w 1084"/>
                <a:gd name="T1" fmla="*/ 540 h 1085"/>
                <a:gd name="T2" fmla="*/ 1083 w 1084"/>
                <a:gd name="T3" fmla="*/ 540 h 1085"/>
                <a:gd name="T4" fmla="*/ 544 w 1084"/>
                <a:gd name="T5" fmla="*/ 1084 h 1085"/>
                <a:gd name="T6" fmla="*/ 0 w 1084"/>
                <a:gd name="T7" fmla="*/ 540 h 1085"/>
                <a:gd name="T8" fmla="*/ 544 w 1084"/>
                <a:gd name="T9" fmla="*/ 0 h 1085"/>
                <a:gd name="T10" fmla="*/ 1083 w 1084"/>
                <a:gd name="T11" fmla="*/ 540 h 1085"/>
              </a:gdLst>
              <a:ahLst/>
              <a:cxnLst>
                <a:cxn ang="0">
                  <a:pos x="T0" y="T1"/>
                </a:cxn>
                <a:cxn ang="0">
                  <a:pos x="T2" y="T3"/>
                </a:cxn>
                <a:cxn ang="0">
                  <a:pos x="T4" y="T5"/>
                </a:cxn>
                <a:cxn ang="0">
                  <a:pos x="T6" y="T7"/>
                </a:cxn>
                <a:cxn ang="0">
                  <a:pos x="T8" y="T9"/>
                </a:cxn>
                <a:cxn ang="0">
                  <a:pos x="T10" y="T11"/>
                </a:cxn>
              </a:cxnLst>
              <a:rect l="0" t="0" r="r" b="b"/>
              <a:pathLst>
                <a:path w="1084" h="1085">
                  <a:moveTo>
                    <a:pt x="1083" y="540"/>
                  </a:moveTo>
                  <a:lnTo>
                    <a:pt x="1083" y="540"/>
                  </a:lnTo>
                  <a:cubicBezTo>
                    <a:pt x="1083" y="838"/>
                    <a:pt x="843" y="1084"/>
                    <a:pt x="544" y="1084"/>
                  </a:cubicBezTo>
                  <a:cubicBezTo>
                    <a:pt x="241" y="1084"/>
                    <a:pt x="0" y="838"/>
                    <a:pt x="0" y="540"/>
                  </a:cubicBezTo>
                  <a:cubicBezTo>
                    <a:pt x="0" y="241"/>
                    <a:pt x="241" y="0"/>
                    <a:pt x="544" y="0"/>
                  </a:cubicBezTo>
                  <a:cubicBezTo>
                    <a:pt x="843" y="0"/>
                    <a:pt x="1083" y="241"/>
                    <a:pt x="1083" y="540"/>
                  </a:cubicBez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8" name="Freeform 6703"/>
            <p:cNvSpPr>
              <a:spLocks noChangeArrowheads="1"/>
            </p:cNvSpPr>
            <p:nvPr/>
          </p:nvSpPr>
          <p:spPr bwMode="auto">
            <a:xfrm>
              <a:off x="3798876" y="3800804"/>
              <a:ext cx="4660099" cy="809332"/>
            </a:xfrm>
            <a:custGeom>
              <a:avLst/>
              <a:gdLst>
                <a:gd name="T0" fmla="*/ 3057 w 3058"/>
                <a:gd name="T1" fmla="*/ 538 h 539"/>
                <a:gd name="T2" fmla="*/ 895 w 3058"/>
                <a:gd name="T3" fmla="*/ 538 h 539"/>
                <a:gd name="T4" fmla="*/ 0 w 3058"/>
                <a:gd name="T5" fmla="*/ 38 h 539"/>
                <a:gd name="T6" fmla="*/ 24 w 3058"/>
                <a:gd name="T7" fmla="*/ 0 h 539"/>
                <a:gd name="T8" fmla="*/ 910 w 3058"/>
                <a:gd name="T9" fmla="*/ 495 h 539"/>
                <a:gd name="T10" fmla="*/ 3057 w 3058"/>
                <a:gd name="T11" fmla="*/ 495 h 539"/>
                <a:gd name="T12" fmla="*/ 3057 w 3058"/>
                <a:gd name="T13" fmla="*/ 538 h 539"/>
              </a:gdLst>
              <a:ahLst/>
              <a:cxnLst>
                <a:cxn ang="0">
                  <a:pos x="T0" y="T1"/>
                </a:cxn>
                <a:cxn ang="0">
                  <a:pos x="T2" y="T3"/>
                </a:cxn>
                <a:cxn ang="0">
                  <a:pos x="T4" y="T5"/>
                </a:cxn>
                <a:cxn ang="0">
                  <a:pos x="T6" y="T7"/>
                </a:cxn>
                <a:cxn ang="0">
                  <a:pos x="T8" y="T9"/>
                </a:cxn>
                <a:cxn ang="0">
                  <a:pos x="T10" y="T11"/>
                </a:cxn>
                <a:cxn ang="0">
                  <a:pos x="T12" y="T13"/>
                </a:cxn>
              </a:cxnLst>
              <a:rect l="0" t="0" r="r" b="b"/>
              <a:pathLst>
                <a:path w="3058" h="539">
                  <a:moveTo>
                    <a:pt x="3057" y="538"/>
                  </a:moveTo>
                  <a:lnTo>
                    <a:pt x="895" y="538"/>
                  </a:lnTo>
                  <a:lnTo>
                    <a:pt x="0" y="38"/>
                  </a:lnTo>
                  <a:lnTo>
                    <a:pt x="24" y="0"/>
                  </a:lnTo>
                  <a:lnTo>
                    <a:pt x="910" y="495"/>
                  </a:lnTo>
                  <a:lnTo>
                    <a:pt x="3057" y="495"/>
                  </a:lnTo>
                  <a:lnTo>
                    <a:pt x="3057" y="538"/>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grpSp>
        <p:nvGrpSpPr>
          <p:cNvPr id="169" name="Group 168"/>
          <p:cNvGrpSpPr/>
          <p:nvPr/>
        </p:nvGrpSpPr>
        <p:grpSpPr>
          <a:xfrm>
            <a:off x="3809973" y="3028183"/>
            <a:ext cx="5257855" cy="1726603"/>
            <a:chOff x="2303754" y="2588851"/>
            <a:chExt cx="6155221" cy="2021285"/>
          </a:xfrm>
          <a:solidFill>
            <a:schemeClr val="accent1"/>
          </a:solidFill>
        </p:grpSpPr>
        <p:sp>
          <p:nvSpPr>
            <p:cNvPr id="170" name="Freeform 6700"/>
            <p:cNvSpPr>
              <a:spLocks noChangeArrowheads="1"/>
            </p:cNvSpPr>
            <p:nvPr/>
          </p:nvSpPr>
          <p:spPr bwMode="auto">
            <a:xfrm>
              <a:off x="2303754" y="2588851"/>
              <a:ext cx="1645535" cy="1645641"/>
            </a:xfrm>
            <a:custGeom>
              <a:avLst/>
              <a:gdLst>
                <a:gd name="T0" fmla="*/ 1083 w 1084"/>
                <a:gd name="T1" fmla="*/ 540 h 1085"/>
                <a:gd name="T2" fmla="*/ 1083 w 1084"/>
                <a:gd name="T3" fmla="*/ 540 h 1085"/>
                <a:gd name="T4" fmla="*/ 544 w 1084"/>
                <a:gd name="T5" fmla="*/ 1084 h 1085"/>
                <a:gd name="T6" fmla="*/ 0 w 1084"/>
                <a:gd name="T7" fmla="*/ 540 h 1085"/>
                <a:gd name="T8" fmla="*/ 544 w 1084"/>
                <a:gd name="T9" fmla="*/ 0 h 1085"/>
                <a:gd name="T10" fmla="*/ 1083 w 1084"/>
                <a:gd name="T11" fmla="*/ 540 h 1085"/>
              </a:gdLst>
              <a:ahLst/>
              <a:cxnLst>
                <a:cxn ang="0">
                  <a:pos x="T0" y="T1"/>
                </a:cxn>
                <a:cxn ang="0">
                  <a:pos x="T2" y="T3"/>
                </a:cxn>
                <a:cxn ang="0">
                  <a:pos x="T4" y="T5"/>
                </a:cxn>
                <a:cxn ang="0">
                  <a:pos x="T6" y="T7"/>
                </a:cxn>
                <a:cxn ang="0">
                  <a:pos x="T8" y="T9"/>
                </a:cxn>
                <a:cxn ang="0">
                  <a:pos x="T10" y="T11"/>
                </a:cxn>
              </a:cxnLst>
              <a:rect l="0" t="0" r="r" b="b"/>
              <a:pathLst>
                <a:path w="1084" h="1085">
                  <a:moveTo>
                    <a:pt x="1083" y="540"/>
                  </a:moveTo>
                  <a:lnTo>
                    <a:pt x="1083" y="540"/>
                  </a:lnTo>
                  <a:cubicBezTo>
                    <a:pt x="1083" y="838"/>
                    <a:pt x="843" y="1084"/>
                    <a:pt x="544" y="1084"/>
                  </a:cubicBezTo>
                  <a:cubicBezTo>
                    <a:pt x="241" y="1084"/>
                    <a:pt x="0" y="838"/>
                    <a:pt x="0" y="540"/>
                  </a:cubicBezTo>
                  <a:cubicBezTo>
                    <a:pt x="0" y="241"/>
                    <a:pt x="241" y="0"/>
                    <a:pt x="544" y="0"/>
                  </a:cubicBezTo>
                  <a:cubicBezTo>
                    <a:pt x="843" y="0"/>
                    <a:pt x="1083" y="241"/>
                    <a:pt x="1083" y="540"/>
                  </a:cubicBez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1" name="Freeform 6703"/>
            <p:cNvSpPr>
              <a:spLocks noChangeArrowheads="1"/>
            </p:cNvSpPr>
            <p:nvPr/>
          </p:nvSpPr>
          <p:spPr bwMode="auto">
            <a:xfrm>
              <a:off x="3798876" y="3800804"/>
              <a:ext cx="4660099" cy="809332"/>
            </a:xfrm>
            <a:custGeom>
              <a:avLst/>
              <a:gdLst>
                <a:gd name="T0" fmla="*/ 3057 w 3058"/>
                <a:gd name="T1" fmla="*/ 538 h 539"/>
                <a:gd name="T2" fmla="*/ 895 w 3058"/>
                <a:gd name="T3" fmla="*/ 538 h 539"/>
                <a:gd name="T4" fmla="*/ 0 w 3058"/>
                <a:gd name="T5" fmla="*/ 38 h 539"/>
                <a:gd name="T6" fmla="*/ 24 w 3058"/>
                <a:gd name="T7" fmla="*/ 0 h 539"/>
                <a:gd name="T8" fmla="*/ 910 w 3058"/>
                <a:gd name="T9" fmla="*/ 495 h 539"/>
                <a:gd name="T10" fmla="*/ 3057 w 3058"/>
                <a:gd name="T11" fmla="*/ 495 h 539"/>
                <a:gd name="T12" fmla="*/ 3057 w 3058"/>
                <a:gd name="T13" fmla="*/ 538 h 539"/>
              </a:gdLst>
              <a:ahLst/>
              <a:cxnLst>
                <a:cxn ang="0">
                  <a:pos x="T0" y="T1"/>
                </a:cxn>
                <a:cxn ang="0">
                  <a:pos x="T2" y="T3"/>
                </a:cxn>
                <a:cxn ang="0">
                  <a:pos x="T4" y="T5"/>
                </a:cxn>
                <a:cxn ang="0">
                  <a:pos x="T6" y="T7"/>
                </a:cxn>
                <a:cxn ang="0">
                  <a:pos x="T8" y="T9"/>
                </a:cxn>
                <a:cxn ang="0">
                  <a:pos x="T10" y="T11"/>
                </a:cxn>
                <a:cxn ang="0">
                  <a:pos x="T12" y="T13"/>
                </a:cxn>
              </a:cxnLst>
              <a:rect l="0" t="0" r="r" b="b"/>
              <a:pathLst>
                <a:path w="3058" h="539">
                  <a:moveTo>
                    <a:pt x="3057" y="538"/>
                  </a:moveTo>
                  <a:lnTo>
                    <a:pt x="895" y="538"/>
                  </a:lnTo>
                  <a:lnTo>
                    <a:pt x="0" y="38"/>
                  </a:lnTo>
                  <a:lnTo>
                    <a:pt x="24" y="0"/>
                  </a:lnTo>
                  <a:lnTo>
                    <a:pt x="910" y="495"/>
                  </a:lnTo>
                  <a:lnTo>
                    <a:pt x="3057" y="495"/>
                  </a:lnTo>
                  <a:lnTo>
                    <a:pt x="3057" y="538"/>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sp>
        <p:nvSpPr>
          <p:cNvPr id="172" name="TextBox 171"/>
          <p:cNvSpPr txBox="1"/>
          <p:nvPr/>
        </p:nvSpPr>
        <p:spPr>
          <a:xfrm>
            <a:off x="14044332" y="9297012"/>
            <a:ext cx="860149" cy="1200292"/>
          </a:xfrm>
          <a:prstGeom prst="rect">
            <a:avLst/>
          </a:prstGeom>
          <a:noFill/>
        </p:spPr>
        <p:txBody>
          <a:bodyPr wrap="none" lIns="182843" tIns="91422" rIns="182843" bIns="91422" rtlCol="0">
            <a:spAutoFit/>
          </a:bodyPr>
          <a:lstStyle/>
          <a:p>
            <a:pPr algn="ctr"/>
            <a:r>
              <a:rPr lang="en-US" sz="6600" b="1" dirty="0" smtClean="0">
                <a:solidFill>
                  <a:schemeClr val="bg1"/>
                </a:solidFill>
                <a:latin typeface="Lato Regular"/>
                <a:cs typeface="Lato Regular"/>
              </a:rPr>
              <a:t>3</a:t>
            </a:r>
            <a:endParaRPr lang="en-US" sz="6600" b="1" dirty="0">
              <a:solidFill>
                <a:schemeClr val="bg1"/>
              </a:solidFill>
              <a:latin typeface="Lato Regular"/>
              <a:cs typeface="Lato Regular"/>
            </a:endParaRPr>
          </a:p>
        </p:txBody>
      </p:sp>
      <p:sp>
        <p:nvSpPr>
          <p:cNvPr id="173" name="TextBox 172"/>
          <p:cNvSpPr txBox="1"/>
          <p:nvPr/>
        </p:nvSpPr>
        <p:spPr>
          <a:xfrm>
            <a:off x="9409987" y="9297012"/>
            <a:ext cx="860149" cy="1200292"/>
          </a:xfrm>
          <a:prstGeom prst="rect">
            <a:avLst/>
          </a:prstGeom>
          <a:noFill/>
        </p:spPr>
        <p:txBody>
          <a:bodyPr wrap="none" lIns="182843" tIns="91422" rIns="182843" bIns="91422" rtlCol="0">
            <a:spAutoFit/>
          </a:bodyPr>
          <a:lstStyle/>
          <a:p>
            <a:pPr algn="ctr"/>
            <a:r>
              <a:rPr lang="en-US" sz="6600" b="1" dirty="0" smtClean="0">
                <a:solidFill>
                  <a:schemeClr val="bg1"/>
                </a:solidFill>
                <a:latin typeface="Lato Regular"/>
                <a:cs typeface="Lato Regular"/>
              </a:rPr>
              <a:t>4</a:t>
            </a:r>
            <a:endParaRPr lang="en-US" sz="6600" b="1" dirty="0">
              <a:solidFill>
                <a:schemeClr val="bg1"/>
              </a:solidFill>
              <a:latin typeface="Lato Regular"/>
              <a:cs typeface="Lato Regular"/>
            </a:endParaRPr>
          </a:p>
        </p:txBody>
      </p:sp>
      <p:sp>
        <p:nvSpPr>
          <p:cNvPr id="174" name="TextBox 173"/>
          <p:cNvSpPr txBox="1"/>
          <p:nvPr/>
        </p:nvSpPr>
        <p:spPr>
          <a:xfrm>
            <a:off x="14044332" y="4063446"/>
            <a:ext cx="860149" cy="1200292"/>
          </a:xfrm>
          <a:prstGeom prst="rect">
            <a:avLst/>
          </a:prstGeom>
          <a:noFill/>
        </p:spPr>
        <p:txBody>
          <a:bodyPr wrap="none" lIns="182843" tIns="91422" rIns="182843" bIns="91422" rtlCol="0">
            <a:spAutoFit/>
          </a:bodyPr>
          <a:lstStyle/>
          <a:p>
            <a:pPr algn="ctr"/>
            <a:r>
              <a:rPr lang="en-US" sz="6600" b="1" dirty="0" smtClean="0">
                <a:solidFill>
                  <a:schemeClr val="bg1"/>
                </a:solidFill>
                <a:latin typeface="Lato Regular"/>
                <a:cs typeface="Lato Regular"/>
              </a:rPr>
              <a:t>2</a:t>
            </a:r>
            <a:endParaRPr lang="en-US" sz="6600" b="1" dirty="0">
              <a:solidFill>
                <a:schemeClr val="bg1"/>
              </a:solidFill>
              <a:latin typeface="Lato Regular"/>
              <a:cs typeface="Lato Regular"/>
            </a:endParaRPr>
          </a:p>
        </p:txBody>
      </p:sp>
      <p:sp>
        <p:nvSpPr>
          <p:cNvPr id="175" name="TextBox 174"/>
          <p:cNvSpPr txBox="1"/>
          <p:nvPr/>
        </p:nvSpPr>
        <p:spPr>
          <a:xfrm>
            <a:off x="9409987" y="4063446"/>
            <a:ext cx="860149" cy="1200292"/>
          </a:xfrm>
          <a:prstGeom prst="rect">
            <a:avLst/>
          </a:prstGeom>
          <a:noFill/>
        </p:spPr>
        <p:txBody>
          <a:bodyPr wrap="none" lIns="182843" tIns="91422" rIns="182843" bIns="91422" rtlCol="0">
            <a:spAutoFit/>
          </a:bodyPr>
          <a:lstStyle/>
          <a:p>
            <a:pPr algn="ctr"/>
            <a:r>
              <a:rPr lang="en-US" sz="6600" b="1" dirty="0" smtClean="0">
                <a:solidFill>
                  <a:schemeClr val="bg1"/>
                </a:solidFill>
                <a:latin typeface="Lato Regular"/>
                <a:cs typeface="Lato Regular"/>
              </a:rPr>
              <a:t>1</a:t>
            </a:r>
            <a:endParaRPr lang="en-US" sz="6600" b="1" dirty="0">
              <a:solidFill>
                <a:schemeClr val="bg1"/>
              </a:solidFill>
              <a:latin typeface="Lato Regular"/>
              <a:cs typeface="Lato Regular"/>
            </a:endParaRPr>
          </a:p>
        </p:txBody>
      </p:sp>
      <p:sp>
        <p:nvSpPr>
          <p:cNvPr id="176" name="TextBox 175"/>
          <p:cNvSpPr txBox="1"/>
          <p:nvPr/>
        </p:nvSpPr>
        <p:spPr>
          <a:xfrm>
            <a:off x="18737694" y="9691398"/>
            <a:ext cx="1962450" cy="677072"/>
          </a:xfrm>
          <a:prstGeom prst="rect">
            <a:avLst/>
          </a:prstGeom>
          <a:noFill/>
        </p:spPr>
        <p:txBody>
          <a:bodyPr wrap="none" lIns="182843" tIns="91422" rIns="182843" bIns="91422" rtlCol="0">
            <a:spAutoFit/>
          </a:bodyPr>
          <a:lstStyle/>
          <a:p>
            <a:pPr algn="r"/>
            <a:r>
              <a:rPr lang="en-US" sz="3200" b="1" dirty="0" smtClean="0">
                <a:latin typeface="Lato Regular"/>
              </a:rPr>
              <a:t>Training</a:t>
            </a:r>
            <a:endParaRPr lang="en-US" sz="3200" b="1" dirty="0">
              <a:latin typeface="Lato Regular"/>
            </a:endParaRPr>
          </a:p>
        </p:txBody>
      </p:sp>
      <p:sp>
        <p:nvSpPr>
          <p:cNvPr id="177" name="TextBox 176"/>
          <p:cNvSpPr txBox="1"/>
          <p:nvPr/>
        </p:nvSpPr>
        <p:spPr>
          <a:xfrm>
            <a:off x="15889857" y="10165312"/>
            <a:ext cx="4810288" cy="1846623"/>
          </a:xfrm>
          <a:prstGeom prst="rect">
            <a:avLst/>
          </a:prstGeom>
          <a:noFill/>
        </p:spPr>
        <p:txBody>
          <a:bodyPr wrap="square" lIns="219419" tIns="109710" rIns="219419" bIns="109710" rtlCol="0">
            <a:spAutoFit/>
          </a:bodyPr>
          <a:lstStyle/>
          <a:p>
            <a:pPr algn="r">
              <a:lnSpc>
                <a:spcPct val="110000"/>
              </a:lnSpc>
            </a:pPr>
            <a:r>
              <a:rPr lang="en-US" sz="2400" dirty="0" smtClean="0">
                <a:latin typeface="Lato Light"/>
                <a:cs typeface="Lato Light"/>
              </a:rPr>
              <a:t>Train ECO driving with the help of a professional instructor using the </a:t>
            </a:r>
            <a:r>
              <a:rPr lang="en-US" sz="2400" b="1" dirty="0" smtClean="0">
                <a:latin typeface="Lato Light"/>
                <a:cs typeface="Lato Light"/>
              </a:rPr>
              <a:t>SkyTrack ECO Instructor set</a:t>
            </a:r>
          </a:p>
        </p:txBody>
      </p:sp>
      <p:sp>
        <p:nvSpPr>
          <p:cNvPr id="178" name="TextBox 177"/>
          <p:cNvSpPr txBox="1"/>
          <p:nvPr/>
        </p:nvSpPr>
        <p:spPr>
          <a:xfrm>
            <a:off x="3776312" y="9691398"/>
            <a:ext cx="2485221" cy="677072"/>
          </a:xfrm>
          <a:prstGeom prst="rect">
            <a:avLst/>
          </a:prstGeom>
          <a:noFill/>
        </p:spPr>
        <p:txBody>
          <a:bodyPr wrap="none" lIns="182843" tIns="91422" rIns="182843" bIns="91422" rtlCol="0">
            <a:spAutoFit/>
          </a:bodyPr>
          <a:lstStyle/>
          <a:p>
            <a:r>
              <a:rPr lang="en-US" sz="3200" b="1" dirty="0" smtClean="0">
                <a:latin typeface="Lato Regular"/>
              </a:rPr>
              <a:t>Monitoring</a:t>
            </a:r>
            <a:endParaRPr lang="en-US" sz="3200" b="1" dirty="0">
              <a:latin typeface="Lato Regular"/>
            </a:endParaRPr>
          </a:p>
        </p:txBody>
      </p:sp>
      <p:sp>
        <p:nvSpPr>
          <p:cNvPr id="179" name="TextBox 178"/>
          <p:cNvSpPr txBox="1"/>
          <p:nvPr/>
        </p:nvSpPr>
        <p:spPr>
          <a:xfrm>
            <a:off x="3745243" y="10165312"/>
            <a:ext cx="4507217" cy="1846623"/>
          </a:xfrm>
          <a:prstGeom prst="rect">
            <a:avLst/>
          </a:prstGeom>
          <a:noFill/>
        </p:spPr>
        <p:txBody>
          <a:bodyPr wrap="square" lIns="219419" tIns="109710" rIns="219419" bIns="109710" rtlCol="0">
            <a:spAutoFit/>
          </a:bodyPr>
          <a:lstStyle/>
          <a:p>
            <a:pPr>
              <a:lnSpc>
                <a:spcPct val="110000"/>
              </a:lnSpc>
            </a:pPr>
            <a:r>
              <a:rPr lang="en-US" sz="2400" dirty="0" smtClean="0">
                <a:latin typeface="Lato Light"/>
                <a:cs typeface="Lato Light"/>
              </a:rPr>
              <a:t>Monitor driver and vehicle events, collect statistical data, calculate </a:t>
            </a:r>
            <a:r>
              <a:rPr lang="en-US" sz="2400" b="1" dirty="0" smtClean="0">
                <a:latin typeface="Lato Light"/>
                <a:cs typeface="Lato Light"/>
              </a:rPr>
              <a:t>ECO score </a:t>
            </a:r>
            <a:r>
              <a:rPr lang="en-US" sz="2400" dirty="0" smtClean="0">
                <a:latin typeface="Lato Light"/>
                <a:cs typeface="Lato Light"/>
              </a:rPr>
              <a:t>using </a:t>
            </a:r>
            <a:r>
              <a:rPr lang="en-US" sz="2400" b="1" dirty="0" smtClean="0">
                <a:latin typeface="Lato Light"/>
                <a:cs typeface="Lato Light"/>
              </a:rPr>
              <a:t>SkyTrack</a:t>
            </a:r>
            <a:r>
              <a:rPr lang="en-US" sz="2400" dirty="0" smtClean="0">
                <a:latin typeface="Lato Light"/>
                <a:cs typeface="Lato Light"/>
              </a:rPr>
              <a:t> tracking system</a:t>
            </a:r>
          </a:p>
        </p:txBody>
      </p:sp>
      <p:sp>
        <p:nvSpPr>
          <p:cNvPr id="180" name="TextBox 179"/>
          <p:cNvSpPr txBox="1"/>
          <p:nvPr/>
        </p:nvSpPr>
        <p:spPr>
          <a:xfrm>
            <a:off x="18351178" y="4448976"/>
            <a:ext cx="2348966" cy="677072"/>
          </a:xfrm>
          <a:prstGeom prst="rect">
            <a:avLst/>
          </a:prstGeom>
          <a:noFill/>
        </p:spPr>
        <p:txBody>
          <a:bodyPr wrap="none" lIns="182843" tIns="91422" rIns="182843" bIns="91422" rtlCol="0">
            <a:spAutoFit/>
          </a:bodyPr>
          <a:lstStyle/>
          <a:p>
            <a:pPr algn="r"/>
            <a:r>
              <a:rPr lang="en-US" sz="3200" b="1" dirty="0" smtClean="0">
                <a:latin typeface="Lato Regular"/>
              </a:rPr>
              <a:t>Schooling</a:t>
            </a:r>
            <a:endParaRPr lang="en-US" sz="3200" b="1" dirty="0">
              <a:latin typeface="Lato Regular"/>
            </a:endParaRPr>
          </a:p>
        </p:txBody>
      </p:sp>
      <p:sp>
        <p:nvSpPr>
          <p:cNvPr id="181" name="TextBox 180"/>
          <p:cNvSpPr txBox="1"/>
          <p:nvPr/>
        </p:nvSpPr>
        <p:spPr>
          <a:xfrm>
            <a:off x="16303585" y="4922890"/>
            <a:ext cx="4396559" cy="1846623"/>
          </a:xfrm>
          <a:prstGeom prst="rect">
            <a:avLst/>
          </a:prstGeom>
          <a:noFill/>
        </p:spPr>
        <p:txBody>
          <a:bodyPr wrap="square" lIns="219419" tIns="109710" rIns="219419" bIns="109710" rtlCol="0">
            <a:spAutoFit/>
          </a:bodyPr>
          <a:lstStyle/>
          <a:p>
            <a:pPr algn="r">
              <a:lnSpc>
                <a:spcPct val="110000"/>
              </a:lnSpc>
            </a:pPr>
            <a:r>
              <a:rPr lang="en-US" sz="2400" dirty="0" smtClean="0">
                <a:latin typeface="Lato Light"/>
                <a:cs typeface="Lato Light"/>
              </a:rPr>
              <a:t>Learn </a:t>
            </a:r>
            <a:r>
              <a:rPr lang="en-US" sz="2400" b="1" dirty="0" smtClean="0">
                <a:latin typeface="Lato Light"/>
                <a:cs typeface="Lato Light"/>
              </a:rPr>
              <a:t>ECO Driving </a:t>
            </a:r>
            <a:r>
              <a:rPr lang="en-US" sz="2400" dirty="0" smtClean="0">
                <a:latin typeface="Lato Light"/>
                <a:cs typeface="Lato Light"/>
              </a:rPr>
              <a:t>techniques to increase safety, cut carbon emission and reduce fuel consumption</a:t>
            </a:r>
          </a:p>
        </p:txBody>
      </p:sp>
      <p:sp>
        <p:nvSpPr>
          <p:cNvPr id="182" name="TextBox 181"/>
          <p:cNvSpPr txBox="1"/>
          <p:nvPr/>
        </p:nvSpPr>
        <p:spPr>
          <a:xfrm>
            <a:off x="3776312" y="4448976"/>
            <a:ext cx="2054014" cy="677072"/>
          </a:xfrm>
          <a:prstGeom prst="rect">
            <a:avLst/>
          </a:prstGeom>
          <a:noFill/>
        </p:spPr>
        <p:txBody>
          <a:bodyPr wrap="none" lIns="182843" tIns="91422" rIns="182843" bIns="91422" rtlCol="0">
            <a:spAutoFit/>
          </a:bodyPr>
          <a:lstStyle/>
          <a:p>
            <a:r>
              <a:rPr lang="en-US" sz="3200" b="1" dirty="0" smtClean="0">
                <a:latin typeface="Lato Regular"/>
              </a:rPr>
              <a:t>Analysis</a:t>
            </a:r>
            <a:endParaRPr lang="en-US" sz="3200" b="1" dirty="0">
              <a:latin typeface="Lato Regular"/>
            </a:endParaRPr>
          </a:p>
        </p:txBody>
      </p:sp>
      <p:sp>
        <p:nvSpPr>
          <p:cNvPr id="183" name="TextBox 182"/>
          <p:cNvSpPr txBox="1"/>
          <p:nvPr/>
        </p:nvSpPr>
        <p:spPr>
          <a:xfrm>
            <a:off x="3745243" y="4922890"/>
            <a:ext cx="4335365" cy="1846623"/>
          </a:xfrm>
          <a:prstGeom prst="rect">
            <a:avLst/>
          </a:prstGeom>
          <a:noFill/>
        </p:spPr>
        <p:txBody>
          <a:bodyPr wrap="square" lIns="219419" tIns="109710" rIns="219419" bIns="109710" rtlCol="0">
            <a:spAutoFit/>
          </a:bodyPr>
          <a:lstStyle/>
          <a:p>
            <a:pPr>
              <a:lnSpc>
                <a:spcPct val="110000"/>
              </a:lnSpc>
            </a:pPr>
            <a:r>
              <a:rPr lang="en-US" sz="2400" dirty="0" smtClean="0">
                <a:latin typeface="Lato Light"/>
                <a:cs typeface="Lato Light"/>
              </a:rPr>
              <a:t>Evaluate drivers behavior and driving competence, analyze how to achieve and maintain better </a:t>
            </a:r>
            <a:r>
              <a:rPr lang="en-US" sz="2400" b="1" dirty="0" smtClean="0">
                <a:latin typeface="Lato Light"/>
                <a:cs typeface="Lato Light"/>
              </a:rPr>
              <a:t>ECO score</a:t>
            </a:r>
          </a:p>
        </p:txBody>
      </p:sp>
      <p:sp>
        <p:nvSpPr>
          <p:cNvPr id="188" name="Freeform 79"/>
          <p:cNvSpPr>
            <a:spLocks noChangeArrowheads="1"/>
          </p:cNvSpPr>
          <p:nvPr/>
        </p:nvSpPr>
        <p:spPr bwMode="auto">
          <a:xfrm>
            <a:off x="10777502" y="5768055"/>
            <a:ext cx="2913816" cy="2936154"/>
          </a:xfrm>
          <a:custGeom>
            <a:avLst/>
            <a:gdLst>
              <a:gd name="T0" fmla="*/ 239 w 479"/>
              <a:gd name="T1" fmla="*/ 0 h 479"/>
              <a:gd name="T2" fmla="*/ 239 w 479"/>
              <a:gd name="T3" fmla="*/ 0 h 479"/>
              <a:gd name="T4" fmla="*/ 0 w 479"/>
              <a:gd name="T5" fmla="*/ 239 h 479"/>
              <a:gd name="T6" fmla="*/ 239 w 479"/>
              <a:gd name="T7" fmla="*/ 478 h 479"/>
              <a:gd name="T8" fmla="*/ 478 w 479"/>
              <a:gd name="T9" fmla="*/ 239 h 479"/>
              <a:gd name="T10" fmla="*/ 239 w 479"/>
              <a:gd name="T11" fmla="*/ 0 h 479"/>
              <a:gd name="T12" fmla="*/ 443 w 479"/>
              <a:gd name="T13" fmla="*/ 239 h 479"/>
              <a:gd name="T14" fmla="*/ 443 w 479"/>
              <a:gd name="T15" fmla="*/ 239 h 479"/>
              <a:gd name="T16" fmla="*/ 399 w 479"/>
              <a:gd name="T17" fmla="*/ 363 h 479"/>
              <a:gd name="T18" fmla="*/ 390 w 479"/>
              <a:gd name="T19" fmla="*/ 328 h 479"/>
              <a:gd name="T20" fmla="*/ 399 w 479"/>
              <a:gd name="T21" fmla="*/ 257 h 479"/>
              <a:gd name="T22" fmla="*/ 372 w 479"/>
              <a:gd name="T23" fmla="*/ 204 h 479"/>
              <a:gd name="T24" fmla="*/ 319 w 479"/>
              <a:gd name="T25" fmla="*/ 178 h 479"/>
              <a:gd name="T26" fmla="*/ 346 w 479"/>
              <a:gd name="T27" fmla="*/ 88 h 479"/>
              <a:gd name="T28" fmla="*/ 293 w 479"/>
              <a:gd name="T29" fmla="*/ 62 h 479"/>
              <a:gd name="T30" fmla="*/ 301 w 479"/>
              <a:gd name="T31" fmla="*/ 53 h 479"/>
              <a:gd name="T32" fmla="*/ 443 w 479"/>
              <a:gd name="T33" fmla="*/ 239 h 479"/>
              <a:gd name="T34" fmla="*/ 212 w 479"/>
              <a:gd name="T35" fmla="*/ 44 h 479"/>
              <a:gd name="T36" fmla="*/ 212 w 479"/>
              <a:gd name="T37" fmla="*/ 44 h 479"/>
              <a:gd name="T38" fmla="*/ 186 w 479"/>
              <a:gd name="T39" fmla="*/ 62 h 479"/>
              <a:gd name="T40" fmla="*/ 150 w 479"/>
              <a:gd name="T41" fmla="*/ 88 h 479"/>
              <a:gd name="T42" fmla="*/ 115 w 479"/>
              <a:gd name="T43" fmla="*/ 133 h 479"/>
              <a:gd name="T44" fmla="*/ 133 w 479"/>
              <a:gd name="T45" fmla="*/ 159 h 479"/>
              <a:gd name="T46" fmla="*/ 177 w 479"/>
              <a:gd name="T47" fmla="*/ 159 h 479"/>
              <a:gd name="T48" fmla="*/ 248 w 479"/>
              <a:gd name="T49" fmla="*/ 239 h 479"/>
              <a:gd name="T50" fmla="*/ 186 w 479"/>
              <a:gd name="T51" fmla="*/ 292 h 479"/>
              <a:gd name="T52" fmla="*/ 177 w 479"/>
              <a:gd name="T53" fmla="*/ 337 h 479"/>
              <a:gd name="T54" fmla="*/ 177 w 479"/>
              <a:gd name="T55" fmla="*/ 390 h 479"/>
              <a:gd name="T56" fmla="*/ 133 w 479"/>
              <a:gd name="T57" fmla="*/ 345 h 479"/>
              <a:gd name="T58" fmla="*/ 124 w 479"/>
              <a:gd name="T59" fmla="*/ 284 h 479"/>
              <a:gd name="T60" fmla="*/ 88 w 479"/>
              <a:gd name="T61" fmla="*/ 239 h 479"/>
              <a:gd name="T62" fmla="*/ 106 w 479"/>
              <a:gd name="T63" fmla="*/ 186 h 479"/>
              <a:gd name="T64" fmla="*/ 53 w 479"/>
              <a:gd name="T65" fmla="*/ 169 h 479"/>
              <a:gd name="T66" fmla="*/ 212 w 479"/>
              <a:gd name="T67" fmla="*/ 44 h 479"/>
              <a:gd name="T68" fmla="*/ 177 w 479"/>
              <a:gd name="T69" fmla="*/ 434 h 479"/>
              <a:gd name="T70" fmla="*/ 177 w 479"/>
              <a:gd name="T71" fmla="*/ 434 h 479"/>
              <a:gd name="T72" fmla="*/ 204 w 479"/>
              <a:gd name="T73" fmla="*/ 416 h 479"/>
              <a:gd name="T74" fmla="*/ 239 w 479"/>
              <a:gd name="T75" fmla="*/ 407 h 479"/>
              <a:gd name="T76" fmla="*/ 293 w 479"/>
              <a:gd name="T77" fmla="*/ 390 h 479"/>
              <a:gd name="T78" fmla="*/ 354 w 479"/>
              <a:gd name="T79" fmla="*/ 407 h 479"/>
              <a:gd name="T80" fmla="*/ 239 w 479"/>
              <a:gd name="T81" fmla="*/ 443 h 479"/>
              <a:gd name="T82" fmla="*/ 177 w 479"/>
              <a:gd name="T83" fmla="*/ 43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9" h="479">
                <a:moveTo>
                  <a:pt x="239" y="0"/>
                </a:moveTo>
                <a:lnTo>
                  <a:pt x="239" y="0"/>
                </a:lnTo>
                <a:cubicBezTo>
                  <a:pt x="106" y="0"/>
                  <a:pt x="0" y="106"/>
                  <a:pt x="0" y="239"/>
                </a:cubicBezTo>
                <a:cubicBezTo>
                  <a:pt x="0" y="372"/>
                  <a:pt x="106" y="478"/>
                  <a:pt x="239" y="478"/>
                </a:cubicBezTo>
                <a:cubicBezTo>
                  <a:pt x="372" y="478"/>
                  <a:pt x="478" y="372"/>
                  <a:pt x="478" y="239"/>
                </a:cubicBezTo>
                <a:cubicBezTo>
                  <a:pt x="478" y="106"/>
                  <a:pt x="372" y="0"/>
                  <a:pt x="239" y="0"/>
                </a:cubicBezTo>
                <a:close/>
                <a:moveTo>
                  <a:pt x="443" y="239"/>
                </a:moveTo>
                <a:lnTo>
                  <a:pt x="443" y="239"/>
                </a:lnTo>
                <a:cubicBezTo>
                  <a:pt x="443" y="292"/>
                  <a:pt x="425" y="328"/>
                  <a:pt x="399" y="363"/>
                </a:cubicBezTo>
                <a:cubicBezTo>
                  <a:pt x="390" y="363"/>
                  <a:pt x="381" y="345"/>
                  <a:pt x="390" y="328"/>
                </a:cubicBezTo>
                <a:cubicBezTo>
                  <a:pt x="399" y="310"/>
                  <a:pt x="399" y="275"/>
                  <a:pt x="399" y="257"/>
                </a:cubicBezTo>
                <a:cubicBezTo>
                  <a:pt x="399" y="239"/>
                  <a:pt x="390" y="204"/>
                  <a:pt x="372" y="204"/>
                </a:cubicBezTo>
                <a:cubicBezTo>
                  <a:pt x="346" y="204"/>
                  <a:pt x="337" y="204"/>
                  <a:pt x="319" y="178"/>
                </a:cubicBezTo>
                <a:cubicBezTo>
                  <a:pt x="301" y="124"/>
                  <a:pt x="372" y="115"/>
                  <a:pt x="346" y="88"/>
                </a:cubicBezTo>
                <a:cubicBezTo>
                  <a:pt x="337" y="80"/>
                  <a:pt x="301" y="115"/>
                  <a:pt x="293" y="62"/>
                </a:cubicBezTo>
                <a:lnTo>
                  <a:pt x="301" y="53"/>
                </a:lnTo>
                <a:cubicBezTo>
                  <a:pt x="381" y="80"/>
                  <a:pt x="443" y="150"/>
                  <a:pt x="443" y="239"/>
                </a:cubicBezTo>
                <a:close/>
                <a:moveTo>
                  <a:pt x="212" y="44"/>
                </a:moveTo>
                <a:lnTo>
                  <a:pt x="212" y="44"/>
                </a:lnTo>
                <a:cubicBezTo>
                  <a:pt x="204" y="53"/>
                  <a:pt x="194" y="53"/>
                  <a:pt x="186" y="62"/>
                </a:cubicBezTo>
                <a:cubicBezTo>
                  <a:pt x="168" y="80"/>
                  <a:pt x="159" y="71"/>
                  <a:pt x="150" y="88"/>
                </a:cubicBezTo>
                <a:cubicBezTo>
                  <a:pt x="141" y="106"/>
                  <a:pt x="115" y="124"/>
                  <a:pt x="115" y="133"/>
                </a:cubicBezTo>
                <a:cubicBezTo>
                  <a:pt x="115" y="142"/>
                  <a:pt x="133" y="159"/>
                  <a:pt x="133" y="159"/>
                </a:cubicBezTo>
                <a:cubicBezTo>
                  <a:pt x="141" y="150"/>
                  <a:pt x="159" y="150"/>
                  <a:pt x="177" y="159"/>
                </a:cubicBezTo>
                <a:cubicBezTo>
                  <a:pt x="186" y="159"/>
                  <a:pt x="275" y="169"/>
                  <a:pt x="248" y="239"/>
                </a:cubicBezTo>
                <a:cubicBezTo>
                  <a:pt x="239" y="266"/>
                  <a:pt x="194" y="257"/>
                  <a:pt x="186" y="292"/>
                </a:cubicBezTo>
                <a:cubicBezTo>
                  <a:pt x="186" y="301"/>
                  <a:pt x="186" y="328"/>
                  <a:pt x="177" y="337"/>
                </a:cubicBezTo>
                <a:cubicBezTo>
                  <a:pt x="177" y="345"/>
                  <a:pt x="186" y="390"/>
                  <a:pt x="177" y="390"/>
                </a:cubicBezTo>
                <a:cubicBezTo>
                  <a:pt x="168" y="390"/>
                  <a:pt x="133" y="345"/>
                  <a:pt x="133" y="345"/>
                </a:cubicBezTo>
                <a:cubicBezTo>
                  <a:pt x="133" y="337"/>
                  <a:pt x="124" y="310"/>
                  <a:pt x="124" y="284"/>
                </a:cubicBezTo>
                <a:cubicBezTo>
                  <a:pt x="124" y="266"/>
                  <a:pt x="88" y="266"/>
                  <a:pt x="88" y="239"/>
                </a:cubicBezTo>
                <a:cubicBezTo>
                  <a:pt x="88" y="213"/>
                  <a:pt x="106" y="195"/>
                  <a:pt x="106" y="186"/>
                </a:cubicBezTo>
                <a:cubicBezTo>
                  <a:pt x="97" y="169"/>
                  <a:pt x="62" y="169"/>
                  <a:pt x="53" y="169"/>
                </a:cubicBezTo>
                <a:cubicBezTo>
                  <a:pt x="80" y="97"/>
                  <a:pt x="141" y="53"/>
                  <a:pt x="212" y="44"/>
                </a:cubicBezTo>
                <a:close/>
                <a:moveTo>
                  <a:pt x="177" y="434"/>
                </a:moveTo>
                <a:lnTo>
                  <a:pt x="177" y="434"/>
                </a:lnTo>
                <a:cubicBezTo>
                  <a:pt x="186" y="425"/>
                  <a:pt x="186" y="416"/>
                  <a:pt x="204" y="416"/>
                </a:cubicBezTo>
                <a:cubicBezTo>
                  <a:pt x="212" y="416"/>
                  <a:pt x="221" y="416"/>
                  <a:pt x="239" y="407"/>
                </a:cubicBezTo>
                <a:cubicBezTo>
                  <a:pt x="248" y="407"/>
                  <a:pt x="275" y="398"/>
                  <a:pt x="293" y="390"/>
                </a:cubicBezTo>
                <a:cubicBezTo>
                  <a:pt x="310" y="390"/>
                  <a:pt x="346" y="398"/>
                  <a:pt x="354" y="407"/>
                </a:cubicBezTo>
                <a:cubicBezTo>
                  <a:pt x="319" y="434"/>
                  <a:pt x="284" y="443"/>
                  <a:pt x="239" y="443"/>
                </a:cubicBezTo>
                <a:cubicBezTo>
                  <a:pt x="221" y="443"/>
                  <a:pt x="194" y="443"/>
                  <a:pt x="177" y="434"/>
                </a:cubicBezTo>
                <a:close/>
              </a:path>
            </a:pathLst>
          </a:custGeom>
          <a:solidFill>
            <a:schemeClr val="accent2">
              <a:lumMod val="40000"/>
              <a:lumOff val="60000"/>
            </a:schemeClr>
          </a:solidFill>
          <a:ln>
            <a:noFill/>
          </a:ln>
          <a:effectLst/>
          <a:extLst/>
        </p:spPr>
        <p:txBody>
          <a:bodyPr wrap="none" lIns="91424" tIns="45712" rIns="91424" bIns="45712" anchor="ctr"/>
          <a:lstStyle/>
          <a:p>
            <a:pPr algn="ctr">
              <a:defRPr/>
            </a:pPr>
            <a:r>
              <a:rPr lang="en-US" sz="4800" b="1" dirty="0" smtClean="0">
                <a:latin typeface="+mn-lt"/>
                <a:ea typeface="+mn-ea"/>
                <a:cs typeface="+mn-cs"/>
              </a:rPr>
              <a:t>Ecology </a:t>
            </a:r>
          </a:p>
          <a:p>
            <a:pPr algn="ctr">
              <a:defRPr/>
            </a:pPr>
            <a:r>
              <a:rPr lang="en-US" sz="4800" b="1" dirty="0" smtClean="0">
                <a:latin typeface="+mn-lt"/>
                <a:ea typeface="+mn-ea"/>
                <a:cs typeface="+mn-cs"/>
              </a:rPr>
              <a:t>= </a:t>
            </a:r>
          </a:p>
          <a:p>
            <a:pPr algn="ctr">
              <a:defRPr/>
            </a:pPr>
            <a:r>
              <a:rPr lang="en-US" sz="4800" b="1" dirty="0" smtClean="0">
                <a:latin typeface="+mn-lt"/>
                <a:ea typeface="+mn-ea"/>
                <a:cs typeface="+mn-cs"/>
              </a:rPr>
              <a:t>Economy</a:t>
            </a:r>
            <a:endParaRPr lang="en-US" sz="4800" b="1" dirty="0">
              <a:latin typeface="+mn-lt"/>
              <a:ea typeface="+mn-ea"/>
              <a:cs typeface="+mn-cs"/>
            </a:endParaRPr>
          </a:p>
        </p:txBody>
      </p:sp>
      <p:sp>
        <p:nvSpPr>
          <p:cNvPr id="50" name="Freeform 21"/>
          <p:cNvSpPr>
            <a:spLocks noChangeAspect="1" noEditPoints="1"/>
          </p:cNvSpPr>
          <p:nvPr/>
        </p:nvSpPr>
        <p:spPr bwMode="auto">
          <a:xfrm>
            <a:off x="4143789" y="3431391"/>
            <a:ext cx="738000" cy="599308"/>
          </a:xfrm>
          <a:custGeom>
            <a:avLst/>
            <a:gdLst>
              <a:gd name="T0" fmla="*/ 236538 w 69"/>
              <a:gd name="T1" fmla="*/ 147496 h 56"/>
              <a:gd name="T2" fmla="*/ 219398 w 69"/>
              <a:gd name="T3" fmla="*/ 157787 h 56"/>
              <a:gd name="T4" fmla="*/ 185117 w 69"/>
              <a:gd name="T5" fmla="*/ 192088 h 56"/>
              <a:gd name="T6" fmla="*/ 150836 w 69"/>
              <a:gd name="T7" fmla="*/ 157787 h 56"/>
              <a:gd name="T8" fmla="*/ 95986 w 69"/>
              <a:gd name="T9" fmla="*/ 157787 h 56"/>
              <a:gd name="T10" fmla="*/ 61706 w 69"/>
              <a:gd name="T11" fmla="*/ 192088 h 56"/>
              <a:gd name="T12" fmla="*/ 27425 w 69"/>
              <a:gd name="T13" fmla="*/ 157787 h 56"/>
              <a:gd name="T14" fmla="*/ 17140 w 69"/>
              <a:gd name="T15" fmla="*/ 157787 h 56"/>
              <a:gd name="T16" fmla="*/ 0 w 69"/>
              <a:gd name="T17" fmla="*/ 147496 h 56"/>
              <a:gd name="T18" fmla="*/ 10284 w 69"/>
              <a:gd name="T19" fmla="*/ 140636 h 56"/>
              <a:gd name="T20" fmla="*/ 10284 w 69"/>
              <a:gd name="T21" fmla="*/ 96044 h 56"/>
              <a:gd name="T22" fmla="*/ 13712 w 69"/>
              <a:gd name="T23" fmla="*/ 68603 h 56"/>
              <a:gd name="T24" fmla="*/ 41137 w 69"/>
              <a:gd name="T25" fmla="*/ 41162 h 56"/>
              <a:gd name="T26" fmla="*/ 58277 w 69"/>
              <a:gd name="T27" fmla="*/ 34301 h 56"/>
              <a:gd name="T28" fmla="*/ 78846 w 69"/>
              <a:gd name="T29" fmla="*/ 34301 h 56"/>
              <a:gd name="T30" fmla="*/ 78846 w 69"/>
              <a:gd name="T31" fmla="*/ 6860 h 56"/>
              <a:gd name="T32" fmla="*/ 89130 w 69"/>
              <a:gd name="T33" fmla="*/ 0 h 56"/>
              <a:gd name="T34" fmla="*/ 229682 w 69"/>
              <a:gd name="T35" fmla="*/ 0 h 56"/>
              <a:gd name="T36" fmla="*/ 236538 w 69"/>
              <a:gd name="T37" fmla="*/ 6860 h 56"/>
              <a:gd name="T38" fmla="*/ 236538 w 69"/>
              <a:gd name="T39" fmla="*/ 147496 h 56"/>
              <a:gd name="T40" fmla="*/ 78846 w 69"/>
              <a:gd name="T41" fmla="*/ 85754 h 56"/>
              <a:gd name="T42" fmla="*/ 78846 w 69"/>
              <a:gd name="T43" fmla="*/ 51452 h 56"/>
              <a:gd name="T44" fmla="*/ 58277 w 69"/>
              <a:gd name="T45" fmla="*/ 51452 h 56"/>
              <a:gd name="T46" fmla="*/ 54849 w 69"/>
              <a:gd name="T47" fmla="*/ 51452 h 56"/>
              <a:gd name="T48" fmla="*/ 27425 w 69"/>
              <a:gd name="T49" fmla="*/ 78893 h 56"/>
              <a:gd name="T50" fmla="*/ 27425 w 69"/>
              <a:gd name="T51" fmla="*/ 82323 h 56"/>
              <a:gd name="T52" fmla="*/ 27425 w 69"/>
              <a:gd name="T53" fmla="*/ 85754 h 56"/>
              <a:gd name="T54" fmla="*/ 78846 w 69"/>
              <a:gd name="T55" fmla="*/ 85754 h 56"/>
              <a:gd name="T56" fmla="*/ 61706 w 69"/>
              <a:gd name="T57" fmla="*/ 140636 h 56"/>
              <a:gd name="T58" fmla="*/ 44565 w 69"/>
              <a:gd name="T59" fmla="*/ 157787 h 56"/>
              <a:gd name="T60" fmla="*/ 61706 w 69"/>
              <a:gd name="T61" fmla="*/ 174937 h 56"/>
              <a:gd name="T62" fmla="*/ 78846 w 69"/>
              <a:gd name="T63" fmla="*/ 157787 h 56"/>
              <a:gd name="T64" fmla="*/ 61706 w 69"/>
              <a:gd name="T65" fmla="*/ 140636 h 56"/>
              <a:gd name="T66" fmla="*/ 185117 w 69"/>
              <a:gd name="T67" fmla="*/ 140636 h 56"/>
              <a:gd name="T68" fmla="*/ 167976 w 69"/>
              <a:gd name="T69" fmla="*/ 157787 h 56"/>
              <a:gd name="T70" fmla="*/ 185117 w 69"/>
              <a:gd name="T71" fmla="*/ 174937 h 56"/>
              <a:gd name="T72" fmla="*/ 202257 w 69"/>
              <a:gd name="T73" fmla="*/ 157787 h 56"/>
              <a:gd name="T74" fmla="*/ 185117 w 69"/>
              <a:gd name="T75" fmla="*/ 140636 h 5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9" h="56">
                <a:moveTo>
                  <a:pt x="69" y="43"/>
                </a:moveTo>
                <a:cubicBezTo>
                  <a:pt x="69" y="46"/>
                  <a:pt x="66" y="46"/>
                  <a:pt x="64" y="46"/>
                </a:cubicBezTo>
                <a:cubicBezTo>
                  <a:pt x="64" y="52"/>
                  <a:pt x="60" y="56"/>
                  <a:pt x="54" y="56"/>
                </a:cubicBezTo>
                <a:cubicBezTo>
                  <a:pt x="48" y="56"/>
                  <a:pt x="44" y="52"/>
                  <a:pt x="44" y="46"/>
                </a:cubicBezTo>
                <a:cubicBezTo>
                  <a:pt x="28" y="46"/>
                  <a:pt x="28" y="46"/>
                  <a:pt x="28" y="46"/>
                </a:cubicBezTo>
                <a:cubicBezTo>
                  <a:pt x="28" y="52"/>
                  <a:pt x="24" y="56"/>
                  <a:pt x="18" y="56"/>
                </a:cubicBezTo>
                <a:cubicBezTo>
                  <a:pt x="12" y="56"/>
                  <a:pt x="8" y="52"/>
                  <a:pt x="8" y="46"/>
                </a:cubicBezTo>
                <a:cubicBezTo>
                  <a:pt x="5" y="46"/>
                  <a:pt x="5" y="46"/>
                  <a:pt x="5" y="46"/>
                </a:cubicBezTo>
                <a:cubicBezTo>
                  <a:pt x="3" y="46"/>
                  <a:pt x="0" y="46"/>
                  <a:pt x="0" y="43"/>
                </a:cubicBezTo>
                <a:cubicBezTo>
                  <a:pt x="0" y="42"/>
                  <a:pt x="1" y="41"/>
                  <a:pt x="3" y="41"/>
                </a:cubicBezTo>
                <a:cubicBezTo>
                  <a:pt x="3" y="28"/>
                  <a:pt x="3" y="28"/>
                  <a:pt x="3" y="28"/>
                </a:cubicBezTo>
                <a:cubicBezTo>
                  <a:pt x="3" y="25"/>
                  <a:pt x="2" y="22"/>
                  <a:pt x="4" y="20"/>
                </a:cubicBezTo>
                <a:cubicBezTo>
                  <a:pt x="12" y="12"/>
                  <a:pt x="12" y="12"/>
                  <a:pt x="12" y="12"/>
                </a:cubicBezTo>
                <a:cubicBezTo>
                  <a:pt x="13" y="11"/>
                  <a:pt x="15" y="10"/>
                  <a:pt x="17" y="10"/>
                </a:cubicBezTo>
                <a:cubicBezTo>
                  <a:pt x="23" y="10"/>
                  <a:pt x="23" y="10"/>
                  <a:pt x="23" y="10"/>
                </a:cubicBezTo>
                <a:cubicBezTo>
                  <a:pt x="23" y="2"/>
                  <a:pt x="23" y="2"/>
                  <a:pt x="23" y="2"/>
                </a:cubicBezTo>
                <a:cubicBezTo>
                  <a:pt x="23" y="1"/>
                  <a:pt x="24" y="0"/>
                  <a:pt x="26" y="0"/>
                </a:cubicBezTo>
                <a:cubicBezTo>
                  <a:pt x="67" y="0"/>
                  <a:pt x="67" y="0"/>
                  <a:pt x="67" y="0"/>
                </a:cubicBezTo>
                <a:cubicBezTo>
                  <a:pt x="68" y="0"/>
                  <a:pt x="69" y="1"/>
                  <a:pt x="69" y="2"/>
                </a:cubicBezTo>
                <a:lnTo>
                  <a:pt x="69" y="43"/>
                </a:lnTo>
                <a:close/>
                <a:moveTo>
                  <a:pt x="23" y="25"/>
                </a:moveTo>
                <a:cubicBezTo>
                  <a:pt x="23" y="15"/>
                  <a:pt x="23" y="15"/>
                  <a:pt x="23" y="15"/>
                </a:cubicBezTo>
                <a:cubicBezTo>
                  <a:pt x="17" y="15"/>
                  <a:pt x="17" y="15"/>
                  <a:pt x="17" y="15"/>
                </a:cubicBezTo>
                <a:cubicBezTo>
                  <a:pt x="17" y="15"/>
                  <a:pt x="16" y="15"/>
                  <a:pt x="16" y="15"/>
                </a:cubicBezTo>
                <a:cubicBezTo>
                  <a:pt x="8" y="23"/>
                  <a:pt x="8" y="23"/>
                  <a:pt x="8" y="23"/>
                </a:cubicBezTo>
                <a:cubicBezTo>
                  <a:pt x="8" y="23"/>
                  <a:pt x="8" y="24"/>
                  <a:pt x="8" y="24"/>
                </a:cubicBezTo>
                <a:cubicBezTo>
                  <a:pt x="8" y="25"/>
                  <a:pt x="8" y="25"/>
                  <a:pt x="8" y="25"/>
                </a:cubicBezTo>
                <a:lnTo>
                  <a:pt x="23" y="25"/>
                </a:lnTo>
                <a:close/>
                <a:moveTo>
                  <a:pt x="18" y="41"/>
                </a:moveTo>
                <a:cubicBezTo>
                  <a:pt x="15" y="41"/>
                  <a:pt x="13" y="43"/>
                  <a:pt x="13" y="46"/>
                </a:cubicBezTo>
                <a:cubicBezTo>
                  <a:pt x="13" y="49"/>
                  <a:pt x="15" y="51"/>
                  <a:pt x="18" y="51"/>
                </a:cubicBezTo>
                <a:cubicBezTo>
                  <a:pt x="21" y="51"/>
                  <a:pt x="23" y="49"/>
                  <a:pt x="23" y="46"/>
                </a:cubicBezTo>
                <a:cubicBezTo>
                  <a:pt x="23" y="43"/>
                  <a:pt x="21" y="41"/>
                  <a:pt x="18" y="41"/>
                </a:cubicBezTo>
                <a:close/>
                <a:moveTo>
                  <a:pt x="54" y="41"/>
                </a:moveTo>
                <a:cubicBezTo>
                  <a:pt x="51" y="41"/>
                  <a:pt x="49" y="43"/>
                  <a:pt x="49" y="46"/>
                </a:cubicBezTo>
                <a:cubicBezTo>
                  <a:pt x="49" y="49"/>
                  <a:pt x="51" y="51"/>
                  <a:pt x="54" y="51"/>
                </a:cubicBezTo>
                <a:cubicBezTo>
                  <a:pt x="57" y="51"/>
                  <a:pt x="59" y="49"/>
                  <a:pt x="59" y="46"/>
                </a:cubicBezTo>
                <a:cubicBezTo>
                  <a:pt x="59" y="43"/>
                  <a:pt x="57" y="41"/>
                  <a:pt x="54"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51" name="Freeform 161"/>
          <p:cNvSpPr>
            <a:spLocks noChangeAspect="1" noEditPoints="1"/>
          </p:cNvSpPr>
          <p:nvPr/>
        </p:nvSpPr>
        <p:spPr bwMode="auto">
          <a:xfrm>
            <a:off x="19529408" y="8589072"/>
            <a:ext cx="679414" cy="730800"/>
          </a:xfrm>
          <a:custGeom>
            <a:avLst/>
            <a:gdLst>
              <a:gd name="T0" fmla="*/ 182042 w 55"/>
              <a:gd name="T1" fmla="*/ 113654 h 59"/>
              <a:gd name="T2" fmla="*/ 182042 w 55"/>
              <a:gd name="T3" fmla="*/ 123986 h 59"/>
              <a:gd name="T4" fmla="*/ 178608 w 55"/>
              <a:gd name="T5" fmla="*/ 141207 h 59"/>
              <a:gd name="T6" fmla="*/ 178608 w 55"/>
              <a:gd name="T7" fmla="*/ 144651 h 59"/>
              <a:gd name="T8" fmla="*/ 171738 w 55"/>
              <a:gd name="T9" fmla="*/ 168759 h 59"/>
              <a:gd name="T10" fmla="*/ 133956 w 55"/>
              <a:gd name="T11" fmla="*/ 203200 h 59"/>
              <a:gd name="T12" fmla="*/ 127086 w 55"/>
              <a:gd name="T13" fmla="*/ 203200 h 59"/>
              <a:gd name="T14" fmla="*/ 116782 w 55"/>
              <a:gd name="T15" fmla="*/ 203200 h 59"/>
              <a:gd name="T16" fmla="*/ 68695 w 55"/>
              <a:gd name="T17" fmla="*/ 192868 h 59"/>
              <a:gd name="T18" fmla="*/ 51521 w 55"/>
              <a:gd name="T19" fmla="*/ 189424 h 59"/>
              <a:gd name="T20" fmla="*/ 13739 w 55"/>
              <a:gd name="T21" fmla="*/ 189424 h 59"/>
              <a:gd name="T22" fmla="*/ 0 w 55"/>
              <a:gd name="T23" fmla="*/ 172203 h 59"/>
              <a:gd name="T24" fmla="*/ 0 w 55"/>
              <a:gd name="T25" fmla="*/ 92990 h 59"/>
              <a:gd name="T26" fmla="*/ 13739 w 55"/>
              <a:gd name="T27" fmla="*/ 79214 h 59"/>
              <a:gd name="T28" fmla="*/ 48087 w 55"/>
              <a:gd name="T29" fmla="*/ 79214 h 59"/>
              <a:gd name="T30" fmla="*/ 65261 w 55"/>
              <a:gd name="T31" fmla="*/ 58549 h 59"/>
              <a:gd name="T32" fmla="*/ 79000 w 55"/>
              <a:gd name="T33" fmla="*/ 44773 h 59"/>
              <a:gd name="T34" fmla="*/ 92739 w 55"/>
              <a:gd name="T35" fmla="*/ 3444 h 59"/>
              <a:gd name="T36" fmla="*/ 106478 w 55"/>
              <a:gd name="T37" fmla="*/ 0 h 59"/>
              <a:gd name="T38" fmla="*/ 137391 w 55"/>
              <a:gd name="T39" fmla="*/ 17220 h 59"/>
              <a:gd name="T40" fmla="*/ 140825 w 55"/>
              <a:gd name="T41" fmla="*/ 37885 h 59"/>
              <a:gd name="T42" fmla="*/ 133956 w 55"/>
              <a:gd name="T43" fmla="*/ 61993 h 59"/>
              <a:gd name="T44" fmla="*/ 154564 w 55"/>
              <a:gd name="T45" fmla="*/ 61993 h 59"/>
              <a:gd name="T46" fmla="*/ 188912 w 55"/>
              <a:gd name="T47" fmla="*/ 92990 h 59"/>
              <a:gd name="T48" fmla="*/ 182042 w 55"/>
              <a:gd name="T49" fmla="*/ 113654 h 59"/>
              <a:gd name="T50" fmla="*/ 24043 w 55"/>
              <a:gd name="T51" fmla="*/ 158427 h 59"/>
              <a:gd name="T52" fmla="*/ 13739 w 55"/>
              <a:gd name="T53" fmla="*/ 165315 h 59"/>
              <a:gd name="T54" fmla="*/ 24043 w 55"/>
              <a:gd name="T55" fmla="*/ 172203 h 59"/>
              <a:gd name="T56" fmla="*/ 30913 w 55"/>
              <a:gd name="T57" fmla="*/ 165315 h 59"/>
              <a:gd name="T58" fmla="*/ 24043 w 55"/>
              <a:gd name="T59" fmla="*/ 158427 h 59"/>
              <a:gd name="T60" fmla="*/ 154564 w 55"/>
              <a:gd name="T61" fmla="*/ 79214 h 59"/>
              <a:gd name="T62" fmla="*/ 113347 w 55"/>
              <a:gd name="T63" fmla="*/ 79214 h 59"/>
              <a:gd name="T64" fmla="*/ 123651 w 55"/>
              <a:gd name="T65" fmla="*/ 37885 h 59"/>
              <a:gd name="T66" fmla="*/ 106478 w 55"/>
              <a:gd name="T67" fmla="*/ 17220 h 59"/>
              <a:gd name="T68" fmla="*/ 89304 w 55"/>
              <a:gd name="T69" fmla="*/ 55105 h 59"/>
              <a:gd name="T70" fmla="*/ 79000 w 55"/>
              <a:gd name="T71" fmla="*/ 65437 h 59"/>
              <a:gd name="T72" fmla="*/ 51521 w 55"/>
              <a:gd name="T73" fmla="*/ 92990 h 59"/>
              <a:gd name="T74" fmla="*/ 44652 w 55"/>
              <a:gd name="T75" fmla="*/ 92990 h 59"/>
              <a:gd name="T76" fmla="*/ 44652 w 55"/>
              <a:gd name="T77" fmla="*/ 172203 h 59"/>
              <a:gd name="T78" fmla="*/ 51521 w 55"/>
              <a:gd name="T79" fmla="*/ 172203 h 59"/>
              <a:gd name="T80" fmla="*/ 75565 w 55"/>
              <a:gd name="T81" fmla="*/ 179092 h 59"/>
              <a:gd name="T82" fmla="*/ 116782 w 55"/>
              <a:gd name="T83" fmla="*/ 189424 h 59"/>
              <a:gd name="T84" fmla="*/ 130521 w 55"/>
              <a:gd name="T85" fmla="*/ 189424 h 59"/>
              <a:gd name="T86" fmla="*/ 154564 w 55"/>
              <a:gd name="T87" fmla="*/ 168759 h 59"/>
              <a:gd name="T88" fmla="*/ 154564 w 55"/>
              <a:gd name="T89" fmla="*/ 161871 h 59"/>
              <a:gd name="T90" fmla="*/ 161434 w 55"/>
              <a:gd name="T91" fmla="*/ 144651 h 59"/>
              <a:gd name="T92" fmla="*/ 161434 w 55"/>
              <a:gd name="T93" fmla="*/ 137763 h 59"/>
              <a:gd name="T94" fmla="*/ 168303 w 55"/>
              <a:gd name="T95" fmla="*/ 123986 h 59"/>
              <a:gd name="T96" fmla="*/ 161434 w 55"/>
              <a:gd name="T97" fmla="*/ 110210 h 59"/>
              <a:gd name="T98" fmla="*/ 171738 w 55"/>
              <a:gd name="T99" fmla="*/ 92990 h 59"/>
              <a:gd name="T100" fmla="*/ 154564 w 55"/>
              <a:gd name="T101" fmla="*/ 79214 h 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5" h="59">
                <a:moveTo>
                  <a:pt x="53" y="33"/>
                </a:moveTo>
                <a:cubicBezTo>
                  <a:pt x="53" y="34"/>
                  <a:pt x="53" y="35"/>
                  <a:pt x="53" y="36"/>
                </a:cubicBezTo>
                <a:cubicBezTo>
                  <a:pt x="53" y="37"/>
                  <a:pt x="53" y="39"/>
                  <a:pt x="52" y="41"/>
                </a:cubicBezTo>
                <a:cubicBezTo>
                  <a:pt x="52" y="41"/>
                  <a:pt x="52" y="42"/>
                  <a:pt x="52" y="42"/>
                </a:cubicBezTo>
                <a:cubicBezTo>
                  <a:pt x="52" y="45"/>
                  <a:pt x="51" y="47"/>
                  <a:pt x="50" y="49"/>
                </a:cubicBezTo>
                <a:cubicBezTo>
                  <a:pt x="50" y="55"/>
                  <a:pt x="45" y="59"/>
                  <a:pt x="39" y="59"/>
                </a:cubicBezTo>
                <a:cubicBezTo>
                  <a:pt x="37" y="59"/>
                  <a:pt x="37" y="59"/>
                  <a:pt x="37" y="59"/>
                </a:cubicBezTo>
                <a:cubicBezTo>
                  <a:pt x="34" y="59"/>
                  <a:pt x="34" y="59"/>
                  <a:pt x="34" y="59"/>
                </a:cubicBezTo>
                <a:cubicBezTo>
                  <a:pt x="29" y="59"/>
                  <a:pt x="24" y="58"/>
                  <a:pt x="20" y="56"/>
                </a:cubicBezTo>
                <a:cubicBezTo>
                  <a:pt x="19" y="56"/>
                  <a:pt x="16" y="55"/>
                  <a:pt x="15" y="55"/>
                </a:cubicBezTo>
                <a:cubicBezTo>
                  <a:pt x="4" y="55"/>
                  <a:pt x="4" y="55"/>
                  <a:pt x="4" y="55"/>
                </a:cubicBezTo>
                <a:cubicBezTo>
                  <a:pt x="2" y="55"/>
                  <a:pt x="0" y="53"/>
                  <a:pt x="0" y="50"/>
                </a:cubicBezTo>
                <a:cubicBezTo>
                  <a:pt x="0" y="27"/>
                  <a:pt x="0" y="27"/>
                  <a:pt x="0" y="27"/>
                </a:cubicBezTo>
                <a:cubicBezTo>
                  <a:pt x="0" y="25"/>
                  <a:pt x="2" y="23"/>
                  <a:pt x="4" y="23"/>
                </a:cubicBezTo>
                <a:cubicBezTo>
                  <a:pt x="14" y="23"/>
                  <a:pt x="14" y="23"/>
                  <a:pt x="14" y="23"/>
                </a:cubicBezTo>
                <a:cubicBezTo>
                  <a:pt x="16" y="22"/>
                  <a:pt x="18" y="19"/>
                  <a:pt x="19" y="17"/>
                </a:cubicBezTo>
                <a:cubicBezTo>
                  <a:pt x="20" y="16"/>
                  <a:pt x="21" y="14"/>
                  <a:pt x="23" y="13"/>
                </a:cubicBezTo>
                <a:cubicBezTo>
                  <a:pt x="25" y="10"/>
                  <a:pt x="24" y="5"/>
                  <a:pt x="27" y="1"/>
                </a:cubicBezTo>
                <a:cubicBezTo>
                  <a:pt x="28" y="0"/>
                  <a:pt x="29" y="0"/>
                  <a:pt x="31" y="0"/>
                </a:cubicBezTo>
                <a:cubicBezTo>
                  <a:pt x="34" y="0"/>
                  <a:pt x="38" y="1"/>
                  <a:pt x="40" y="5"/>
                </a:cubicBezTo>
                <a:cubicBezTo>
                  <a:pt x="41" y="7"/>
                  <a:pt x="41" y="9"/>
                  <a:pt x="41" y="11"/>
                </a:cubicBezTo>
                <a:cubicBezTo>
                  <a:pt x="41" y="14"/>
                  <a:pt x="40" y="16"/>
                  <a:pt x="39" y="18"/>
                </a:cubicBezTo>
                <a:cubicBezTo>
                  <a:pt x="45" y="18"/>
                  <a:pt x="45" y="18"/>
                  <a:pt x="45" y="18"/>
                </a:cubicBezTo>
                <a:cubicBezTo>
                  <a:pt x="50" y="18"/>
                  <a:pt x="55" y="22"/>
                  <a:pt x="55" y="27"/>
                </a:cubicBezTo>
                <a:cubicBezTo>
                  <a:pt x="55" y="29"/>
                  <a:pt x="54" y="31"/>
                  <a:pt x="53" y="33"/>
                </a:cubicBezTo>
                <a:close/>
                <a:moveTo>
                  <a:pt x="7" y="46"/>
                </a:moveTo>
                <a:cubicBezTo>
                  <a:pt x="5" y="46"/>
                  <a:pt x="4" y="47"/>
                  <a:pt x="4" y="48"/>
                </a:cubicBezTo>
                <a:cubicBezTo>
                  <a:pt x="4" y="49"/>
                  <a:pt x="5" y="50"/>
                  <a:pt x="7" y="50"/>
                </a:cubicBezTo>
                <a:cubicBezTo>
                  <a:pt x="8" y="50"/>
                  <a:pt x="9" y="49"/>
                  <a:pt x="9" y="48"/>
                </a:cubicBezTo>
                <a:cubicBezTo>
                  <a:pt x="9" y="47"/>
                  <a:pt x="8" y="46"/>
                  <a:pt x="7" y="46"/>
                </a:cubicBezTo>
                <a:close/>
                <a:moveTo>
                  <a:pt x="45" y="23"/>
                </a:moveTo>
                <a:cubicBezTo>
                  <a:pt x="33" y="23"/>
                  <a:pt x="33" y="23"/>
                  <a:pt x="33" y="23"/>
                </a:cubicBezTo>
                <a:cubicBezTo>
                  <a:pt x="33" y="19"/>
                  <a:pt x="36" y="16"/>
                  <a:pt x="36" y="11"/>
                </a:cubicBezTo>
                <a:cubicBezTo>
                  <a:pt x="36" y="7"/>
                  <a:pt x="36" y="5"/>
                  <a:pt x="31" y="5"/>
                </a:cubicBezTo>
                <a:cubicBezTo>
                  <a:pt x="28" y="7"/>
                  <a:pt x="30" y="12"/>
                  <a:pt x="26" y="16"/>
                </a:cubicBezTo>
                <a:cubicBezTo>
                  <a:pt x="25" y="17"/>
                  <a:pt x="24" y="18"/>
                  <a:pt x="23" y="19"/>
                </a:cubicBezTo>
                <a:cubicBezTo>
                  <a:pt x="22" y="21"/>
                  <a:pt x="17" y="27"/>
                  <a:pt x="15" y="27"/>
                </a:cubicBezTo>
                <a:cubicBezTo>
                  <a:pt x="13" y="27"/>
                  <a:pt x="13" y="27"/>
                  <a:pt x="13" y="27"/>
                </a:cubicBezTo>
                <a:cubicBezTo>
                  <a:pt x="13" y="50"/>
                  <a:pt x="13" y="50"/>
                  <a:pt x="13" y="50"/>
                </a:cubicBezTo>
                <a:cubicBezTo>
                  <a:pt x="15" y="50"/>
                  <a:pt x="15" y="50"/>
                  <a:pt x="15" y="50"/>
                </a:cubicBezTo>
                <a:cubicBezTo>
                  <a:pt x="17" y="50"/>
                  <a:pt x="20" y="52"/>
                  <a:pt x="22" y="52"/>
                </a:cubicBezTo>
                <a:cubicBezTo>
                  <a:pt x="26" y="54"/>
                  <a:pt x="30" y="55"/>
                  <a:pt x="34" y="55"/>
                </a:cubicBezTo>
                <a:cubicBezTo>
                  <a:pt x="38" y="55"/>
                  <a:pt x="38" y="55"/>
                  <a:pt x="38" y="55"/>
                </a:cubicBezTo>
                <a:cubicBezTo>
                  <a:pt x="42" y="55"/>
                  <a:pt x="45" y="53"/>
                  <a:pt x="45" y="49"/>
                </a:cubicBezTo>
                <a:cubicBezTo>
                  <a:pt x="45" y="48"/>
                  <a:pt x="45" y="47"/>
                  <a:pt x="45" y="47"/>
                </a:cubicBezTo>
                <a:cubicBezTo>
                  <a:pt x="47" y="46"/>
                  <a:pt x="47" y="44"/>
                  <a:pt x="47" y="42"/>
                </a:cubicBezTo>
                <a:cubicBezTo>
                  <a:pt x="47" y="41"/>
                  <a:pt x="47" y="41"/>
                  <a:pt x="47" y="40"/>
                </a:cubicBezTo>
                <a:cubicBezTo>
                  <a:pt x="48" y="39"/>
                  <a:pt x="49" y="37"/>
                  <a:pt x="49" y="36"/>
                </a:cubicBezTo>
                <a:cubicBezTo>
                  <a:pt x="49" y="34"/>
                  <a:pt x="48" y="33"/>
                  <a:pt x="47" y="32"/>
                </a:cubicBezTo>
                <a:cubicBezTo>
                  <a:pt x="49" y="32"/>
                  <a:pt x="50" y="29"/>
                  <a:pt x="50" y="27"/>
                </a:cubicBezTo>
                <a:cubicBezTo>
                  <a:pt x="50" y="25"/>
                  <a:pt x="48" y="23"/>
                  <a:pt x="45"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52" name="Freeform 48"/>
          <p:cNvSpPr>
            <a:spLocks noChangeAspect="1" noEditPoints="1"/>
          </p:cNvSpPr>
          <p:nvPr/>
        </p:nvSpPr>
        <p:spPr bwMode="auto">
          <a:xfrm>
            <a:off x="19525661" y="3460765"/>
            <a:ext cx="730800" cy="632590"/>
          </a:xfrm>
          <a:custGeom>
            <a:avLst/>
            <a:gdLst>
              <a:gd name="T0" fmla="*/ 401638 w 123"/>
              <a:gd name="T1" fmla="*/ 324919 h 107"/>
              <a:gd name="T2" fmla="*/ 375515 w 123"/>
              <a:gd name="T3" fmla="*/ 347663 h 107"/>
              <a:gd name="T4" fmla="*/ 349392 w 123"/>
              <a:gd name="T5" fmla="*/ 324919 h 107"/>
              <a:gd name="T6" fmla="*/ 375515 w 123"/>
              <a:gd name="T7" fmla="*/ 272932 h 107"/>
              <a:gd name="T8" fmla="*/ 401638 w 123"/>
              <a:gd name="T9" fmla="*/ 324919 h 107"/>
              <a:gd name="T10" fmla="*/ 362454 w 123"/>
              <a:gd name="T11" fmla="*/ 136466 h 107"/>
              <a:gd name="T12" fmla="*/ 362454 w 123"/>
              <a:gd name="T13" fmla="*/ 250187 h 107"/>
              <a:gd name="T14" fmla="*/ 375515 w 123"/>
              <a:gd name="T15" fmla="*/ 259935 h 107"/>
              <a:gd name="T16" fmla="*/ 388577 w 123"/>
              <a:gd name="T17" fmla="*/ 250187 h 107"/>
              <a:gd name="T18" fmla="*/ 388577 w 123"/>
              <a:gd name="T19" fmla="*/ 136466 h 107"/>
              <a:gd name="T20" fmla="*/ 375515 w 123"/>
              <a:gd name="T21" fmla="*/ 123469 h 107"/>
              <a:gd name="T22" fmla="*/ 362454 w 123"/>
              <a:gd name="T23" fmla="*/ 136466 h 107"/>
              <a:gd name="T24" fmla="*/ 372250 w 123"/>
              <a:gd name="T25" fmla="*/ 110472 h 107"/>
              <a:gd name="T26" fmla="*/ 339596 w 123"/>
              <a:gd name="T27" fmla="*/ 116971 h 107"/>
              <a:gd name="T28" fmla="*/ 339596 w 123"/>
              <a:gd name="T29" fmla="*/ 224194 h 107"/>
              <a:gd name="T30" fmla="*/ 199186 w 123"/>
              <a:gd name="T31" fmla="*/ 285928 h 107"/>
              <a:gd name="T32" fmla="*/ 62042 w 123"/>
              <a:gd name="T33" fmla="*/ 224194 h 107"/>
              <a:gd name="T34" fmla="*/ 62042 w 123"/>
              <a:gd name="T35" fmla="*/ 116971 h 107"/>
              <a:gd name="T36" fmla="*/ 29388 w 123"/>
              <a:gd name="T37" fmla="*/ 110472 h 107"/>
              <a:gd name="T38" fmla="*/ 0 w 123"/>
              <a:gd name="T39" fmla="*/ 74731 h 107"/>
              <a:gd name="T40" fmla="*/ 29388 w 123"/>
              <a:gd name="T41" fmla="*/ 38990 h 107"/>
              <a:gd name="T42" fmla="*/ 192656 w 123"/>
              <a:gd name="T43" fmla="*/ 0 h 107"/>
              <a:gd name="T44" fmla="*/ 199186 w 123"/>
              <a:gd name="T45" fmla="*/ 0 h 107"/>
              <a:gd name="T46" fmla="*/ 208982 w 123"/>
              <a:gd name="T47" fmla="*/ 0 h 107"/>
              <a:gd name="T48" fmla="*/ 372250 w 123"/>
              <a:gd name="T49" fmla="*/ 38990 h 107"/>
              <a:gd name="T50" fmla="*/ 401638 w 123"/>
              <a:gd name="T51" fmla="*/ 74731 h 107"/>
              <a:gd name="T52" fmla="*/ 372250 w 123"/>
              <a:gd name="T53" fmla="*/ 110472 h 107"/>
              <a:gd name="T54" fmla="*/ 313474 w 123"/>
              <a:gd name="T55" fmla="*/ 123469 h 107"/>
              <a:gd name="T56" fmla="*/ 208982 w 123"/>
              <a:gd name="T57" fmla="*/ 149463 h 107"/>
              <a:gd name="T58" fmla="*/ 199186 w 123"/>
              <a:gd name="T59" fmla="*/ 149463 h 107"/>
              <a:gd name="T60" fmla="*/ 192656 w 123"/>
              <a:gd name="T61" fmla="*/ 149463 h 107"/>
              <a:gd name="T62" fmla="*/ 88164 w 123"/>
              <a:gd name="T63" fmla="*/ 123469 h 107"/>
              <a:gd name="T64" fmla="*/ 88164 w 123"/>
              <a:gd name="T65" fmla="*/ 224194 h 107"/>
              <a:gd name="T66" fmla="*/ 199186 w 123"/>
              <a:gd name="T67" fmla="*/ 259935 h 107"/>
              <a:gd name="T68" fmla="*/ 313474 w 123"/>
              <a:gd name="T69" fmla="*/ 224194 h 107"/>
              <a:gd name="T70" fmla="*/ 313474 w 123"/>
              <a:gd name="T71" fmla="*/ 123469 h 107"/>
              <a:gd name="T72" fmla="*/ 365719 w 123"/>
              <a:gd name="T73" fmla="*/ 87728 h 107"/>
              <a:gd name="T74" fmla="*/ 375515 w 123"/>
              <a:gd name="T75" fmla="*/ 74731 h 107"/>
              <a:gd name="T76" fmla="*/ 365719 w 123"/>
              <a:gd name="T77" fmla="*/ 61735 h 107"/>
              <a:gd name="T78" fmla="*/ 202452 w 123"/>
              <a:gd name="T79" fmla="*/ 25993 h 107"/>
              <a:gd name="T80" fmla="*/ 199186 w 123"/>
              <a:gd name="T81" fmla="*/ 22744 h 107"/>
              <a:gd name="T82" fmla="*/ 199186 w 123"/>
              <a:gd name="T83" fmla="*/ 25993 h 107"/>
              <a:gd name="T84" fmla="*/ 35919 w 123"/>
              <a:gd name="T85" fmla="*/ 61735 h 107"/>
              <a:gd name="T86" fmla="*/ 26123 w 123"/>
              <a:gd name="T87" fmla="*/ 74731 h 107"/>
              <a:gd name="T88" fmla="*/ 35919 w 123"/>
              <a:gd name="T89" fmla="*/ 87728 h 107"/>
              <a:gd name="T90" fmla="*/ 199186 w 123"/>
              <a:gd name="T91" fmla="*/ 123469 h 107"/>
              <a:gd name="T92" fmla="*/ 199186 w 123"/>
              <a:gd name="T93" fmla="*/ 123469 h 107"/>
              <a:gd name="T94" fmla="*/ 202452 w 123"/>
              <a:gd name="T95" fmla="*/ 123469 h 107"/>
              <a:gd name="T96" fmla="*/ 365719 w 123"/>
              <a:gd name="T97" fmla="*/ 87728 h 107"/>
              <a:gd name="T98" fmla="*/ 365719 w 123"/>
              <a:gd name="T99" fmla="*/ 87728 h 107"/>
              <a:gd name="T100" fmla="*/ 365719 w 123"/>
              <a:gd name="T101" fmla="*/ 87728 h 1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23" h="107">
                <a:moveTo>
                  <a:pt x="123" y="100"/>
                </a:moveTo>
                <a:cubicBezTo>
                  <a:pt x="123" y="104"/>
                  <a:pt x="119" y="107"/>
                  <a:pt x="115" y="107"/>
                </a:cubicBezTo>
                <a:cubicBezTo>
                  <a:pt x="111" y="107"/>
                  <a:pt x="107" y="104"/>
                  <a:pt x="107" y="100"/>
                </a:cubicBezTo>
                <a:cubicBezTo>
                  <a:pt x="107" y="95"/>
                  <a:pt x="111" y="84"/>
                  <a:pt x="115" y="84"/>
                </a:cubicBezTo>
                <a:cubicBezTo>
                  <a:pt x="119" y="84"/>
                  <a:pt x="123" y="95"/>
                  <a:pt x="123" y="100"/>
                </a:cubicBezTo>
                <a:close/>
                <a:moveTo>
                  <a:pt x="111" y="42"/>
                </a:moveTo>
                <a:cubicBezTo>
                  <a:pt x="111" y="77"/>
                  <a:pt x="111" y="77"/>
                  <a:pt x="111" y="77"/>
                </a:cubicBezTo>
                <a:cubicBezTo>
                  <a:pt x="111" y="79"/>
                  <a:pt x="113" y="80"/>
                  <a:pt x="115" y="80"/>
                </a:cubicBezTo>
                <a:cubicBezTo>
                  <a:pt x="117" y="80"/>
                  <a:pt x="119" y="79"/>
                  <a:pt x="119" y="77"/>
                </a:cubicBezTo>
                <a:cubicBezTo>
                  <a:pt x="119" y="42"/>
                  <a:pt x="119" y="42"/>
                  <a:pt x="119" y="42"/>
                </a:cubicBezTo>
                <a:cubicBezTo>
                  <a:pt x="119" y="40"/>
                  <a:pt x="117" y="38"/>
                  <a:pt x="115" y="38"/>
                </a:cubicBezTo>
                <a:cubicBezTo>
                  <a:pt x="113" y="38"/>
                  <a:pt x="111" y="40"/>
                  <a:pt x="111" y="42"/>
                </a:cubicBezTo>
                <a:close/>
                <a:moveTo>
                  <a:pt x="114" y="34"/>
                </a:moveTo>
                <a:cubicBezTo>
                  <a:pt x="104" y="36"/>
                  <a:pt x="104" y="36"/>
                  <a:pt x="104" y="36"/>
                </a:cubicBezTo>
                <a:cubicBezTo>
                  <a:pt x="104" y="69"/>
                  <a:pt x="104" y="69"/>
                  <a:pt x="104" y="69"/>
                </a:cubicBezTo>
                <a:cubicBezTo>
                  <a:pt x="104" y="79"/>
                  <a:pt x="92" y="88"/>
                  <a:pt x="61" y="88"/>
                </a:cubicBezTo>
                <a:cubicBezTo>
                  <a:pt x="31" y="88"/>
                  <a:pt x="19" y="79"/>
                  <a:pt x="19" y="69"/>
                </a:cubicBezTo>
                <a:cubicBezTo>
                  <a:pt x="19" y="36"/>
                  <a:pt x="19" y="36"/>
                  <a:pt x="19" y="36"/>
                </a:cubicBezTo>
                <a:cubicBezTo>
                  <a:pt x="9" y="34"/>
                  <a:pt x="9" y="34"/>
                  <a:pt x="9" y="34"/>
                </a:cubicBezTo>
                <a:cubicBezTo>
                  <a:pt x="4" y="33"/>
                  <a:pt x="0" y="28"/>
                  <a:pt x="0" y="23"/>
                </a:cubicBezTo>
                <a:cubicBezTo>
                  <a:pt x="0" y="17"/>
                  <a:pt x="4" y="13"/>
                  <a:pt x="9" y="12"/>
                </a:cubicBezTo>
                <a:cubicBezTo>
                  <a:pt x="59" y="0"/>
                  <a:pt x="59" y="0"/>
                  <a:pt x="59" y="0"/>
                </a:cubicBezTo>
                <a:cubicBezTo>
                  <a:pt x="60" y="0"/>
                  <a:pt x="61" y="0"/>
                  <a:pt x="61" y="0"/>
                </a:cubicBezTo>
                <a:cubicBezTo>
                  <a:pt x="62" y="0"/>
                  <a:pt x="63" y="0"/>
                  <a:pt x="64" y="0"/>
                </a:cubicBezTo>
                <a:cubicBezTo>
                  <a:pt x="114" y="12"/>
                  <a:pt x="114" y="12"/>
                  <a:pt x="114" y="12"/>
                </a:cubicBezTo>
                <a:cubicBezTo>
                  <a:pt x="119" y="13"/>
                  <a:pt x="123" y="17"/>
                  <a:pt x="123" y="23"/>
                </a:cubicBezTo>
                <a:cubicBezTo>
                  <a:pt x="123" y="28"/>
                  <a:pt x="119" y="33"/>
                  <a:pt x="114" y="34"/>
                </a:cubicBezTo>
                <a:close/>
                <a:moveTo>
                  <a:pt x="96" y="38"/>
                </a:moveTo>
                <a:cubicBezTo>
                  <a:pt x="64" y="46"/>
                  <a:pt x="64" y="46"/>
                  <a:pt x="64" y="46"/>
                </a:cubicBezTo>
                <a:cubicBezTo>
                  <a:pt x="63" y="46"/>
                  <a:pt x="62" y="46"/>
                  <a:pt x="61" y="46"/>
                </a:cubicBezTo>
                <a:cubicBezTo>
                  <a:pt x="61" y="46"/>
                  <a:pt x="60" y="46"/>
                  <a:pt x="59" y="46"/>
                </a:cubicBezTo>
                <a:cubicBezTo>
                  <a:pt x="27" y="38"/>
                  <a:pt x="27" y="38"/>
                  <a:pt x="27" y="38"/>
                </a:cubicBezTo>
                <a:cubicBezTo>
                  <a:pt x="27" y="69"/>
                  <a:pt x="27" y="69"/>
                  <a:pt x="27" y="69"/>
                </a:cubicBezTo>
                <a:cubicBezTo>
                  <a:pt x="27" y="73"/>
                  <a:pt x="38" y="80"/>
                  <a:pt x="61" y="80"/>
                </a:cubicBezTo>
                <a:cubicBezTo>
                  <a:pt x="84" y="80"/>
                  <a:pt x="96" y="73"/>
                  <a:pt x="96" y="69"/>
                </a:cubicBezTo>
                <a:lnTo>
                  <a:pt x="96" y="38"/>
                </a:lnTo>
                <a:close/>
                <a:moveTo>
                  <a:pt x="112" y="27"/>
                </a:moveTo>
                <a:cubicBezTo>
                  <a:pt x="114" y="26"/>
                  <a:pt x="115" y="25"/>
                  <a:pt x="115" y="23"/>
                </a:cubicBezTo>
                <a:cubicBezTo>
                  <a:pt x="115" y="21"/>
                  <a:pt x="114" y="19"/>
                  <a:pt x="112" y="19"/>
                </a:cubicBezTo>
                <a:cubicBezTo>
                  <a:pt x="62" y="8"/>
                  <a:pt x="62" y="8"/>
                  <a:pt x="62" y="8"/>
                </a:cubicBezTo>
                <a:cubicBezTo>
                  <a:pt x="61" y="7"/>
                  <a:pt x="61" y="7"/>
                  <a:pt x="61" y="7"/>
                </a:cubicBezTo>
                <a:cubicBezTo>
                  <a:pt x="61" y="8"/>
                  <a:pt x="61" y="8"/>
                  <a:pt x="61" y="8"/>
                </a:cubicBezTo>
                <a:cubicBezTo>
                  <a:pt x="11" y="19"/>
                  <a:pt x="11" y="19"/>
                  <a:pt x="11" y="19"/>
                </a:cubicBezTo>
                <a:cubicBezTo>
                  <a:pt x="9" y="19"/>
                  <a:pt x="8" y="21"/>
                  <a:pt x="8" y="23"/>
                </a:cubicBezTo>
                <a:cubicBezTo>
                  <a:pt x="8" y="25"/>
                  <a:pt x="9" y="26"/>
                  <a:pt x="11" y="27"/>
                </a:cubicBezTo>
                <a:cubicBezTo>
                  <a:pt x="61" y="38"/>
                  <a:pt x="61" y="38"/>
                  <a:pt x="61" y="38"/>
                </a:cubicBezTo>
                <a:cubicBezTo>
                  <a:pt x="61" y="38"/>
                  <a:pt x="61" y="38"/>
                  <a:pt x="61" y="38"/>
                </a:cubicBezTo>
                <a:cubicBezTo>
                  <a:pt x="62" y="38"/>
                  <a:pt x="62" y="38"/>
                  <a:pt x="62" y="38"/>
                </a:cubicBezTo>
                <a:lnTo>
                  <a:pt x="112" y="27"/>
                </a:lnTo>
                <a:close/>
                <a:moveTo>
                  <a:pt x="112" y="27"/>
                </a:moveTo>
                <a:cubicBezTo>
                  <a:pt x="112" y="27"/>
                  <a:pt x="112" y="27"/>
                  <a:pt x="112" y="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53" name="Freeform 21"/>
          <p:cNvSpPr>
            <a:spLocks noChangeAspect="1" noEditPoints="1"/>
          </p:cNvSpPr>
          <p:nvPr/>
        </p:nvSpPr>
        <p:spPr bwMode="auto">
          <a:xfrm>
            <a:off x="4146791" y="8766052"/>
            <a:ext cx="738000" cy="430263"/>
          </a:xfrm>
          <a:custGeom>
            <a:avLst/>
            <a:gdLst>
              <a:gd name="T0" fmla="*/ 411163 w 257"/>
              <a:gd name="T1" fmla="*/ 119857 h 150"/>
              <a:gd name="T2" fmla="*/ 411163 w 257"/>
              <a:gd name="T3" fmla="*/ 121455 h 150"/>
              <a:gd name="T4" fmla="*/ 411163 w 257"/>
              <a:gd name="T5" fmla="*/ 121455 h 150"/>
              <a:gd name="T6" fmla="*/ 411163 w 257"/>
              <a:gd name="T7" fmla="*/ 121455 h 150"/>
              <a:gd name="T8" fmla="*/ 411163 w 257"/>
              <a:gd name="T9" fmla="*/ 121455 h 150"/>
              <a:gd name="T10" fmla="*/ 411163 w 257"/>
              <a:gd name="T11" fmla="*/ 123053 h 150"/>
              <a:gd name="T12" fmla="*/ 406363 w 257"/>
              <a:gd name="T13" fmla="*/ 131043 h 150"/>
              <a:gd name="T14" fmla="*/ 393565 w 257"/>
              <a:gd name="T15" fmla="*/ 145426 h 150"/>
              <a:gd name="T16" fmla="*/ 305573 w 257"/>
              <a:gd name="T17" fmla="*/ 210947 h 150"/>
              <a:gd name="T18" fmla="*/ 241578 w 257"/>
              <a:gd name="T19" fmla="*/ 234919 h 150"/>
              <a:gd name="T20" fmla="*/ 166385 w 257"/>
              <a:gd name="T21" fmla="*/ 233321 h 150"/>
              <a:gd name="T22" fmla="*/ 49596 w 257"/>
              <a:gd name="T23" fmla="*/ 174191 h 150"/>
              <a:gd name="T24" fmla="*/ 6399 w 257"/>
              <a:gd name="T25" fmla="*/ 131043 h 150"/>
              <a:gd name="T26" fmla="*/ 6399 w 257"/>
              <a:gd name="T27" fmla="*/ 108670 h 150"/>
              <a:gd name="T28" fmla="*/ 19198 w 257"/>
              <a:gd name="T29" fmla="*/ 94287 h 150"/>
              <a:gd name="T30" fmla="*/ 107190 w 257"/>
              <a:gd name="T31" fmla="*/ 28766 h 150"/>
              <a:gd name="T32" fmla="*/ 171185 w 257"/>
              <a:gd name="T33" fmla="*/ 4794 h 150"/>
              <a:gd name="T34" fmla="*/ 246378 w 257"/>
              <a:gd name="T35" fmla="*/ 6392 h 150"/>
              <a:gd name="T36" fmla="*/ 361567 w 257"/>
              <a:gd name="T37" fmla="*/ 65522 h 150"/>
              <a:gd name="T38" fmla="*/ 406363 w 257"/>
              <a:gd name="T39" fmla="*/ 108670 h 150"/>
              <a:gd name="T40" fmla="*/ 411163 w 257"/>
              <a:gd name="T41" fmla="*/ 116660 h 150"/>
              <a:gd name="T42" fmla="*/ 411163 w 257"/>
              <a:gd name="T43" fmla="*/ 118258 h 150"/>
              <a:gd name="T44" fmla="*/ 411163 w 257"/>
              <a:gd name="T45" fmla="*/ 118258 h 150"/>
              <a:gd name="T46" fmla="*/ 411163 w 257"/>
              <a:gd name="T47" fmla="*/ 118258 h 150"/>
              <a:gd name="T48" fmla="*/ 411163 w 257"/>
              <a:gd name="T49" fmla="*/ 118258 h 150"/>
              <a:gd name="T50" fmla="*/ 411163 w 257"/>
              <a:gd name="T51" fmla="*/ 119857 h 150"/>
              <a:gd name="T52" fmla="*/ 411163 w 257"/>
              <a:gd name="T53" fmla="*/ 119857 h 150"/>
              <a:gd name="T54" fmla="*/ 411163 w 257"/>
              <a:gd name="T55" fmla="*/ 119857 h 150"/>
              <a:gd name="T56" fmla="*/ 206381 w 257"/>
              <a:gd name="T57" fmla="*/ 39952 h 150"/>
              <a:gd name="T58" fmla="*/ 129588 w 257"/>
              <a:gd name="T59" fmla="*/ 116660 h 150"/>
              <a:gd name="T60" fmla="*/ 206381 w 257"/>
              <a:gd name="T61" fmla="*/ 193368 h 150"/>
              <a:gd name="T62" fmla="*/ 283175 w 257"/>
              <a:gd name="T63" fmla="*/ 116660 h 150"/>
              <a:gd name="T64" fmla="*/ 206381 w 257"/>
              <a:gd name="T65" fmla="*/ 39952 h 150"/>
              <a:gd name="T66" fmla="*/ 206381 w 257"/>
              <a:gd name="T67" fmla="*/ 155014 h 150"/>
              <a:gd name="T68" fmla="*/ 167985 w 257"/>
              <a:gd name="T69" fmla="*/ 116660 h 150"/>
              <a:gd name="T70" fmla="*/ 206381 w 257"/>
              <a:gd name="T71" fmla="*/ 78306 h 150"/>
              <a:gd name="T72" fmla="*/ 244778 w 257"/>
              <a:gd name="T73" fmla="*/ 116660 h 150"/>
              <a:gd name="T74" fmla="*/ 206381 w 257"/>
              <a:gd name="T75" fmla="*/ 155014 h 15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57" h="150">
                <a:moveTo>
                  <a:pt x="257" y="75"/>
                </a:moveTo>
                <a:cubicBezTo>
                  <a:pt x="257" y="76"/>
                  <a:pt x="257" y="76"/>
                  <a:pt x="257" y="76"/>
                </a:cubicBezTo>
                <a:cubicBezTo>
                  <a:pt x="257" y="76"/>
                  <a:pt x="257" y="76"/>
                  <a:pt x="257" y="76"/>
                </a:cubicBezTo>
                <a:cubicBezTo>
                  <a:pt x="257" y="76"/>
                  <a:pt x="257" y="76"/>
                  <a:pt x="257" y="76"/>
                </a:cubicBezTo>
                <a:cubicBezTo>
                  <a:pt x="257" y="76"/>
                  <a:pt x="257" y="76"/>
                  <a:pt x="257" y="76"/>
                </a:cubicBezTo>
                <a:cubicBezTo>
                  <a:pt x="257" y="76"/>
                  <a:pt x="257" y="77"/>
                  <a:pt x="257" y="77"/>
                </a:cubicBezTo>
                <a:cubicBezTo>
                  <a:pt x="257" y="79"/>
                  <a:pt x="256" y="80"/>
                  <a:pt x="254" y="82"/>
                </a:cubicBezTo>
                <a:cubicBezTo>
                  <a:pt x="252" y="85"/>
                  <a:pt x="249" y="88"/>
                  <a:pt x="246" y="91"/>
                </a:cubicBezTo>
                <a:cubicBezTo>
                  <a:pt x="230" y="107"/>
                  <a:pt x="211" y="122"/>
                  <a:pt x="191" y="132"/>
                </a:cubicBezTo>
                <a:cubicBezTo>
                  <a:pt x="179" y="139"/>
                  <a:pt x="165" y="144"/>
                  <a:pt x="151" y="147"/>
                </a:cubicBezTo>
                <a:cubicBezTo>
                  <a:pt x="135" y="150"/>
                  <a:pt x="119" y="150"/>
                  <a:pt x="104" y="146"/>
                </a:cubicBezTo>
                <a:cubicBezTo>
                  <a:pt x="77" y="141"/>
                  <a:pt x="53" y="126"/>
                  <a:pt x="31" y="109"/>
                </a:cubicBezTo>
                <a:cubicBezTo>
                  <a:pt x="22" y="101"/>
                  <a:pt x="12" y="92"/>
                  <a:pt x="4" y="82"/>
                </a:cubicBezTo>
                <a:cubicBezTo>
                  <a:pt x="0" y="78"/>
                  <a:pt x="0" y="72"/>
                  <a:pt x="4" y="68"/>
                </a:cubicBezTo>
                <a:cubicBezTo>
                  <a:pt x="6" y="65"/>
                  <a:pt x="9" y="62"/>
                  <a:pt x="12" y="59"/>
                </a:cubicBezTo>
                <a:cubicBezTo>
                  <a:pt x="28" y="43"/>
                  <a:pt x="47" y="28"/>
                  <a:pt x="67" y="18"/>
                </a:cubicBezTo>
                <a:cubicBezTo>
                  <a:pt x="79" y="11"/>
                  <a:pt x="93" y="6"/>
                  <a:pt x="107" y="3"/>
                </a:cubicBezTo>
                <a:cubicBezTo>
                  <a:pt x="123" y="0"/>
                  <a:pt x="138" y="0"/>
                  <a:pt x="154" y="4"/>
                </a:cubicBezTo>
                <a:cubicBezTo>
                  <a:pt x="181" y="9"/>
                  <a:pt x="205" y="24"/>
                  <a:pt x="226" y="41"/>
                </a:cubicBezTo>
                <a:cubicBezTo>
                  <a:pt x="236" y="49"/>
                  <a:pt x="246" y="58"/>
                  <a:pt x="254" y="68"/>
                </a:cubicBezTo>
                <a:cubicBezTo>
                  <a:pt x="256" y="70"/>
                  <a:pt x="257" y="71"/>
                  <a:pt x="257" y="73"/>
                </a:cubicBezTo>
                <a:cubicBezTo>
                  <a:pt x="257" y="74"/>
                  <a:pt x="257" y="74"/>
                  <a:pt x="257" y="74"/>
                </a:cubicBezTo>
                <a:cubicBezTo>
                  <a:pt x="257" y="74"/>
                  <a:pt x="257" y="74"/>
                  <a:pt x="257" y="74"/>
                </a:cubicBezTo>
                <a:cubicBezTo>
                  <a:pt x="257" y="74"/>
                  <a:pt x="257" y="74"/>
                  <a:pt x="257" y="74"/>
                </a:cubicBezTo>
                <a:cubicBezTo>
                  <a:pt x="257" y="74"/>
                  <a:pt x="257" y="74"/>
                  <a:pt x="257" y="74"/>
                </a:cubicBezTo>
                <a:cubicBezTo>
                  <a:pt x="257" y="74"/>
                  <a:pt x="257" y="74"/>
                  <a:pt x="257" y="75"/>
                </a:cubicBezTo>
                <a:cubicBezTo>
                  <a:pt x="257" y="75"/>
                  <a:pt x="257" y="75"/>
                  <a:pt x="257" y="75"/>
                </a:cubicBezTo>
                <a:cubicBezTo>
                  <a:pt x="257" y="75"/>
                  <a:pt x="257" y="75"/>
                  <a:pt x="257" y="75"/>
                </a:cubicBezTo>
                <a:moveTo>
                  <a:pt x="129" y="25"/>
                </a:moveTo>
                <a:cubicBezTo>
                  <a:pt x="102" y="25"/>
                  <a:pt x="81" y="46"/>
                  <a:pt x="81" y="73"/>
                </a:cubicBezTo>
                <a:cubicBezTo>
                  <a:pt x="81" y="100"/>
                  <a:pt x="102" y="121"/>
                  <a:pt x="129" y="121"/>
                </a:cubicBezTo>
                <a:cubicBezTo>
                  <a:pt x="156" y="121"/>
                  <a:pt x="177" y="100"/>
                  <a:pt x="177" y="73"/>
                </a:cubicBezTo>
                <a:cubicBezTo>
                  <a:pt x="177" y="46"/>
                  <a:pt x="156" y="25"/>
                  <a:pt x="129" y="25"/>
                </a:cubicBezTo>
                <a:moveTo>
                  <a:pt x="129" y="97"/>
                </a:moveTo>
                <a:cubicBezTo>
                  <a:pt x="116" y="97"/>
                  <a:pt x="105" y="86"/>
                  <a:pt x="105" y="73"/>
                </a:cubicBezTo>
                <a:cubicBezTo>
                  <a:pt x="105" y="60"/>
                  <a:pt x="116" y="49"/>
                  <a:pt x="129" y="49"/>
                </a:cubicBezTo>
                <a:cubicBezTo>
                  <a:pt x="142" y="49"/>
                  <a:pt x="153" y="60"/>
                  <a:pt x="153" y="73"/>
                </a:cubicBezTo>
                <a:cubicBezTo>
                  <a:pt x="153" y="86"/>
                  <a:pt x="142" y="97"/>
                  <a:pt x="129" y="9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hr-HR"/>
          </a:p>
        </p:txBody>
      </p:sp>
    </p:spTree>
    <p:extLst>
      <p:ext uri="{BB962C8B-B14F-4D97-AF65-F5344CB8AC3E}">
        <p14:creationId xmlns:p14="http://schemas.microsoft.com/office/powerpoint/2010/main" val="21399100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722261655"/>
              </p:ext>
            </p:extLst>
          </p:nvPr>
        </p:nvGraphicFramePr>
        <p:xfrm>
          <a:off x="11884025" y="3499147"/>
          <a:ext cx="12093260" cy="8019535"/>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1734559" y="3343390"/>
            <a:ext cx="5443339" cy="800183"/>
          </a:xfrm>
          <a:prstGeom prst="rect">
            <a:avLst/>
          </a:prstGeom>
          <a:noFill/>
        </p:spPr>
        <p:txBody>
          <a:bodyPr wrap="none" lIns="182843" tIns="91422" rIns="182843" bIns="91422" rtlCol="0">
            <a:spAutoFit/>
          </a:bodyPr>
          <a:lstStyle/>
          <a:p>
            <a:r>
              <a:rPr lang="en-US" sz="4000" b="1" dirty="0" smtClean="0">
                <a:latin typeface="Lato Regular"/>
              </a:rPr>
              <a:t>SkyTrack ECO Score</a:t>
            </a:r>
            <a:endParaRPr lang="en-US" sz="4000" b="1" dirty="0">
              <a:latin typeface="Lato Regular"/>
            </a:endParaRPr>
          </a:p>
        </p:txBody>
      </p:sp>
      <p:sp>
        <p:nvSpPr>
          <p:cNvPr id="9" name="TextBox 8"/>
          <p:cNvSpPr txBox="1"/>
          <p:nvPr/>
        </p:nvSpPr>
        <p:spPr>
          <a:xfrm>
            <a:off x="1730374" y="3971631"/>
            <a:ext cx="10892632" cy="3434750"/>
          </a:xfrm>
          <a:prstGeom prst="rect">
            <a:avLst/>
          </a:prstGeom>
          <a:noFill/>
        </p:spPr>
        <p:txBody>
          <a:bodyPr wrap="square" lIns="182843" tIns="91422" rIns="182843" bIns="91422" rtlCol="0" anchor="ctr">
            <a:spAutoFit/>
          </a:bodyPr>
          <a:lstStyle/>
          <a:p>
            <a:pPr algn="just">
              <a:lnSpc>
                <a:spcPct val="110000"/>
              </a:lnSpc>
            </a:pPr>
            <a:r>
              <a:rPr lang="en-US" sz="2400" dirty="0" smtClean="0">
                <a:latin typeface="Lato Light"/>
                <a:cs typeface="Lato Light"/>
              </a:rPr>
              <a:t>SkyTrack ECO driving is a driver performance management system for drivers and their instructors. It is used for driver training and driver performance monitoring and scoring. By using ECO driving techniques and the SkyTrack ECO driving system, the user can significantly cut carbon emission and reduce fuel consumption.</a:t>
            </a:r>
          </a:p>
          <a:p>
            <a:pPr algn="just">
              <a:lnSpc>
                <a:spcPct val="110000"/>
              </a:lnSpc>
            </a:pPr>
            <a:endParaRPr lang="en-US" sz="2400" dirty="0" smtClean="0">
              <a:latin typeface="Lato Light"/>
              <a:cs typeface="Lato Light"/>
            </a:endParaRPr>
          </a:p>
          <a:p>
            <a:pPr algn="just">
              <a:lnSpc>
                <a:spcPct val="110000"/>
              </a:lnSpc>
            </a:pPr>
            <a:r>
              <a:rPr lang="en-US" sz="2400" b="1" dirty="0" smtClean="0">
                <a:latin typeface="Lato Regular"/>
                <a:cs typeface="Lato Regular"/>
              </a:rPr>
              <a:t>SkyTrack ECO Score </a:t>
            </a:r>
            <a:r>
              <a:rPr lang="en-US" sz="2400" dirty="0" smtClean="0">
                <a:latin typeface="Lato Light"/>
                <a:cs typeface="Lato Light"/>
              </a:rPr>
              <a:t>is event based scoring that evaluates drivers driving abilities in an </a:t>
            </a:r>
            <a:r>
              <a:rPr lang="en-US" sz="2400" dirty="0" smtClean="0">
                <a:cs typeface="Lato Light"/>
              </a:rPr>
              <a:t>unique and objective way</a:t>
            </a:r>
            <a:r>
              <a:rPr lang="en-US" sz="2400" dirty="0" smtClean="0">
                <a:latin typeface="Lato Light"/>
                <a:cs typeface="Lato Light"/>
              </a:rPr>
              <a:t>.</a:t>
            </a:r>
            <a:endParaRPr lang="en-US" sz="2400" dirty="0">
              <a:latin typeface="Lato Light"/>
              <a:cs typeface="Lato Light"/>
            </a:endParaRPr>
          </a:p>
        </p:txBody>
      </p:sp>
      <p:sp>
        <p:nvSpPr>
          <p:cNvPr id="10" name="TextBox 9"/>
          <p:cNvSpPr txBox="1"/>
          <p:nvPr/>
        </p:nvSpPr>
        <p:spPr>
          <a:xfrm>
            <a:off x="7592484" y="8986448"/>
            <a:ext cx="1460903" cy="677072"/>
          </a:xfrm>
          <a:prstGeom prst="rect">
            <a:avLst/>
          </a:prstGeom>
          <a:noFill/>
        </p:spPr>
        <p:txBody>
          <a:bodyPr wrap="none" lIns="182843" tIns="91422" rIns="182843" bIns="91422" rtlCol="0">
            <a:spAutoFit/>
          </a:bodyPr>
          <a:lstStyle/>
          <a:p>
            <a:r>
              <a:rPr lang="en-US" sz="3200" b="1" dirty="0" smtClean="0">
                <a:latin typeface="Lato Regular"/>
              </a:rPr>
              <a:t>Idling</a:t>
            </a:r>
            <a:endParaRPr lang="en-US" sz="3200" b="1" dirty="0">
              <a:latin typeface="Lato Regular"/>
            </a:endParaRPr>
          </a:p>
        </p:txBody>
      </p:sp>
      <p:sp>
        <p:nvSpPr>
          <p:cNvPr id="11" name="TextBox 10"/>
          <p:cNvSpPr txBox="1"/>
          <p:nvPr/>
        </p:nvSpPr>
        <p:spPr>
          <a:xfrm>
            <a:off x="7104274" y="9482642"/>
            <a:ext cx="4697451" cy="596281"/>
          </a:xfrm>
          <a:prstGeom prst="rect">
            <a:avLst/>
          </a:prstGeom>
          <a:noFill/>
        </p:spPr>
        <p:txBody>
          <a:bodyPr wrap="square" lIns="219419" tIns="109710" rIns="219419" bIns="109710" rtlCol="0">
            <a:spAutoFit/>
          </a:bodyPr>
          <a:lstStyle/>
          <a:p>
            <a:pPr>
              <a:lnSpc>
                <a:spcPct val="110000"/>
              </a:lnSpc>
            </a:pPr>
            <a:r>
              <a:rPr lang="en-US" sz="2400" dirty="0" smtClean="0">
                <a:latin typeface="Lato Light"/>
                <a:cs typeface="Lato Light"/>
              </a:rPr>
              <a:t>Engine shutdown</a:t>
            </a:r>
          </a:p>
        </p:txBody>
      </p:sp>
      <p:sp>
        <p:nvSpPr>
          <p:cNvPr id="12" name="Oval 11"/>
          <p:cNvSpPr>
            <a:spLocks noChangeAspect="1"/>
          </p:cNvSpPr>
          <p:nvPr/>
        </p:nvSpPr>
        <p:spPr bwMode="auto">
          <a:xfrm>
            <a:off x="7326866" y="9202886"/>
            <a:ext cx="313625" cy="313626"/>
          </a:xfrm>
          <a:prstGeom prst="ellipse">
            <a:avLst/>
          </a:prstGeom>
          <a:solidFill>
            <a:schemeClr val="accent6">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13" name="TextBox 12"/>
          <p:cNvSpPr txBox="1"/>
          <p:nvPr/>
        </p:nvSpPr>
        <p:spPr>
          <a:xfrm>
            <a:off x="2222884" y="8986448"/>
            <a:ext cx="3805904" cy="677072"/>
          </a:xfrm>
          <a:prstGeom prst="rect">
            <a:avLst/>
          </a:prstGeom>
          <a:noFill/>
        </p:spPr>
        <p:txBody>
          <a:bodyPr wrap="none" lIns="182843" tIns="91422" rIns="182843" bIns="91422" rtlCol="0">
            <a:spAutoFit/>
          </a:bodyPr>
          <a:lstStyle/>
          <a:p>
            <a:r>
              <a:rPr lang="en-US" sz="3200" b="1" dirty="0" smtClean="0">
                <a:latin typeface="Lato Regular"/>
              </a:rPr>
              <a:t>Traffic perception</a:t>
            </a:r>
            <a:endParaRPr lang="en-US" sz="3200" b="1" dirty="0">
              <a:latin typeface="Lato Regular"/>
            </a:endParaRPr>
          </a:p>
        </p:txBody>
      </p:sp>
      <p:sp>
        <p:nvSpPr>
          <p:cNvPr id="14" name="TextBox 13"/>
          <p:cNvSpPr txBox="1"/>
          <p:nvPr/>
        </p:nvSpPr>
        <p:spPr>
          <a:xfrm>
            <a:off x="1734674" y="9482642"/>
            <a:ext cx="4697451" cy="1034093"/>
          </a:xfrm>
          <a:prstGeom prst="rect">
            <a:avLst/>
          </a:prstGeom>
          <a:noFill/>
        </p:spPr>
        <p:txBody>
          <a:bodyPr wrap="square" lIns="219419" tIns="109710" rIns="219419" bIns="109710" rtlCol="0">
            <a:spAutoFit/>
          </a:bodyPr>
          <a:lstStyle/>
          <a:p>
            <a:pPr>
              <a:lnSpc>
                <a:spcPct val="110000"/>
              </a:lnSpc>
            </a:pPr>
            <a:r>
              <a:rPr lang="en-US" sz="2400" dirty="0" smtClean="0">
                <a:latin typeface="Lato Light"/>
                <a:cs typeface="Lato Light"/>
              </a:rPr>
              <a:t>Anticipation, speed, braking, stopping</a:t>
            </a:r>
          </a:p>
        </p:txBody>
      </p:sp>
      <p:sp>
        <p:nvSpPr>
          <p:cNvPr id="15" name="Oval 14"/>
          <p:cNvSpPr>
            <a:spLocks noChangeAspect="1"/>
          </p:cNvSpPr>
          <p:nvPr/>
        </p:nvSpPr>
        <p:spPr bwMode="auto">
          <a:xfrm>
            <a:off x="1957266" y="9202886"/>
            <a:ext cx="313625" cy="313626"/>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22" name="TextBox 21"/>
          <p:cNvSpPr txBox="1"/>
          <p:nvPr/>
        </p:nvSpPr>
        <p:spPr>
          <a:xfrm>
            <a:off x="7592484" y="7429637"/>
            <a:ext cx="2828264" cy="677072"/>
          </a:xfrm>
          <a:prstGeom prst="rect">
            <a:avLst/>
          </a:prstGeom>
          <a:noFill/>
        </p:spPr>
        <p:txBody>
          <a:bodyPr wrap="none" lIns="182843" tIns="91422" rIns="182843" bIns="91422" rtlCol="0">
            <a:spAutoFit/>
          </a:bodyPr>
          <a:lstStyle/>
          <a:p>
            <a:r>
              <a:rPr lang="en-US" sz="3200" b="1" dirty="0" smtClean="0">
                <a:latin typeface="Lato Regular"/>
              </a:rPr>
              <a:t>Smoothness</a:t>
            </a:r>
            <a:endParaRPr lang="en-US" sz="3200" b="1" dirty="0">
              <a:latin typeface="Lato Regular"/>
            </a:endParaRPr>
          </a:p>
        </p:txBody>
      </p:sp>
      <p:sp>
        <p:nvSpPr>
          <p:cNvPr id="23" name="TextBox 22"/>
          <p:cNvSpPr txBox="1"/>
          <p:nvPr/>
        </p:nvSpPr>
        <p:spPr>
          <a:xfrm>
            <a:off x="7104274" y="7925831"/>
            <a:ext cx="4697451" cy="1034093"/>
          </a:xfrm>
          <a:prstGeom prst="rect">
            <a:avLst/>
          </a:prstGeom>
          <a:noFill/>
        </p:spPr>
        <p:txBody>
          <a:bodyPr wrap="square" lIns="219419" tIns="109710" rIns="219419" bIns="109710" rtlCol="0">
            <a:spAutoFit/>
          </a:bodyPr>
          <a:lstStyle/>
          <a:p>
            <a:pPr>
              <a:lnSpc>
                <a:spcPct val="110000"/>
              </a:lnSpc>
            </a:pPr>
            <a:r>
              <a:rPr lang="en-US" sz="2400" dirty="0" smtClean="0">
                <a:latin typeface="Lato Light"/>
                <a:cs typeface="Lato Light"/>
              </a:rPr>
              <a:t>Coasting, energy usage, driving balance</a:t>
            </a:r>
          </a:p>
        </p:txBody>
      </p:sp>
      <p:sp>
        <p:nvSpPr>
          <p:cNvPr id="24" name="Oval 23"/>
          <p:cNvSpPr>
            <a:spLocks noChangeAspect="1"/>
          </p:cNvSpPr>
          <p:nvPr/>
        </p:nvSpPr>
        <p:spPr bwMode="auto">
          <a:xfrm>
            <a:off x="7326866" y="7646075"/>
            <a:ext cx="313625" cy="313626"/>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25" name="TextBox 24"/>
          <p:cNvSpPr txBox="1"/>
          <p:nvPr/>
        </p:nvSpPr>
        <p:spPr>
          <a:xfrm>
            <a:off x="2222884" y="7429637"/>
            <a:ext cx="4352720" cy="677072"/>
          </a:xfrm>
          <a:prstGeom prst="rect">
            <a:avLst/>
          </a:prstGeom>
          <a:noFill/>
        </p:spPr>
        <p:txBody>
          <a:bodyPr wrap="none" lIns="182843" tIns="91422" rIns="182843" bIns="91422" rtlCol="0">
            <a:spAutoFit/>
          </a:bodyPr>
          <a:lstStyle/>
          <a:p>
            <a:r>
              <a:rPr lang="en-US" sz="3200" b="1" dirty="0" smtClean="0">
                <a:latin typeface="Lato Regular"/>
              </a:rPr>
              <a:t>Engine Management</a:t>
            </a:r>
            <a:endParaRPr lang="en-US" sz="3200" b="1" dirty="0">
              <a:latin typeface="Lato Regular"/>
            </a:endParaRPr>
          </a:p>
        </p:txBody>
      </p:sp>
      <p:sp>
        <p:nvSpPr>
          <p:cNvPr id="26" name="TextBox 25"/>
          <p:cNvSpPr txBox="1"/>
          <p:nvPr/>
        </p:nvSpPr>
        <p:spPr>
          <a:xfrm>
            <a:off x="1734674" y="7925831"/>
            <a:ext cx="4697451" cy="1034093"/>
          </a:xfrm>
          <a:prstGeom prst="rect">
            <a:avLst/>
          </a:prstGeom>
          <a:noFill/>
        </p:spPr>
        <p:txBody>
          <a:bodyPr wrap="square" lIns="219419" tIns="109710" rIns="219419" bIns="109710" rtlCol="0">
            <a:spAutoFit/>
          </a:bodyPr>
          <a:lstStyle/>
          <a:p>
            <a:pPr>
              <a:lnSpc>
                <a:spcPct val="110000"/>
              </a:lnSpc>
            </a:pPr>
            <a:r>
              <a:rPr lang="en-US" sz="2400" dirty="0" smtClean="0">
                <a:latin typeface="Lato Light"/>
                <a:cs typeface="Lato Light"/>
              </a:rPr>
              <a:t>Gearing, gas pedal, vehicle technology usage</a:t>
            </a:r>
          </a:p>
        </p:txBody>
      </p:sp>
      <p:sp>
        <p:nvSpPr>
          <p:cNvPr id="31" name="Oval 30"/>
          <p:cNvSpPr>
            <a:spLocks noChangeAspect="1"/>
          </p:cNvSpPr>
          <p:nvPr/>
        </p:nvSpPr>
        <p:spPr bwMode="auto">
          <a:xfrm>
            <a:off x="1957266" y="7646075"/>
            <a:ext cx="313625" cy="313626"/>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21" name="TextBox 20"/>
          <p:cNvSpPr txBox="1"/>
          <p:nvPr/>
        </p:nvSpPr>
        <p:spPr>
          <a:xfrm>
            <a:off x="9980934" y="688643"/>
            <a:ext cx="4431278" cy="400110"/>
          </a:xfrm>
          <a:prstGeom prst="rect">
            <a:avLst/>
          </a:prstGeom>
          <a:noFill/>
        </p:spPr>
        <p:txBody>
          <a:bodyPr wrap="none">
            <a:spAutoFit/>
          </a:bodyPr>
          <a:lstStyle/>
          <a:p>
            <a:pPr algn="ctr" defTabSz="1828434" fontAlgn="auto">
              <a:spcBef>
                <a:spcPts val="0"/>
              </a:spcBef>
              <a:spcAft>
                <a:spcPts val="0"/>
              </a:spcAft>
              <a:defRPr/>
            </a:pPr>
            <a:r>
              <a:rPr lang="en-US" sz="2000" b="1" spc="600" dirty="0" smtClean="0">
                <a:latin typeface="Lato Regular"/>
                <a:ea typeface="+mn-ea"/>
                <a:cs typeface="Lato Regular"/>
              </a:rPr>
              <a:t>SkyTrack ECO Driving</a:t>
            </a:r>
            <a:endParaRPr lang="en-US" sz="2000" b="1" spc="600" dirty="0">
              <a:latin typeface="Lato Regular"/>
              <a:ea typeface="+mn-ea"/>
              <a:cs typeface="Lato Regular"/>
            </a:endParaRPr>
          </a:p>
        </p:txBody>
      </p:sp>
      <p:grpSp>
        <p:nvGrpSpPr>
          <p:cNvPr id="32" name="Group 31"/>
          <p:cNvGrpSpPr>
            <a:grpSpLocks/>
          </p:cNvGrpSpPr>
          <p:nvPr/>
        </p:nvGrpSpPr>
        <p:grpSpPr bwMode="auto">
          <a:xfrm>
            <a:off x="11449844" y="2019844"/>
            <a:ext cx="1477962" cy="258763"/>
            <a:chOff x="1703388" y="2006913"/>
            <a:chExt cx="1478230" cy="258682"/>
          </a:xfrm>
        </p:grpSpPr>
        <p:sp>
          <p:nvSpPr>
            <p:cNvPr id="33" name="Oval 32"/>
            <p:cNvSpPr/>
            <p:nvPr/>
          </p:nvSpPr>
          <p:spPr>
            <a:xfrm>
              <a:off x="1703388" y="2006913"/>
              <a:ext cx="258809"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34" name="Oval 33"/>
            <p:cNvSpPr/>
            <p:nvPr/>
          </p:nvSpPr>
          <p:spPr>
            <a:xfrm>
              <a:off x="2008243" y="2006913"/>
              <a:ext cx="258809"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35" name="Oval 34"/>
            <p:cNvSpPr/>
            <p:nvPr/>
          </p:nvSpPr>
          <p:spPr>
            <a:xfrm>
              <a:off x="2313099" y="2006913"/>
              <a:ext cx="258809"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36" name="Oval 35"/>
            <p:cNvSpPr/>
            <p:nvPr/>
          </p:nvSpPr>
          <p:spPr>
            <a:xfrm>
              <a:off x="2617954" y="2006913"/>
              <a:ext cx="258809"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37" name="Oval 36"/>
            <p:cNvSpPr/>
            <p:nvPr/>
          </p:nvSpPr>
          <p:spPr>
            <a:xfrm>
              <a:off x="2922809" y="2006913"/>
              <a:ext cx="258809"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grpSp>
      <p:sp>
        <p:nvSpPr>
          <p:cNvPr id="38" name="TextBox 72"/>
          <p:cNvSpPr txBox="1">
            <a:spLocks noChangeArrowheads="1"/>
          </p:cNvSpPr>
          <p:nvPr/>
        </p:nvSpPr>
        <p:spPr bwMode="auto">
          <a:xfrm>
            <a:off x="6727806" y="1004742"/>
            <a:ext cx="1094530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charset="0"/>
                <a:ea typeface="ＭＳ Ｐゴシック" charset="0"/>
                <a:cs typeface="ＭＳ Ｐゴシック" charset="0"/>
              </a:defRPr>
            </a:lvl1pPr>
            <a:lvl2pPr marL="742950" indent="-285750">
              <a:defRPr sz="3600">
                <a:solidFill>
                  <a:schemeClr val="tx1"/>
                </a:solidFill>
                <a:latin typeface="Lato Light" charset="0"/>
                <a:ea typeface="ＭＳ Ｐゴシック" charset="0"/>
              </a:defRPr>
            </a:lvl2pPr>
            <a:lvl3pPr marL="1143000" indent="-228600">
              <a:defRPr sz="3600">
                <a:solidFill>
                  <a:schemeClr val="tx1"/>
                </a:solidFill>
                <a:latin typeface="Lato Light" charset="0"/>
                <a:ea typeface="ＭＳ Ｐゴシック" charset="0"/>
              </a:defRPr>
            </a:lvl3pPr>
            <a:lvl4pPr marL="1600200" indent="-228600">
              <a:defRPr sz="3600">
                <a:solidFill>
                  <a:schemeClr val="tx1"/>
                </a:solidFill>
                <a:latin typeface="Lato Light" charset="0"/>
                <a:ea typeface="ＭＳ Ｐゴシック" charset="0"/>
              </a:defRPr>
            </a:lvl4pPr>
            <a:lvl5pPr marL="2057400" indent="-228600">
              <a:defRPr sz="3600">
                <a:solidFill>
                  <a:schemeClr val="tx1"/>
                </a:solidFill>
                <a:latin typeface="Lato Light" charset="0"/>
                <a:ea typeface="ＭＳ Ｐゴシック" charset="0"/>
              </a:defRPr>
            </a:lvl5pPr>
            <a:lvl6pPr marL="2514600" indent="-228600" defTabSz="1827213" fontAlgn="base">
              <a:spcBef>
                <a:spcPct val="0"/>
              </a:spcBef>
              <a:spcAft>
                <a:spcPct val="0"/>
              </a:spcAft>
              <a:defRPr sz="3600">
                <a:solidFill>
                  <a:schemeClr val="tx1"/>
                </a:solidFill>
                <a:latin typeface="Lato Light" charset="0"/>
                <a:ea typeface="ＭＳ Ｐゴシック" charset="0"/>
              </a:defRPr>
            </a:lvl6pPr>
            <a:lvl7pPr marL="2971800" indent="-228600" defTabSz="1827213" fontAlgn="base">
              <a:spcBef>
                <a:spcPct val="0"/>
              </a:spcBef>
              <a:spcAft>
                <a:spcPct val="0"/>
              </a:spcAft>
              <a:defRPr sz="3600">
                <a:solidFill>
                  <a:schemeClr val="tx1"/>
                </a:solidFill>
                <a:latin typeface="Lato Light" charset="0"/>
                <a:ea typeface="ＭＳ Ｐゴシック" charset="0"/>
              </a:defRPr>
            </a:lvl7pPr>
            <a:lvl8pPr marL="3429000" indent="-228600" defTabSz="1827213" fontAlgn="base">
              <a:spcBef>
                <a:spcPct val="0"/>
              </a:spcBef>
              <a:spcAft>
                <a:spcPct val="0"/>
              </a:spcAft>
              <a:defRPr sz="3600">
                <a:solidFill>
                  <a:schemeClr val="tx1"/>
                </a:solidFill>
                <a:latin typeface="Lato Light" charset="0"/>
                <a:ea typeface="ＭＳ Ｐゴシック" charset="0"/>
              </a:defRPr>
            </a:lvl8pPr>
            <a:lvl9pPr marL="3886200" indent="-228600" defTabSz="1827213" fontAlgn="base">
              <a:spcBef>
                <a:spcPct val="0"/>
              </a:spcBef>
              <a:spcAft>
                <a:spcPct val="0"/>
              </a:spcAft>
              <a:defRPr sz="3600">
                <a:solidFill>
                  <a:schemeClr val="tx1"/>
                </a:solidFill>
                <a:latin typeface="Lato Light" charset="0"/>
                <a:ea typeface="ＭＳ Ｐゴシック" charset="0"/>
              </a:defRPr>
            </a:lvl9pPr>
          </a:lstStyle>
          <a:p>
            <a:pPr algn="ctr"/>
            <a:r>
              <a:rPr lang="en-US" sz="6000" b="1" dirty="0" smtClean="0">
                <a:latin typeface="Lato Regular" charset="0"/>
                <a:cs typeface="Lato Regular" charset="0"/>
              </a:rPr>
              <a:t>Managing Driver Performance</a:t>
            </a:r>
            <a:endParaRPr lang="en-US" sz="6000" b="1" dirty="0">
              <a:latin typeface="Lato Regular" charset="0"/>
              <a:cs typeface="Lato Regular" charset="0"/>
            </a:endParaRPr>
          </a:p>
        </p:txBody>
      </p:sp>
      <p:sp>
        <p:nvSpPr>
          <p:cNvPr id="3" name="Rectangle 2"/>
          <p:cNvSpPr/>
          <p:nvPr/>
        </p:nvSpPr>
        <p:spPr>
          <a:xfrm>
            <a:off x="18053814" y="10741526"/>
            <a:ext cx="4701928" cy="535531"/>
          </a:xfrm>
          <a:prstGeom prst="rect">
            <a:avLst/>
          </a:prstGeom>
        </p:spPr>
        <p:txBody>
          <a:bodyPr wrap="none">
            <a:spAutoFit/>
          </a:bodyPr>
          <a:lstStyle/>
          <a:p>
            <a:pPr algn="ctr">
              <a:defRPr lang="en-US" sz="2880" b="1" i="0" u="none" strike="noStrike" kern="1200" baseline="0" noProof="0">
                <a:solidFill>
                  <a:srgbClr val="445469"/>
                </a:solidFill>
                <a:latin typeface="Lato Regular"/>
                <a:ea typeface="+mn-ea"/>
                <a:cs typeface="Lato Regular"/>
              </a:defRPr>
            </a:pPr>
            <a:r>
              <a:rPr lang="en-US" dirty="0" smtClean="0"/>
              <a:t>Driving style components</a:t>
            </a:r>
            <a:endParaRPr lang="en-US" dirty="0"/>
          </a:p>
        </p:txBody>
      </p:sp>
      <p:sp>
        <p:nvSpPr>
          <p:cNvPr id="4" name="Rectangle 3"/>
          <p:cNvSpPr/>
          <p:nvPr/>
        </p:nvSpPr>
        <p:spPr>
          <a:xfrm>
            <a:off x="19092556" y="4143573"/>
            <a:ext cx="1344284" cy="3624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19275436" y="9065726"/>
            <a:ext cx="3291286" cy="1569660"/>
          </a:xfrm>
          <a:prstGeom prst="rect">
            <a:avLst/>
          </a:prstGeom>
          <a:noFill/>
        </p:spPr>
        <p:txBody>
          <a:bodyPr wrap="none" rtlCol="0">
            <a:spAutoFit/>
          </a:bodyPr>
          <a:lstStyle/>
          <a:p>
            <a:r>
              <a:rPr lang="en-US" sz="2400" dirty="0" smtClean="0">
                <a:solidFill>
                  <a:schemeClr val="accent4"/>
                </a:solidFill>
                <a:latin typeface="Times New Roman"/>
                <a:cs typeface="Times New Roman"/>
              </a:rPr>
              <a:t>■</a:t>
            </a:r>
            <a:r>
              <a:rPr lang="hr-HR" sz="2400" dirty="0" smtClean="0">
                <a:latin typeface="Times New Roman"/>
                <a:cs typeface="Times New Roman"/>
              </a:rPr>
              <a:t> </a:t>
            </a:r>
            <a:r>
              <a:rPr lang="en-US" sz="2400" dirty="0" smtClean="0">
                <a:latin typeface="+mj-lt"/>
              </a:rPr>
              <a:t>Engine Management</a:t>
            </a:r>
            <a:endParaRPr lang="hr-HR" sz="2400" dirty="0" smtClean="0">
              <a:latin typeface="+mj-lt"/>
            </a:endParaRPr>
          </a:p>
          <a:p>
            <a:r>
              <a:rPr lang="en-US" sz="2400" dirty="0" smtClean="0">
                <a:solidFill>
                  <a:schemeClr val="accent3"/>
                </a:solidFill>
                <a:latin typeface="Times New Roman"/>
                <a:cs typeface="Times New Roman"/>
              </a:rPr>
              <a:t>■</a:t>
            </a:r>
            <a:r>
              <a:rPr lang="hr-HR" sz="2400" dirty="0" smtClean="0">
                <a:latin typeface="Times New Roman"/>
                <a:cs typeface="Times New Roman"/>
              </a:rPr>
              <a:t> </a:t>
            </a:r>
            <a:r>
              <a:rPr lang="en-US" sz="2400" dirty="0" smtClean="0">
                <a:latin typeface="+mj-lt"/>
              </a:rPr>
              <a:t>Traffic perception</a:t>
            </a:r>
            <a:endParaRPr lang="hr-HR" sz="2400" dirty="0" smtClean="0">
              <a:latin typeface="+mj-lt"/>
            </a:endParaRPr>
          </a:p>
          <a:p>
            <a:r>
              <a:rPr lang="en-US" sz="2400" dirty="0" smtClean="0">
                <a:solidFill>
                  <a:schemeClr val="accent5"/>
                </a:solidFill>
                <a:latin typeface="Times New Roman"/>
                <a:cs typeface="Times New Roman"/>
              </a:rPr>
              <a:t>■</a:t>
            </a:r>
            <a:r>
              <a:rPr lang="hr-HR" sz="2400" dirty="0" smtClean="0">
                <a:latin typeface="Times New Roman"/>
                <a:cs typeface="Times New Roman"/>
              </a:rPr>
              <a:t> </a:t>
            </a:r>
            <a:r>
              <a:rPr lang="en-US" sz="2400" dirty="0" smtClean="0">
                <a:latin typeface="+mj-lt"/>
              </a:rPr>
              <a:t>Smoothness</a:t>
            </a:r>
            <a:endParaRPr lang="hr-HR" sz="2400" dirty="0" smtClean="0">
              <a:latin typeface="+mj-lt"/>
            </a:endParaRPr>
          </a:p>
          <a:p>
            <a:r>
              <a:rPr lang="en-US" sz="2400" dirty="0" smtClean="0">
                <a:solidFill>
                  <a:schemeClr val="accent6">
                    <a:lumMod val="75000"/>
                    <a:lumOff val="25000"/>
                  </a:schemeClr>
                </a:solidFill>
                <a:latin typeface="Times New Roman"/>
                <a:cs typeface="Times New Roman"/>
              </a:rPr>
              <a:t>■</a:t>
            </a:r>
            <a:r>
              <a:rPr lang="hr-HR" sz="2400" dirty="0" smtClean="0">
                <a:latin typeface="Times New Roman"/>
                <a:cs typeface="Times New Roman"/>
              </a:rPr>
              <a:t> </a:t>
            </a:r>
            <a:r>
              <a:rPr lang="en-US" sz="2400" dirty="0" smtClean="0">
                <a:latin typeface="+mj-lt"/>
              </a:rPr>
              <a:t>Idling</a:t>
            </a:r>
            <a:endParaRPr lang="en-US" sz="2400" dirty="0">
              <a:latin typeface="+mj-lt"/>
            </a:endParaRPr>
          </a:p>
        </p:txBody>
      </p:sp>
    </p:spTree>
    <p:extLst>
      <p:ext uri="{BB962C8B-B14F-4D97-AF65-F5344CB8AC3E}">
        <p14:creationId xmlns:p14="http://schemas.microsoft.com/office/powerpoint/2010/main" val="427352471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TextBox 91"/>
          <p:cNvSpPr txBox="1"/>
          <p:nvPr/>
        </p:nvSpPr>
        <p:spPr>
          <a:xfrm>
            <a:off x="1756041" y="3507466"/>
            <a:ext cx="8759129" cy="707886"/>
          </a:xfrm>
          <a:prstGeom prst="rect">
            <a:avLst/>
          </a:prstGeom>
          <a:noFill/>
        </p:spPr>
        <p:txBody>
          <a:bodyPr wrap="none" rtlCol="0">
            <a:spAutoFit/>
          </a:bodyPr>
          <a:lstStyle/>
          <a:p>
            <a:r>
              <a:rPr lang="en-US" sz="4000" b="1" dirty="0" smtClean="0">
                <a:latin typeface="Lato Regular"/>
                <a:cs typeface="Lato Regular"/>
              </a:rPr>
              <a:t>Event and sequence based scoring</a:t>
            </a:r>
            <a:endParaRPr lang="en-US" sz="4000" b="1" dirty="0">
              <a:latin typeface="Lato Regular"/>
              <a:cs typeface="Lato Regular"/>
            </a:endParaRPr>
          </a:p>
        </p:txBody>
      </p:sp>
      <p:sp>
        <p:nvSpPr>
          <p:cNvPr id="95" name="TextBox 94"/>
          <p:cNvSpPr txBox="1"/>
          <p:nvPr/>
        </p:nvSpPr>
        <p:spPr>
          <a:xfrm>
            <a:off x="3314700" y="4075306"/>
            <a:ext cx="7548922" cy="1643490"/>
          </a:xfrm>
          <a:prstGeom prst="rect">
            <a:avLst/>
          </a:prstGeom>
          <a:noFill/>
        </p:spPr>
        <p:txBody>
          <a:bodyPr wrap="square" lIns="219419" tIns="109710" rIns="219419" bIns="109710" rtlCol="0">
            <a:spAutoFit/>
          </a:bodyPr>
          <a:lstStyle/>
          <a:p>
            <a:pPr>
              <a:lnSpc>
                <a:spcPct val="110000"/>
              </a:lnSpc>
            </a:pPr>
            <a:r>
              <a:rPr lang="en-US" sz="2800" dirty="0" smtClean="0"/>
              <a:t>The key is not to measure the quantity, but to evaluate the quality. Scoring must be based on events and sequences, not on statistics.</a:t>
            </a:r>
            <a:endParaRPr lang="en-US" sz="2800" dirty="0">
              <a:latin typeface="Lato Light"/>
              <a:cs typeface="Lato Light"/>
            </a:endParaRPr>
          </a:p>
        </p:txBody>
      </p:sp>
      <p:sp>
        <p:nvSpPr>
          <p:cNvPr id="96" name="TextBox 95"/>
          <p:cNvSpPr txBox="1"/>
          <p:nvPr/>
        </p:nvSpPr>
        <p:spPr>
          <a:xfrm>
            <a:off x="1646070" y="5567412"/>
            <a:ext cx="9217552" cy="1643490"/>
          </a:xfrm>
          <a:prstGeom prst="rect">
            <a:avLst/>
          </a:prstGeom>
          <a:noFill/>
        </p:spPr>
        <p:txBody>
          <a:bodyPr wrap="square" lIns="219419" tIns="109710" rIns="219419" bIns="109710" rtlCol="0">
            <a:spAutoFit/>
          </a:bodyPr>
          <a:lstStyle/>
          <a:p>
            <a:pPr>
              <a:lnSpc>
                <a:spcPct val="110000"/>
              </a:lnSpc>
            </a:pPr>
            <a:r>
              <a:rPr lang="en-US" sz="2800" dirty="0" smtClean="0">
                <a:latin typeface="Lato Light"/>
                <a:cs typeface="Lato Light"/>
              </a:rPr>
              <a:t>Using SkyTrack technology, all driver actions are converted into sequenced events that can be interpreted and converted into one meaningful number.</a:t>
            </a:r>
            <a:endParaRPr lang="en-US" sz="2800" dirty="0">
              <a:latin typeface="Lato Light"/>
              <a:cs typeface="Lato Light"/>
            </a:endParaRPr>
          </a:p>
        </p:txBody>
      </p:sp>
      <p:sp>
        <p:nvSpPr>
          <p:cNvPr id="81" name="Rectangle 80"/>
          <p:cNvSpPr/>
          <p:nvPr/>
        </p:nvSpPr>
        <p:spPr>
          <a:xfrm>
            <a:off x="16241427" y="3373671"/>
            <a:ext cx="2042920" cy="744783"/>
          </a:xfrm>
          <a:prstGeom prst="rect">
            <a:avLst/>
          </a:prstGeom>
        </p:spPr>
        <p:txBody>
          <a:bodyPr wrap="none" lIns="219419" tIns="109710" rIns="219419" bIns="109710">
            <a:spAutoFit/>
          </a:bodyPr>
          <a:lstStyle/>
          <a:p>
            <a:r>
              <a:rPr lang="en-US" sz="3400" b="1" dirty="0" smtClean="0">
                <a:solidFill>
                  <a:schemeClr val="tx2"/>
                </a:solidFill>
                <a:latin typeface="Lato Regular"/>
                <a:ea typeface="Lato Light"/>
                <a:cs typeface="Lato Regular"/>
              </a:rPr>
              <a:t>Monitor</a:t>
            </a:r>
            <a:endParaRPr lang="en-US" sz="3400" b="1" dirty="0">
              <a:solidFill>
                <a:schemeClr val="tx2"/>
              </a:solidFill>
              <a:latin typeface="Lato Regular"/>
              <a:ea typeface="Lato Light"/>
              <a:cs typeface="Lato Regular"/>
            </a:endParaRPr>
          </a:p>
        </p:txBody>
      </p:sp>
      <p:sp>
        <p:nvSpPr>
          <p:cNvPr id="85" name="TextBox 84"/>
          <p:cNvSpPr txBox="1"/>
          <p:nvPr/>
        </p:nvSpPr>
        <p:spPr>
          <a:xfrm>
            <a:off x="16269983" y="3913127"/>
            <a:ext cx="6442430" cy="966382"/>
          </a:xfrm>
          <a:prstGeom prst="rect">
            <a:avLst/>
          </a:prstGeom>
          <a:noFill/>
        </p:spPr>
        <p:txBody>
          <a:bodyPr wrap="square" lIns="219419" tIns="109710" rIns="219419" bIns="109710" rtlCol="0">
            <a:spAutoFit/>
          </a:bodyPr>
          <a:lstStyle/>
          <a:p>
            <a:pPr>
              <a:lnSpc>
                <a:spcPct val="110000"/>
              </a:lnSpc>
            </a:pPr>
            <a:r>
              <a:rPr lang="en-US" sz="2200" dirty="0" smtClean="0">
                <a:cs typeface="Lato Light"/>
              </a:rPr>
              <a:t>Permanent analysis of vehicle data stream, analysis of driving sequences and events</a:t>
            </a:r>
            <a:endParaRPr lang="en-US" sz="2200" dirty="0">
              <a:cs typeface="Lato Light"/>
            </a:endParaRPr>
          </a:p>
        </p:txBody>
      </p:sp>
      <p:sp>
        <p:nvSpPr>
          <p:cNvPr id="86" name="Rectangle 85"/>
          <p:cNvSpPr/>
          <p:nvPr/>
        </p:nvSpPr>
        <p:spPr>
          <a:xfrm>
            <a:off x="14138974" y="5966108"/>
            <a:ext cx="2235281" cy="744783"/>
          </a:xfrm>
          <a:prstGeom prst="rect">
            <a:avLst/>
          </a:prstGeom>
        </p:spPr>
        <p:txBody>
          <a:bodyPr wrap="none" lIns="219419" tIns="109710" rIns="219419" bIns="109710">
            <a:spAutoFit/>
          </a:bodyPr>
          <a:lstStyle/>
          <a:p>
            <a:r>
              <a:rPr lang="en-US" sz="3400" b="1" dirty="0" smtClean="0">
                <a:solidFill>
                  <a:schemeClr val="tx2"/>
                </a:solidFill>
                <a:latin typeface="Lato Regular"/>
                <a:ea typeface="Lato Light"/>
                <a:cs typeface="Lato Regular"/>
              </a:rPr>
              <a:t>Evaluate</a:t>
            </a:r>
            <a:endParaRPr lang="en-US" sz="3400" b="1" dirty="0">
              <a:solidFill>
                <a:schemeClr val="tx2"/>
              </a:solidFill>
              <a:latin typeface="Lato Regular"/>
              <a:ea typeface="Lato Light"/>
              <a:cs typeface="Lato Regular"/>
            </a:endParaRPr>
          </a:p>
        </p:txBody>
      </p:sp>
      <p:sp>
        <p:nvSpPr>
          <p:cNvPr id="87" name="TextBox 86"/>
          <p:cNvSpPr txBox="1"/>
          <p:nvPr/>
        </p:nvSpPr>
        <p:spPr>
          <a:xfrm>
            <a:off x="14167530" y="6505564"/>
            <a:ext cx="6442430" cy="966382"/>
          </a:xfrm>
          <a:prstGeom prst="rect">
            <a:avLst/>
          </a:prstGeom>
          <a:noFill/>
        </p:spPr>
        <p:txBody>
          <a:bodyPr wrap="square" lIns="219419" tIns="109710" rIns="219419" bIns="109710" rtlCol="0">
            <a:spAutoFit/>
          </a:bodyPr>
          <a:lstStyle/>
          <a:p>
            <a:pPr>
              <a:lnSpc>
                <a:spcPct val="110000"/>
              </a:lnSpc>
            </a:pPr>
            <a:r>
              <a:rPr lang="en-US" sz="2200" dirty="0" smtClean="0">
                <a:cs typeface="Lato Light"/>
              </a:rPr>
              <a:t>Monitor driver behavior and evaluate driver actions and reactions</a:t>
            </a:r>
            <a:endParaRPr lang="en-US" sz="2200" dirty="0">
              <a:cs typeface="Lato Light"/>
            </a:endParaRPr>
          </a:p>
        </p:txBody>
      </p:sp>
      <p:sp>
        <p:nvSpPr>
          <p:cNvPr id="88" name="Rectangle 87"/>
          <p:cNvSpPr/>
          <p:nvPr/>
        </p:nvSpPr>
        <p:spPr>
          <a:xfrm>
            <a:off x="11823562" y="8134994"/>
            <a:ext cx="2307416" cy="744783"/>
          </a:xfrm>
          <a:prstGeom prst="rect">
            <a:avLst/>
          </a:prstGeom>
        </p:spPr>
        <p:txBody>
          <a:bodyPr wrap="none" lIns="219419" tIns="109710" rIns="219419" bIns="109710">
            <a:spAutoFit/>
          </a:bodyPr>
          <a:lstStyle/>
          <a:p>
            <a:r>
              <a:rPr lang="en-US" sz="3400" b="1" dirty="0" smtClean="0">
                <a:solidFill>
                  <a:schemeClr val="tx2"/>
                </a:solidFill>
                <a:latin typeface="Lato Regular"/>
                <a:ea typeface="Lato Light"/>
                <a:cs typeface="Lato Regular"/>
              </a:rPr>
              <a:t>Appraise</a:t>
            </a:r>
            <a:endParaRPr lang="en-US" sz="3400" b="1" dirty="0">
              <a:solidFill>
                <a:schemeClr val="tx2"/>
              </a:solidFill>
              <a:latin typeface="Lato Regular"/>
              <a:ea typeface="Lato Light"/>
              <a:cs typeface="Lato Regular"/>
            </a:endParaRPr>
          </a:p>
        </p:txBody>
      </p:sp>
      <p:sp>
        <p:nvSpPr>
          <p:cNvPr id="89" name="TextBox 88"/>
          <p:cNvSpPr txBox="1"/>
          <p:nvPr/>
        </p:nvSpPr>
        <p:spPr>
          <a:xfrm>
            <a:off x="11852118" y="8674450"/>
            <a:ext cx="6442430" cy="966382"/>
          </a:xfrm>
          <a:prstGeom prst="rect">
            <a:avLst/>
          </a:prstGeom>
          <a:noFill/>
        </p:spPr>
        <p:txBody>
          <a:bodyPr wrap="square" lIns="219419" tIns="109710" rIns="219419" bIns="109710" rtlCol="0">
            <a:spAutoFit/>
          </a:bodyPr>
          <a:lstStyle/>
          <a:p>
            <a:pPr>
              <a:lnSpc>
                <a:spcPct val="110000"/>
              </a:lnSpc>
            </a:pPr>
            <a:r>
              <a:rPr lang="en-US" sz="2200" dirty="0" smtClean="0">
                <a:cs typeface="Lato Light"/>
              </a:rPr>
              <a:t>Evaluate drivers skills, not weather, traffic, load and other external circumstances</a:t>
            </a:r>
            <a:endParaRPr lang="en-US" sz="2200" dirty="0">
              <a:cs typeface="Lato Light"/>
            </a:endParaRPr>
          </a:p>
        </p:txBody>
      </p:sp>
      <p:sp>
        <p:nvSpPr>
          <p:cNvPr id="90" name="Rectangle 89"/>
          <p:cNvSpPr/>
          <p:nvPr/>
        </p:nvSpPr>
        <p:spPr>
          <a:xfrm>
            <a:off x="9555220" y="10398233"/>
            <a:ext cx="1653391" cy="744783"/>
          </a:xfrm>
          <a:prstGeom prst="rect">
            <a:avLst/>
          </a:prstGeom>
        </p:spPr>
        <p:txBody>
          <a:bodyPr wrap="none" lIns="219419" tIns="109710" rIns="219419" bIns="109710">
            <a:spAutoFit/>
          </a:bodyPr>
          <a:lstStyle/>
          <a:p>
            <a:r>
              <a:rPr lang="en-US" sz="3400" b="1" dirty="0" smtClean="0">
                <a:solidFill>
                  <a:schemeClr val="tx2"/>
                </a:solidFill>
                <a:latin typeface="Lato Regular"/>
                <a:ea typeface="Lato Light"/>
                <a:cs typeface="Lato Regular"/>
              </a:rPr>
              <a:t>Score</a:t>
            </a:r>
            <a:endParaRPr lang="en-US" sz="3400" b="1" dirty="0">
              <a:solidFill>
                <a:schemeClr val="tx2"/>
              </a:solidFill>
              <a:latin typeface="Lato Regular"/>
              <a:ea typeface="Lato Light"/>
              <a:cs typeface="Lato Regular"/>
            </a:endParaRPr>
          </a:p>
        </p:txBody>
      </p:sp>
      <p:sp>
        <p:nvSpPr>
          <p:cNvPr id="91" name="TextBox 90"/>
          <p:cNvSpPr txBox="1"/>
          <p:nvPr/>
        </p:nvSpPr>
        <p:spPr>
          <a:xfrm>
            <a:off x="9583775" y="10937689"/>
            <a:ext cx="6790480" cy="966382"/>
          </a:xfrm>
          <a:prstGeom prst="rect">
            <a:avLst/>
          </a:prstGeom>
          <a:noFill/>
        </p:spPr>
        <p:txBody>
          <a:bodyPr wrap="square" lIns="219419" tIns="109710" rIns="219419" bIns="109710" rtlCol="0">
            <a:spAutoFit/>
          </a:bodyPr>
          <a:lstStyle/>
          <a:p>
            <a:pPr>
              <a:lnSpc>
                <a:spcPct val="110000"/>
              </a:lnSpc>
            </a:pPr>
            <a:r>
              <a:rPr lang="en-US" sz="2200" dirty="0" smtClean="0">
                <a:cs typeface="Lato Light"/>
              </a:rPr>
              <a:t>Fuel consumption is not a parameter for evaluation of driver skills and calculating ECO scores</a:t>
            </a:r>
            <a:endParaRPr lang="en-US" sz="2200" dirty="0">
              <a:cs typeface="Lato Light"/>
            </a:endParaRPr>
          </a:p>
        </p:txBody>
      </p:sp>
      <p:cxnSp>
        <p:nvCxnSpPr>
          <p:cNvPr id="4" name="Straight Connector 3"/>
          <p:cNvCxnSpPr/>
          <p:nvPr/>
        </p:nvCxnSpPr>
        <p:spPr>
          <a:xfrm rot="21316916" flipV="1">
            <a:off x="7905085" y="4435222"/>
            <a:ext cx="7978030" cy="6692982"/>
          </a:xfrm>
          <a:prstGeom prst="line">
            <a:avLst/>
          </a:prstGeom>
          <a:ln>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grpSp>
        <p:nvGrpSpPr>
          <p:cNvPr id="46" name="Group 45"/>
          <p:cNvGrpSpPr/>
          <p:nvPr/>
        </p:nvGrpSpPr>
        <p:grpSpPr>
          <a:xfrm rot="21316916">
            <a:off x="7572529" y="10050697"/>
            <a:ext cx="1999231" cy="1999752"/>
            <a:chOff x="5013110" y="5059616"/>
            <a:chExt cx="3378533" cy="3379413"/>
          </a:xfrm>
        </p:grpSpPr>
        <p:sp>
          <p:nvSpPr>
            <p:cNvPr id="47" name="Oval 46"/>
            <p:cNvSpPr/>
            <p:nvPr/>
          </p:nvSpPr>
          <p:spPr>
            <a:xfrm>
              <a:off x="5013110" y="5059616"/>
              <a:ext cx="3378533" cy="3379413"/>
            </a:xfrm>
            <a:prstGeom prst="ellipse">
              <a:avLst/>
            </a:pr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sp>
          <p:nvSpPr>
            <p:cNvPr id="48" name="Oval 47"/>
            <p:cNvSpPr/>
            <p:nvPr/>
          </p:nvSpPr>
          <p:spPr>
            <a:xfrm>
              <a:off x="5286107" y="5332685"/>
              <a:ext cx="2832537" cy="2833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grpSp>
      <p:sp>
        <p:nvSpPr>
          <p:cNvPr id="72" name="Oval 71"/>
          <p:cNvSpPr/>
          <p:nvPr/>
        </p:nvSpPr>
        <p:spPr>
          <a:xfrm rot="21316916">
            <a:off x="14250337" y="3379462"/>
            <a:ext cx="1999231" cy="1999752"/>
          </a:xfrm>
          <a:prstGeom prst="ellipse">
            <a:avLst/>
          </a:prstGeom>
          <a:solidFill>
            <a:schemeClr val="accent4">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sp>
        <p:nvSpPr>
          <p:cNvPr id="73" name="Oval 72"/>
          <p:cNvSpPr/>
          <p:nvPr/>
        </p:nvSpPr>
        <p:spPr>
          <a:xfrm rot="21316916">
            <a:off x="14411882" y="3541049"/>
            <a:ext cx="1676140" cy="167657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sp>
        <p:nvSpPr>
          <p:cNvPr id="69" name="Oval 68"/>
          <p:cNvSpPr/>
          <p:nvPr/>
        </p:nvSpPr>
        <p:spPr>
          <a:xfrm rot="21316916">
            <a:off x="12097041" y="5675509"/>
            <a:ext cx="1999231" cy="1999752"/>
          </a:xfrm>
          <a:prstGeom prst="ellipse">
            <a:avLst/>
          </a:prstGeom>
          <a:solidFill>
            <a:schemeClr val="accent3">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sp>
        <p:nvSpPr>
          <p:cNvPr id="70" name="Oval 69"/>
          <p:cNvSpPr/>
          <p:nvPr/>
        </p:nvSpPr>
        <p:spPr>
          <a:xfrm rot="21316916">
            <a:off x="12258586" y="5837096"/>
            <a:ext cx="1676140" cy="167657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grpSp>
        <p:nvGrpSpPr>
          <p:cNvPr id="65" name="Group 64"/>
          <p:cNvGrpSpPr/>
          <p:nvPr/>
        </p:nvGrpSpPr>
        <p:grpSpPr>
          <a:xfrm rot="21316916">
            <a:off x="9796311" y="7864611"/>
            <a:ext cx="1999231" cy="1999752"/>
            <a:chOff x="5013110" y="5059616"/>
            <a:chExt cx="3378533" cy="3379413"/>
          </a:xfrm>
        </p:grpSpPr>
        <p:sp>
          <p:nvSpPr>
            <p:cNvPr id="66" name="Oval 65"/>
            <p:cNvSpPr/>
            <p:nvPr/>
          </p:nvSpPr>
          <p:spPr>
            <a:xfrm>
              <a:off x="5013110" y="5059616"/>
              <a:ext cx="3378533" cy="3379413"/>
            </a:xfrm>
            <a:prstGeom prst="ellipse">
              <a:avLst/>
            </a:prstGeom>
            <a:solidFill>
              <a:schemeClr val="accent2">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sp>
          <p:nvSpPr>
            <p:cNvPr id="67" name="Oval 66"/>
            <p:cNvSpPr/>
            <p:nvPr/>
          </p:nvSpPr>
          <p:spPr>
            <a:xfrm>
              <a:off x="5286108" y="5332684"/>
              <a:ext cx="2832536" cy="28332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en-US" dirty="0"/>
            </a:p>
          </p:txBody>
        </p:sp>
      </p:grpSp>
      <p:sp>
        <p:nvSpPr>
          <p:cNvPr id="100" name="Freeform 104"/>
          <p:cNvSpPr>
            <a:spLocks noChangeArrowheads="1"/>
          </p:cNvSpPr>
          <p:nvPr/>
        </p:nvSpPr>
        <p:spPr bwMode="auto">
          <a:xfrm>
            <a:off x="12694318" y="6290486"/>
            <a:ext cx="804676" cy="541196"/>
          </a:xfrm>
          <a:custGeom>
            <a:avLst/>
            <a:gdLst>
              <a:gd name="T0" fmla="*/ 203 w 497"/>
              <a:gd name="T1" fmla="*/ 257 h 337"/>
              <a:gd name="T2" fmla="*/ 203 w 497"/>
              <a:gd name="T3" fmla="*/ 257 h 337"/>
              <a:gd name="T4" fmla="*/ 221 w 497"/>
              <a:gd name="T5" fmla="*/ 327 h 337"/>
              <a:gd name="T6" fmla="*/ 283 w 497"/>
              <a:gd name="T7" fmla="*/ 310 h 337"/>
              <a:gd name="T8" fmla="*/ 398 w 497"/>
              <a:gd name="T9" fmla="*/ 9 h 337"/>
              <a:gd name="T10" fmla="*/ 203 w 497"/>
              <a:gd name="T11" fmla="*/ 257 h 337"/>
              <a:gd name="T12" fmla="*/ 248 w 497"/>
              <a:gd name="T13" fmla="*/ 71 h 337"/>
              <a:gd name="T14" fmla="*/ 248 w 497"/>
              <a:gd name="T15" fmla="*/ 71 h 337"/>
              <a:gd name="T16" fmla="*/ 274 w 497"/>
              <a:gd name="T17" fmla="*/ 71 h 337"/>
              <a:gd name="T18" fmla="*/ 310 w 497"/>
              <a:gd name="T19" fmla="*/ 26 h 337"/>
              <a:gd name="T20" fmla="*/ 248 w 497"/>
              <a:gd name="T21" fmla="*/ 17 h 337"/>
              <a:gd name="T22" fmla="*/ 0 w 497"/>
              <a:gd name="T23" fmla="*/ 283 h 337"/>
              <a:gd name="T24" fmla="*/ 0 w 497"/>
              <a:gd name="T25" fmla="*/ 310 h 337"/>
              <a:gd name="T26" fmla="*/ 26 w 497"/>
              <a:gd name="T27" fmla="*/ 336 h 337"/>
              <a:gd name="T28" fmla="*/ 53 w 497"/>
              <a:gd name="T29" fmla="*/ 310 h 337"/>
              <a:gd name="T30" fmla="*/ 53 w 497"/>
              <a:gd name="T31" fmla="*/ 283 h 337"/>
              <a:gd name="T32" fmla="*/ 248 w 497"/>
              <a:gd name="T33" fmla="*/ 71 h 337"/>
              <a:gd name="T34" fmla="*/ 425 w 497"/>
              <a:gd name="T35" fmla="*/ 98 h 337"/>
              <a:gd name="T36" fmla="*/ 425 w 497"/>
              <a:gd name="T37" fmla="*/ 98 h 337"/>
              <a:gd name="T38" fmla="*/ 407 w 497"/>
              <a:gd name="T39" fmla="*/ 151 h 337"/>
              <a:gd name="T40" fmla="*/ 442 w 497"/>
              <a:gd name="T41" fmla="*/ 283 h 337"/>
              <a:gd name="T42" fmla="*/ 442 w 497"/>
              <a:gd name="T43" fmla="*/ 310 h 337"/>
              <a:gd name="T44" fmla="*/ 469 w 497"/>
              <a:gd name="T45" fmla="*/ 336 h 337"/>
              <a:gd name="T46" fmla="*/ 469 w 497"/>
              <a:gd name="T47" fmla="*/ 336 h 337"/>
              <a:gd name="T48" fmla="*/ 496 w 497"/>
              <a:gd name="T49" fmla="*/ 310 h 337"/>
              <a:gd name="T50" fmla="*/ 496 w 497"/>
              <a:gd name="T51" fmla="*/ 283 h 337"/>
              <a:gd name="T52" fmla="*/ 425 w 497"/>
              <a:gd name="T53" fmla="*/ 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lnTo>
                  <a:pt x="469" y="336"/>
                </a:lnTo>
                <a:cubicBezTo>
                  <a:pt x="478" y="336"/>
                  <a:pt x="496" y="327"/>
                  <a:pt x="496" y="310"/>
                </a:cubicBezTo>
                <a:cubicBezTo>
                  <a:pt x="496" y="301"/>
                  <a:pt x="496" y="292"/>
                  <a:pt x="496" y="283"/>
                </a:cubicBezTo>
                <a:cubicBezTo>
                  <a:pt x="496" y="213"/>
                  <a:pt x="469" y="151"/>
                  <a:pt x="425" y="98"/>
                </a:cubicBezTo>
                <a:close/>
              </a:path>
            </a:pathLst>
          </a:custGeom>
          <a:solidFill>
            <a:schemeClr val="bg1"/>
          </a:solidFill>
          <a:ln>
            <a:noFill/>
          </a:ln>
          <a:effectLst/>
          <a:extLst/>
        </p:spPr>
        <p:txBody>
          <a:bodyPr wrap="none" anchor="ctr"/>
          <a:lstStyle/>
          <a:p>
            <a:endParaRPr lang="en-US" dirty="0"/>
          </a:p>
        </p:txBody>
      </p:sp>
      <p:sp>
        <p:nvSpPr>
          <p:cNvPr id="40" name="TextBox 39"/>
          <p:cNvSpPr txBox="1"/>
          <p:nvPr/>
        </p:nvSpPr>
        <p:spPr>
          <a:xfrm>
            <a:off x="9980923" y="688643"/>
            <a:ext cx="4431278" cy="400110"/>
          </a:xfrm>
          <a:prstGeom prst="rect">
            <a:avLst/>
          </a:prstGeom>
          <a:noFill/>
        </p:spPr>
        <p:txBody>
          <a:bodyPr wrap="none">
            <a:spAutoFit/>
          </a:bodyPr>
          <a:lstStyle/>
          <a:p>
            <a:pPr algn="ctr" defTabSz="1828434" fontAlgn="auto">
              <a:spcBef>
                <a:spcPts val="0"/>
              </a:spcBef>
              <a:spcAft>
                <a:spcPts val="0"/>
              </a:spcAft>
              <a:defRPr/>
            </a:pPr>
            <a:r>
              <a:rPr lang="en-US" sz="2000" b="1" spc="600" dirty="0" smtClean="0">
                <a:latin typeface="Lato Regular"/>
                <a:ea typeface="+mn-ea"/>
                <a:cs typeface="Lato Regular"/>
              </a:rPr>
              <a:t>SkyTrack ECO Driving</a:t>
            </a:r>
            <a:endParaRPr lang="en-US" sz="2000" b="1" spc="600" dirty="0">
              <a:latin typeface="Lato Regular"/>
              <a:ea typeface="+mn-ea"/>
              <a:cs typeface="Lato Regular"/>
            </a:endParaRPr>
          </a:p>
        </p:txBody>
      </p:sp>
      <p:grpSp>
        <p:nvGrpSpPr>
          <p:cNvPr id="41" name="Group 59"/>
          <p:cNvGrpSpPr>
            <a:grpSpLocks/>
          </p:cNvGrpSpPr>
          <p:nvPr/>
        </p:nvGrpSpPr>
        <p:grpSpPr bwMode="auto">
          <a:xfrm>
            <a:off x="11449844" y="2019844"/>
            <a:ext cx="1477962" cy="258763"/>
            <a:chOff x="1703388" y="2006913"/>
            <a:chExt cx="1478230" cy="258682"/>
          </a:xfrm>
        </p:grpSpPr>
        <p:sp>
          <p:nvSpPr>
            <p:cNvPr id="49" name="Oval 48"/>
            <p:cNvSpPr/>
            <p:nvPr/>
          </p:nvSpPr>
          <p:spPr>
            <a:xfrm>
              <a:off x="1703388" y="2006913"/>
              <a:ext cx="258809"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50" name="Oval 49"/>
            <p:cNvSpPr/>
            <p:nvPr/>
          </p:nvSpPr>
          <p:spPr>
            <a:xfrm>
              <a:off x="2008243" y="2006913"/>
              <a:ext cx="258809"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51" name="Oval 50"/>
            <p:cNvSpPr/>
            <p:nvPr/>
          </p:nvSpPr>
          <p:spPr>
            <a:xfrm>
              <a:off x="2313099" y="2006913"/>
              <a:ext cx="258809"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52" name="Oval 51"/>
            <p:cNvSpPr/>
            <p:nvPr/>
          </p:nvSpPr>
          <p:spPr>
            <a:xfrm>
              <a:off x="2617954" y="2006913"/>
              <a:ext cx="258809"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53" name="Oval 52"/>
            <p:cNvSpPr/>
            <p:nvPr/>
          </p:nvSpPr>
          <p:spPr>
            <a:xfrm>
              <a:off x="2922809" y="2006913"/>
              <a:ext cx="258809"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grpSp>
      <p:sp>
        <p:nvSpPr>
          <p:cNvPr id="54" name="TextBox 72"/>
          <p:cNvSpPr txBox="1">
            <a:spLocks noChangeArrowheads="1"/>
          </p:cNvSpPr>
          <p:nvPr/>
        </p:nvSpPr>
        <p:spPr bwMode="auto">
          <a:xfrm>
            <a:off x="8394497" y="1004742"/>
            <a:ext cx="761189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charset="0"/>
                <a:ea typeface="ＭＳ Ｐゴシック" charset="0"/>
                <a:cs typeface="ＭＳ Ｐゴシック" charset="0"/>
              </a:defRPr>
            </a:lvl1pPr>
            <a:lvl2pPr marL="742950" indent="-285750">
              <a:defRPr sz="3600">
                <a:solidFill>
                  <a:schemeClr val="tx1"/>
                </a:solidFill>
                <a:latin typeface="Lato Light" charset="0"/>
                <a:ea typeface="ＭＳ Ｐゴシック" charset="0"/>
              </a:defRPr>
            </a:lvl2pPr>
            <a:lvl3pPr marL="1143000" indent="-228600">
              <a:defRPr sz="3600">
                <a:solidFill>
                  <a:schemeClr val="tx1"/>
                </a:solidFill>
                <a:latin typeface="Lato Light" charset="0"/>
                <a:ea typeface="ＭＳ Ｐゴシック" charset="0"/>
              </a:defRPr>
            </a:lvl3pPr>
            <a:lvl4pPr marL="1600200" indent="-228600">
              <a:defRPr sz="3600">
                <a:solidFill>
                  <a:schemeClr val="tx1"/>
                </a:solidFill>
                <a:latin typeface="Lato Light" charset="0"/>
                <a:ea typeface="ＭＳ Ｐゴシック" charset="0"/>
              </a:defRPr>
            </a:lvl4pPr>
            <a:lvl5pPr marL="2057400" indent="-228600">
              <a:defRPr sz="3600">
                <a:solidFill>
                  <a:schemeClr val="tx1"/>
                </a:solidFill>
                <a:latin typeface="Lato Light" charset="0"/>
                <a:ea typeface="ＭＳ Ｐゴシック" charset="0"/>
              </a:defRPr>
            </a:lvl5pPr>
            <a:lvl6pPr marL="2514600" indent="-228600" defTabSz="1827213" fontAlgn="base">
              <a:spcBef>
                <a:spcPct val="0"/>
              </a:spcBef>
              <a:spcAft>
                <a:spcPct val="0"/>
              </a:spcAft>
              <a:defRPr sz="3600">
                <a:solidFill>
                  <a:schemeClr val="tx1"/>
                </a:solidFill>
                <a:latin typeface="Lato Light" charset="0"/>
                <a:ea typeface="ＭＳ Ｐゴシック" charset="0"/>
              </a:defRPr>
            </a:lvl6pPr>
            <a:lvl7pPr marL="2971800" indent="-228600" defTabSz="1827213" fontAlgn="base">
              <a:spcBef>
                <a:spcPct val="0"/>
              </a:spcBef>
              <a:spcAft>
                <a:spcPct val="0"/>
              </a:spcAft>
              <a:defRPr sz="3600">
                <a:solidFill>
                  <a:schemeClr val="tx1"/>
                </a:solidFill>
                <a:latin typeface="Lato Light" charset="0"/>
                <a:ea typeface="ＭＳ Ｐゴシック" charset="0"/>
              </a:defRPr>
            </a:lvl7pPr>
            <a:lvl8pPr marL="3429000" indent="-228600" defTabSz="1827213" fontAlgn="base">
              <a:spcBef>
                <a:spcPct val="0"/>
              </a:spcBef>
              <a:spcAft>
                <a:spcPct val="0"/>
              </a:spcAft>
              <a:defRPr sz="3600">
                <a:solidFill>
                  <a:schemeClr val="tx1"/>
                </a:solidFill>
                <a:latin typeface="Lato Light" charset="0"/>
                <a:ea typeface="ＭＳ Ｐゴシック" charset="0"/>
              </a:defRPr>
            </a:lvl8pPr>
            <a:lvl9pPr marL="3886200" indent="-228600" defTabSz="1827213" fontAlgn="base">
              <a:spcBef>
                <a:spcPct val="0"/>
              </a:spcBef>
              <a:spcAft>
                <a:spcPct val="0"/>
              </a:spcAft>
              <a:defRPr sz="3600">
                <a:solidFill>
                  <a:schemeClr val="tx1"/>
                </a:solidFill>
                <a:latin typeface="Lato Light" charset="0"/>
                <a:ea typeface="ＭＳ Ｐゴシック" charset="0"/>
              </a:defRPr>
            </a:lvl9pPr>
          </a:lstStyle>
          <a:p>
            <a:pPr algn="ctr"/>
            <a:r>
              <a:rPr lang="en-US" sz="6000" b="1" dirty="0" smtClean="0">
                <a:latin typeface="Lato Regular" charset="0"/>
                <a:cs typeface="Lato Regular" charset="0"/>
              </a:rPr>
              <a:t>SkyTrack ECO Score</a:t>
            </a:r>
            <a:endParaRPr lang="en-US" sz="6000" b="1" dirty="0">
              <a:latin typeface="Lato Regular" charset="0"/>
              <a:cs typeface="Lato Regular" charset="0"/>
            </a:endParaRPr>
          </a:p>
        </p:txBody>
      </p:sp>
      <p:sp>
        <p:nvSpPr>
          <p:cNvPr id="44" name="Freeform 101"/>
          <p:cNvSpPr>
            <a:spLocks noChangeAspect="1" noEditPoints="1"/>
          </p:cNvSpPr>
          <p:nvPr/>
        </p:nvSpPr>
        <p:spPr bwMode="auto">
          <a:xfrm>
            <a:off x="14845269" y="4004938"/>
            <a:ext cx="809366" cy="748800"/>
          </a:xfrm>
          <a:custGeom>
            <a:avLst/>
            <a:gdLst>
              <a:gd name="T0" fmla="*/ 133841 w 68"/>
              <a:gd name="T1" fmla="*/ 123371 h 63"/>
              <a:gd name="T2" fmla="*/ 140704 w 68"/>
              <a:gd name="T3" fmla="*/ 150787 h 63"/>
              <a:gd name="T4" fmla="*/ 120113 w 68"/>
              <a:gd name="T5" fmla="*/ 171349 h 63"/>
              <a:gd name="T6" fmla="*/ 92659 w 68"/>
              <a:gd name="T7" fmla="*/ 181630 h 63"/>
              <a:gd name="T8" fmla="*/ 61773 w 68"/>
              <a:gd name="T9" fmla="*/ 181630 h 63"/>
              <a:gd name="T10" fmla="*/ 37750 w 68"/>
              <a:gd name="T11" fmla="*/ 171349 h 63"/>
              <a:gd name="T12" fmla="*/ 13727 w 68"/>
              <a:gd name="T13" fmla="*/ 150787 h 63"/>
              <a:gd name="T14" fmla="*/ 20591 w 68"/>
              <a:gd name="T15" fmla="*/ 123371 h 63"/>
              <a:gd name="T16" fmla="*/ 0 w 68"/>
              <a:gd name="T17" fmla="*/ 95956 h 63"/>
              <a:gd name="T18" fmla="*/ 24023 w 68"/>
              <a:gd name="T19" fmla="*/ 78821 h 63"/>
              <a:gd name="T20" fmla="*/ 13727 w 68"/>
              <a:gd name="T21" fmla="*/ 61686 h 63"/>
              <a:gd name="T22" fmla="*/ 51477 w 68"/>
              <a:gd name="T23" fmla="*/ 54832 h 63"/>
              <a:gd name="T24" fmla="*/ 65204 w 68"/>
              <a:gd name="T25" fmla="*/ 27416 h 63"/>
              <a:gd name="T26" fmla="*/ 96091 w 68"/>
              <a:gd name="T27" fmla="*/ 51405 h 63"/>
              <a:gd name="T28" fmla="*/ 120113 w 68"/>
              <a:gd name="T29" fmla="*/ 41124 h 63"/>
              <a:gd name="T30" fmla="*/ 140704 w 68"/>
              <a:gd name="T31" fmla="*/ 65113 h 63"/>
              <a:gd name="T32" fmla="*/ 154431 w 68"/>
              <a:gd name="T33" fmla="*/ 92529 h 63"/>
              <a:gd name="T34" fmla="*/ 78932 w 68"/>
              <a:gd name="T35" fmla="*/ 75394 h 63"/>
              <a:gd name="T36" fmla="*/ 109818 w 68"/>
              <a:gd name="T37" fmla="*/ 106237 h 63"/>
              <a:gd name="T38" fmla="*/ 216204 w 68"/>
              <a:gd name="T39" fmla="*/ 54832 h 63"/>
              <a:gd name="T40" fmla="*/ 219636 w 68"/>
              <a:gd name="T41" fmla="*/ 82248 h 63"/>
              <a:gd name="T42" fmla="*/ 188749 w 68"/>
              <a:gd name="T43" fmla="*/ 75394 h 63"/>
              <a:gd name="T44" fmla="*/ 157863 w 68"/>
              <a:gd name="T45" fmla="*/ 82248 h 63"/>
              <a:gd name="T46" fmla="*/ 157863 w 68"/>
              <a:gd name="T47" fmla="*/ 54832 h 63"/>
              <a:gd name="T48" fmla="*/ 157863 w 68"/>
              <a:gd name="T49" fmla="*/ 30843 h 63"/>
              <a:gd name="T50" fmla="*/ 157863 w 68"/>
              <a:gd name="T51" fmla="*/ 6854 h 63"/>
              <a:gd name="T52" fmla="*/ 188749 w 68"/>
              <a:gd name="T53" fmla="*/ 13708 h 63"/>
              <a:gd name="T54" fmla="*/ 202477 w 68"/>
              <a:gd name="T55" fmla="*/ 0 h 63"/>
              <a:gd name="T56" fmla="*/ 212772 w 68"/>
              <a:gd name="T57" fmla="*/ 23989 h 63"/>
              <a:gd name="T58" fmla="*/ 233363 w 68"/>
              <a:gd name="T59" fmla="*/ 51405 h 63"/>
              <a:gd name="T60" fmla="*/ 212772 w 68"/>
              <a:gd name="T61" fmla="*/ 188484 h 63"/>
              <a:gd name="T62" fmla="*/ 202477 w 68"/>
              <a:gd name="T63" fmla="*/ 215900 h 63"/>
              <a:gd name="T64" fmla="*/ 185318 w 68"/>
              <a:gd name="T65" fmla="*/ 202192 h 63"/>
              <a:gd name="T66" fmla="*/ 154431 w 68"/>
              <a:gd name="T67" fmla="*/ 205619 h 63"/>
              <a:gd name="T68" fmla="*/ 140704 w 68"/>
              <a:gd name="T69" fmla="*/ 178203 h 63"/>
              <a:gd name="T70" fmla="*/ 161295 w 68"/>
              <a:gd name="T71" fmla="*/ 150787 h 63"/>
              <a:gd name="T72" fmla="*/ 171590 w 68"/>
              <a:gd name="T73" fmla="*/ 123371 h 63"/>
              <a:gd name="T74" fmla="*/ 192181 w 68"/>
              <a:gd name="T75" fmla="*/ 137079 h 63"/>
              <a:gd name="T76" fmla="*/ 219636 w 68"/>
              <a:gd name="T77" fmla="*/ 133652 h 63"/>
              <a:gd name="T78" fmla="*/ 216204 w 68"/>
              <a:gd name="T79" fmla="*/ 157641 h 63"/>
              <a:gd name="T80" fmla="*/ 188749 w 68"/>
              <a:gd name="T81" fmla="*/ 27416 h 63"/>
              <a:gd name="T82" fmla="*/ 202477 w 68"/>
              <a:gd name="T83" fmla="*/ 44551 h 63"/>
              <a:gd name="T84" fmla="*/ 171590 w 68"/>
              <a:gd name="T85" fmla="*/ 167922 h 63"/>
              <a:gd name="T86" fmla="*/ 188749 w 68"/>
              <a:gd name="T87" fmla="*/ 154214 h 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hr-HR" dirty="0"/>
          </a:p>
        </p:txBody>
      </p:sp>
      <p:sp>
        <p:nvSpPr>
          <p:cNvPr id="45" name="Freeform 170"/>
          <p:cNvSpPr>
            <a:spLocks noChangeAspect="1" noChangeArrowheads="1"/>
          </p:cNvSpPr>
          <p:nvPr/>
        </p:nvSpPr>
        <p:spPr bwMode="auto">
          <a:xfrm>
            <a:off x="10430526" y="8340881"/>
            <a:ext cx="730800" cy="862480"/>
          </a:xfrm>
          <a:custGeom>
            <a:avLst/>
            <a:gdLst>
              <a:gd name="T0" fmla="*/ 127540 w 391"/>
              <a:gd name="T1" fmla="*/ 79951 h 463"/>
              <a:gd name="T2" fmla="*/ 127540 w 391"/>
              <a:gd name="T3" fmla="*/ 79951 h 463"/>
              <a:gd name="T4" fmla="*/ 143764 w 391"/>
              <a:gd name="T5" fmla="*/ 8085 h 463"/>
              <a:gd name="T6" fmla="*/ 91937 w 391"/>
              <a:gd name="T7" fmla="*/ 60188 h 463"/>
              <a:gd name="T8" fmla="*/ 44166 w 391"/>
              <a:gd name="T9" fmla="*/ 103757 h 463"/>
              <a:gd name="T10" fmla="*/ 44166 w 391"/>
              <a:gd name="T11" fmla="*/ 179666 h 463"/>
              <a:gd name="T12" fmla="*/ 139708 w 391"/>
              <a:gd name="T13" fmla="*/ 207514 h 463"/>
              <a:gd name="T14" fmla="*/ 175761 w 391"/>
              <a:gd name="T15" fmla="*/ 99714 h 463"/>
              <a:gd name="T16" fmla="*/ 127540 w 391"/>
              <a:gd name="T17" fmla="*/ 79951 h 463"/>
              <a:gd name="T18" fmla="*/ 31998 w 391"/>
              <a:gd name="T19" fmla="*/ 79951 h 463"/>
              <a:gd name="T20" fmla="*/ 31998 w 391"/>
              <a:gd name="T21" fmla="*/ 79951 h 463"/>
              <a:gd name="T22" fmla="*/ 0 w 391"/>
              <a:gd name="T23" fmla="*/ 115435 h 463"/>
              <a:gd name="T24" fmla="*/ 0 w 391"/>
              <a:gd name="T25" fmla="*/ 167089 h 463"/>
              <a:gd name="T26" fmla="*/ 31998 w 391"/>
              <a:gd name="T27" fmla="*/ 203471 h 463"/>
              <a:gd name="T28" fmla="*/ 19829 w 391"/>
              <a:gd name="T29" fmla="*/ 179666 h 463"/>
              <a:gd name="T30" fmla="*/ 19829 w 391"/>
              <a:gd name="T31" fmla="*/ 107799 h 463"/>
              <a:gd name="T32" fmla="*/ 31998 w 391"/>
              <a:gd name="T33" fmla="*/ 79951 h 46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91" h="463">
                <a:moveTo>
                  <a:pt x="283" y="178"/>
                </a:moveTo>
                <a:lnTo>
                  <a:pt x="283" y="178"/>
                </a:lnTo>
                <a:cubicBezTo>
                  <a:pt x="283" y="169"/>
                  <a:pt x="373" y="89"/>
                  <a:pt x="319" y="18"/>
                </a:cubicBezTo>
                <a:cubicBezTo>
                  <a:pt x="310" y="0"/>
                  <a:pt x="266" y="98"/>
                  <a:pt x="204" y="134"/>
                </a:cubicBezTo>
                <a:cubicBezTo>
                  <a:pt x="169" y="160"/>
                  <a:pt x="98" y="204"/>
                  <a:pt x="98" y="231"/>
                </a:cubicBezTo>
                <a:cubicBezTo>
                  <a:pt x="98" y="400"/>
                  <a:pt x="98" y="400"/>
                  <a:pt x="98" y="400"/>
                </a:cubicBezTo>
                <a:cubicBezTo>
                  <a:pt x="98" y="435"/>
                  <a:pt x="213" y="462"/>
                  <a:pt x="310" y="462"/>
                </a:cubicBezTo>
                <a:cubicBezTo>
                  <a:pt x="345" y="462"/>
                  <a:pt x="390" y="249"/>
                  <a:pt x="390" y="222"/>
                </a:cubicBezTo>
                <a:cubicBezTo>
                  <a:pt x="390" y="187"/>
                  <a:pt x="292" y="187"/>
                  <a:pt x="283" y="178"/>
                </a:cubicBezTo>
                <a:close/>
                <a:moveTo>
                  <a:pt x="71" y="178"/>
                </a:moveTo>
                <a:lnTo>
                  <a:pt x="71" y="178"/>
                </a:lnTo>
                <a:cubicBezTo>
                  <a:pt x="54" y="178"/>
                  <a:pt x="0" y="187"/>
                  <a:pt x="0" y="257"/>
                </a:cubicBezTo>
                <a:cubicBezTo>
                  <a:pt x="0" y="372"/>
                  <a:pt x="0" y="372"/>
                  <a:pt x="0" y="372"/>
                </a:cubicBezTo>
                <a:cubicBezTo>
                  <a:pt x="0" y="444"/>
                  <a:pt x="54" y="453"/>
                  <a:pt x="71" y="453"/>
                </a:cubicBezTo>
                <a:cubicBezTo>
                  <a:pt x="89" y="453"/>
                  <a:pt x="44" y="435"/>
                  <a:pt x="44" y="400"/>
                </a:cubicBezTo>
                <a:cubicBezTo>
                  <a:pt x="44" y="240"/>
                  <a:pt x="44" y="240"/>
                  <a:pt x="44" y="240"/>
                </a:cubicBezTo>
                <a:cubicBezTo>
                  <a:pt x="44" y="196"/>
                  <a:pt x="89" y="178"/>
                  <a:pt x="71" y="178"/>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endParaRPr lang="hr-HR" dirty="0"/>
          </a:p>
        </p:txBody>
      </p:sp>
      <p:sp>
        <p:nvSpPr>
          <p:cNvPr id="55" name="Freeform 120"/>
          <p:cNvSpPr>
            <a:spLocks noChangeAspect="1" noChangeArrowheads="1"/>
          </p:cNvSpPr>
          <p:nvPr/>
        </p:nvSpPr>
        <p:spPr bwMode="auto">
          <a:xfrm>
            <a:off x="8377945" y="10658712"/>
            <a:ext cx="434118" cy="738000"/>
          </a:xfrm>
          <a:custGeom>
            <a:avLst/>
            <a:gdLst>
              <a:gd name="T0" fmla="*/ 67314 w 283"/>
              <a:gd name="T1" fmla="*/ 4057 h 479"/>
              <a:gd name="T2" fmla="*/ 67314 w 283"/>
              <a:gd name="T3" fmla="*/ 4057 h 479"/>
              <a:gd name="T4" fmla="*/ 59237 w 283"/>
              <a:gd name="T5" fmla="*/ 4057 h 479"/>
              <a:gd name="T6" fmla="*/ 0 w 283"/>
              <a:gd name="T7" fmla="*/ 155502 h 479"/>
              <a:gd name="T8" fmla="*/ 63276 w 283"/>
              <a:gd name="T9" fmla="*/ 215449 h 479"/>
              <a:gd name="T10" fmla="*/ 126551 w 283"/>
              <a:gd name="T11" fmla="*/ 155502 h 479"/>
              <a:gd name="T12" fmla="*/ 67314 w 283"/>
              <a:gd name="T13" fmla="*/ 4057 h 479"/>
              <a:gd name="T14" fmla="*/ 55198 w 283"/>
              <a:gd name="T15" fmla="*/ 91949 h 479"/>
              <a:gd name="T16" fmla="*/ 55198 w 283"/>
              <a:gd name="T17" fmla="*/ 91949 h 479"/>
              <a:gd name="T18" fmla="*/ 55198 w 283"/>
              <a:gd name="T19" fmla="*/ 99611 h 479"/>
              <a:gd name="T20" fmla="*/ 43530 w 283"/>
              <a:gd name="T21" fmla="*/ 151446 h 479"/>
              <a:gd name="T22" fmla="*/ 31413 w 283"/>
              <a:gd name="T23" fmla="*/ 167672 h 479"/>
              <a:gd name="T24" fmla="*/ 19746 w 283"/>
              <a:gd name="T25" fmla="*/ 155502 h 479"/>
              <a:gd name="T26" fmla="*/ 39491 w 283"/>
              <a:gd name="T27" fmla="*/ 99611 h 479"/>
              <a:gd name="T28" fmla="*/ 51159 w 283"/>
              <a:gd name="T29" fmla="*/ 87442 h 479"/>
              <a:gd name="T30" fmla="*/ 55198 w 283"/>
              <a:gd name="T31" fmla="*/ 87442 h 479"/>
              <a:gd name="T32" fmla="*/ 55198 w 283"/>
              <a:gd name="T33" fmla="*/ 91949 h 47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83" h="479">
                <a:moveTo>
                  <a:pt x="150" y="9"/>
                </a:moveTo>
                <a:lnTo>
                  <a:pt x="150" y="9"/>
                </a:lnTo>
                <a:cubicBezTo>
                  <a:pt x="150" y="0"/>
                  <a:pt x="141" y="0"/>
                  <a:pt x="132" y="9"/>
                </a:cubicBezTo>
                <a:cubicBezTo>
                  <a:pt x="114" y="185"/>
                  <a:pt x="0" y="221"/>
                  <a:pt x="0" y="345"/>
                </a:cubicBezTo>
                <a:cubicBezTo>
                  <a:pt x="0" y="416"/>
                  <a:pt x="70" y="478"/>
                  <a:pt x="141" y="478"/>
                </a:cubicBezTo>
                <a:cubicBezTo>
                  <a:pt x="220" y="478"/>
                  <a:pt x="282" y="416"/>
                  <a:pt x="282" y="345"/>
                </a:cubicBezTo>
                <a:cubicBezTo>
                  <a:pt x="282" y="221"/>
                  <a:pt x="167" y="185"/>
                  <a:pt x="150" y="9"/>
                </a:cubicBezTo>
                <a:close/>
                <a:moveTo>
                  <a:pt x="123" y="204"/>
                </a:moveTo>
                <a:lnTo>
                  <a:pt x="123" y="204"/>
                </a:lnTo>
                <a:cubicBezTo>
                  <a:pt x="123" y="204"/>
                  <a:pt x="123" y="213"/>
                  <a:pt x="123" y="221"/>
                </a:cubicBezTo>
                <a:cubicBezTo>
                  <a:pt x="114" y="257"/>
                  <a:pt x="97" y="292"/>
                  <a:pt x="97" y="336"/>
                </a:cubicBezTo>
                <a:cubicBezTo>
                  <a:pt x="97" y="363"/>
                  <a:pt x="88" y="372"/>
                  <a:pt x="70" y="372"/>
                </a:cubicBezTo>
                <a:cubicBezTo>
                  <a:pt x="53" y="372"/>
                  <a:pt x="44" y="363"/>
                  <a:pt x="44" y="345"/>
                </a:cubicBezTo>
                <a:cubicBezTo>
                  <a:pt x="44" y="292"/>
                  <a:pt x="70" y="257"/>
                  <a:pt x="88" y="221"/>
                </a:cubicBezTo>
                <a:cubicBezTo>
                  <a:pt x="97" y="213"/>
                  <a:pt x="106" y="204"/>
                  <a:pt x="114" y="194"/>
                </a:cubicBezTo>
                <a:lnTo>
                  <a:pt x="123" y="194"/>
                </a:lnTo>
                <a:lnTo>
                  <a:pt x="123" y="204"/>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endParaRPr lang="hr-HR" dirty="0"/>
          </a:p>
        </p:txBody>
      </p:sp>
      <p:sp>
        <p:nvSpPr>
          <p:cNvPr id="56" name="Freeform 94"/>
          <p:cNvSpPr>
            <a:spLocks noChangeAspect="1" noEditPoints="1"/>
          </p:cNvSpPr>
          <p:nvPr/>
        </p:nvSpPr>
        <p:spPr bwMode="auto">
          <a:xfrm>
            <a:off x="2049778" y="4379332"/>
            <a:ext cx="1027557" cy="1022034"/>
          </a:xfrm>
          <a:custGeom>
            <a:avLst/>
            <a:gdLst>
              <a:gd name="T0" fmla="*/ 201613 w 186"/>
              <a:gd name="T1" fmla="*/ 0 h 185"/>
              <a:gd name="T2" fmla="*/ 93663 w 186"/>
              <a:gd name="T3" fmla="*/ 0 h 185"/>
              <a:gd name="T4" fmla="*/ 0 w 186"/>
              <a:gd name="T5" fmla="*/ 293688 h 185"/>
              <a:gd name="T6" fmla="*/ 295275 w 186"/>
              <a:gd name="T7" fmla="*/ 293688 h 185"/>
              <a:gd name="T8" fmla="*/ 201613 w 186"/>
              <a:gd name="T9" fmla="*/ 0 h 185"/>
              <a:gd name="T10" fmla="*/ 166688 w 186"/>
              <a:gd name="T11" fmla="*/ 273050 h 185"/>
              <a:gd name="T12" fmla="*/ 128588 w 186"/>
              <a:gd name="T13" fmla="*/ 273050 h 185"/>
              <a:gd name="T14" fmla="*/ 128588 w 186"/>
              <a:gd name="T15" fmla="*/ 220663 h 185"/>
              <a:gd name="T16" fmla="*/ 166688 w 186"/>
              <a:gd name="T17" fmla="*/ 220663 h 185"/>
              <a:gd name="T18" fmla="*/ 166688 w 186"/>
              <a:gd name="T19" fmla="*/ 273050 h 185"/>
              <a:gd name="T20" fmla="*/ 166688 w 186"/>
              <a:gd name="T21" fmla="*/ 182563 h 185"/>
              <a:gd name="T22" fmla="*/ 128588 w 186"/>
              <a:gd name="T23" fmla="*/ 182563 h 185"/>
              <a:gd name="T24" fmla="*/ 128588 w 186"/>
              <a:gd name="T25" fmla="*/ 127000 h 185"/>
              <a:gd name="T26" fmla="*/ 166688 w 186"/>
              <a:gd name="T27" fmla="*/ 127000 h 185"/>
              <a:gd name="T28" fmla="*/ 166688 w 186"/>
              <a:gd name="T29" fmla="*/ 182563 h 185"/>
              <a:gd name="T30" fmla="*/ 166688 w 186"/>
              <a:gd name="T31" fmla="*/ 92075 h 185"/>
              <a:gd name="T32" fmla="*/ 128588 w 186"/>
              <a:gd name="T33" fmla="*/ 92075 h 185"/>
              <a:gd name="T34" fmla="*/ 128588 w 186"/>
              <a:gd name="T35" fmla="*/ 36513 h 185"/>
              <a:gd name="T36" fmla="*/ 166688 w 186"/>
              <a:gd name="T37" fmla="*/ 36513 h 185"/>
              <a:gd name="T38" fmla="*/ 166688 w 186"/>
              <a:gd name="T39" fmla="*/ 92075 h 18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86" h="185">
                <a:moveTo>
                  <a:pt x="127" y="0"/>
                </a:moveTo>
                <a:lnTo>
                  <a:pt x="59" y="0"/>
                </a:lnTo>
                <a:lnTo>
                  <a:pt x="0" y="185"/>
                </a:lnTo>
                <a:lnTo>
                  <a:pt x="186" y="185"/>
                </a:lnTo>
                <a:lnTo>
                  <a:pt x="127" y="0"/>
                </a:lnTo>
                <a:close/>
                <a:moveTo>
                  <a:pt x="105" y="172"/>
                </a:moveTo>
                <a:lnTo>
                  <a:pt x="81" y="172"/>
                </a:lnTo>
                <a:lnTo>
                  <a:pt x="81" y="139"/>
                </a:lnTo>
                <a:lnTo>
                  <a:pt x="105" y="139"/>
                </a:lnTo>
                <a:lnTo>
                  <a:pt x="105" y="172"/>
                </a:lnTo>
                <a:close/>
                <a:moveTo>
                  <a:pt x="105" y="115"/>
                </a:moveTo>
                <a:lnTo>
                  <a:pt x="81" y="115"/>
                </a:lnTo>
                <a:lnTo>
                  <a:pt x="81" y="80"/>
                </a:lnTo>
                <a:lnTo>
                  <a:pt x="105" y="80"/>
                </a:lnTo>
                <a:lnTo>
                  <a:pt x="105" y="115"/>
                </a:lnTo>
                <a:close/>
                <a:moveTo>
                  <a:pt x="105" y="58"/>
                </a:moveTo>
                <a:lnTo>
                  <a:pt x="81" y="58"/>
                </a:lnTo>
                <a:lnTo>
                  <a:pt x="81" y="23"/>
                </a:lnTo>
                <a:lnTo>
                  <a:pt x="105" y="23"/>
                </a:lnTo>
                <a:lnTo>
                  <a:pt x="105" y="58"/>
                </a:lnTo>
                <a:close/>
              </a:path>
            </a:pathLst>
          </a:custGeom>
          <a:solidFill>
            <a:schemeClr val="tx1">
              <a:lumMod val="75000"/>
            </a:schemeClr>
          </a:solidFill>
          <a:ln>
            <a:noFill/>
          </a:ln>
        </p:spPr>
        <p:txBody>
          <a:bodyPr/>
          <a:lstStyle/>
          <a:p>
            <a:endParaRPr lang="hr-HR" dirty="0"/>
          </a:p>
        </p:txBody>
      </p:sp>
      <p:sp>
        <p:nvSpPr>
          <p:cNvPr id="57" name="TextBox 56"/>
          <p:cNvSpPr txBox="1"/>
          <p:nvPr/>
        </p:nvSpPr>
        <p:spPr>
          <a:xfrm>
            <a:off x="1756041" y="7852705"/>
            <a:ext cx="4919079" cy="3065418"/>
          </a:xfrm>
          <a:prstGeom prst="rect">
            <a:avLst/>
          </a:prstGeom>
          <a:noFill/>
        </p:spPr>
        <p:txBody>
          <a:bodyPr wrap="square" lIns="219419" tIns="109710" rIns="219419" bIns="109710" rtlCol="0">
            <a:spAutoFit/>
          </a:bodyPr>
          <a:lstStyle/>
          <a:p>
            <a:pPr>
              <a:lnSpc>
                <a:spcPct val="110000"/>
              </a:lnSpc>
            </a:pPr>
            <a:r>
              <a:rPr lang="en-US" sz="2400" dirty="0" smtClean="0">
                <a:latin typeface="Lato Light"/>
                <a:cs typeface="Lato Light"/>
              </a:rPr>
              <a:t>              Standard GPS tracking                     </a:t>
            </a:r>
          </a:p>
          <a:p>
            <a:pPr>
              <a:lnSpc>
                <a:spcPct val="110000"/>
              </a:lnSpc>
            </a:pPr>
            <a:r>
              <a:rPr lang="en-US" sz="2400" dirty="0" smtClean="0">
                <a:latin typeface="Lato Light"/>
                <a:cs typeface="Lato Light"/>
              </a:rPr>
              <a:t>              technology is not suitable for requested task. One second data acquisition resolution is not enough for quality statistic and it is totally unsuitable for events analysis.</a:t>
            </a:r>
            <a:endParaRPr lang="en-US" sz="2400" dirty="0">
              <a:latin typeface="Lato Light"/>
              <a:cs typeface="Lato Light"/>
            </a:endParaRPr>
          </a:p>
        </p:txBody>
      </p:sp>
      <p:sp>
        <p:nvSpPr>
          <p:cNvPr id="58" name="Freeform 28"/>
          <p:cNvSpPr>
            <a:spLocks noChangeAspect="1" noEditPoints="1"/>
          </p:cNvSpPr>
          <p:nvPr/>
        </p:nvSpPr>
        <p:spPr bwMode="auto">
          <a:xfrm>
            <a:off x="2030730" y="7983976"/>
            <a:ext cx="868451" cy="719289"/>
          </a:xfrm>
          <a:custGeom>
            <a:avLst/>
            <a:gdLst>
              <a:gd name="T0" fmla="*/ 415925 w 256"/>
              <a:gd name="T1" fmla="*/ 324988 h 212"/>
              <a:gd name="T2" fmla="*/ 396429 w 256"/>
              <a:gd name="T3" fmla="*/ 344487 h 212"/>
              <a:gd name="T4" fmla="*/ 396429 w 256"/>
              <a:gd name="T5" fmla="*/ 344487 h 212"/>
              <a:gd name="T6" fmla="*/ 19496 w 256"/>
              <a:gd name="T7" fmla="*/ 344487 h 212"/>
              <a:gd name="T8" fmla="*/ 19496 w 256"/>
              <a:gd name="T9" fmla="*/ 344487 h 212"/>
              <a:gd name="T10" fmla="*/ 19496 w 256"/>
              <a:gd name="T11" fmla="*/ 344487 h 212"/>
              <a:gd name="T12" fmla="*/ 0 w 256"/>
              <a:gd name="T13" fmla="*/ 324988 h 212"/>
              <a:gd name="T14" fmla="*/ 3249 w 256"/>
              <a:gd name="T15" fmla="*/ 313613 h 212"/>
              <a:gd name="T16" fmla="*/ 3249 w 256"/>
              <a:gd name="T17" fmla="*/ 313613 h 212"/>
              <a:gd name="T18" fmla="*/ 191715 w 256"/>
              <a:gd name="T19" fmla="*/ 8125 h 212"/>
              <a:gd name="T20" fmla="*/ 191715 w 256"/>
              <a:gd name="T21" fmla="*/ 8125 h 212"/>
              <a:gd name="T22" fmla="*/ 207963 w 256"/>
              <a:gd name="T23" fmla="*/ 0 h 212"/>
              <a:gd name="T24" fmla="*/ 224210 w 256"/>
              <a:gd name="T25" fmla="*/ 9750 h 212"/>
              <a:gd name="T26" fmla="*/ 224210 w 256"/>
              <a:gd name="T27" fmla="*/ 9750 h 212"/>
              <a:gd name="T28" fmla="*/ 412676 w 256"/>
              <a:gd name="T29" fmla="*/ 315238 h 212"/>
              <a:gd name="T30" fmla="*/ 412676 w 256"/>
              <a:gd name="T31" fmla="*/ 315238 h 212"/>
              <a:gd name="T32" fmla="*/ 415925 w 256"/>
              <a:gd name="T33" fmla="*/ 324988 h 212"/>
              <a:gd name="T34" fmla="*/ 233958 w 256"/>
              <a:gd name="T35" fmla="*/ 110496 h 212"/>
              <a:gd name="T36" fmla="*/ 207963 w 256"/>
              <a:gd name="T37" fmla="*/ 84497 h 212"/>
              <a:gd name="T38" fmla="*/ 181967 w 256"/>
              <a:gd name="T39" fmla="*/ 110496 h 212"/>
              <a:gd name="T40" fmla="*/ 181967 w 256"/>
              <a:gd name="T41" fmla="*/ 207992 h 212"/>
              <a:gd name="T42" fmla="*/ 207963 w 256"/>
              <a:gd name="T43" fmla="*/ 233991 h 212"/>
              <a:gd name="T44" fmla="*/ 233958 w 256"/>
              <a:gd name="T45" fmla="*/ 207992 h 212"/>
              <a:gd name="T46" fmla="*/ 233958 w 256"/>
              <a:gd name="T47" fmla="*/ 110496 h 212"/>
              <a:gd name="T48" fmla="*/ 207963 w 256"/>
              <a:gd name="T49" fmla="*/ 253490 h 212"/>
              <a:gd name="T50" fmla="*/ 181967 w 256"/>
              <a:gd name="T51" fmla="*/ 279489 h 212"/>
              <a:gd name="T52" fmla="*/ 207963 w 256"/>
              <a:gd name="T53" fmla="*/ 305488 h 212"/>
              <a:gd name="T54" fmla="*/ 233958 w 256"/>
              <a:gd name="T55" fmla="*/ 279489 h 212"/>
              <a:gd name="T56" fmla="*/ 207963 w 256"/>
              <a:gd name="T57" fmla="*/ 253490 h 21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56" h="212">
                <a:moveTo>
                  <a:pt x="256" y="200"/>
                </a:moveTo>
                <a:cubicBezTo>
                  <a:pt x="256" y="207"/>
                  <a:pt x="251" y="212"/>
                  <a:pt x="244" y="212"/>
                </a:cubicBezTo>
                <a:cubicBezTo>
                  <a:pt x="244" y="212"/>
                  <a:pt x="244" y="212"/>
                  <a:pt x="244" y="212"/>
                </a:cubicBezTo>
                <a:cubicBezTo>
                  <a:pt x="12" y="212"/>
                  <a:pt x="12" y="212"/>
                  <a:pt x="12" y="212"/>
                </a:cubicBezTo>
                <a:cubicBezTo>
                  <a:pt x="12" y="212"/>
                  <a:pt x="12" y="212"/>
                  <a:pt x="12" y="212"/>
                </a:cubicBezTo>
                <a:cubicBezTo>
                  <a:pt x="12" y="212"/>
                  <a:pt x="12" y="212"/>
                  <a:pt x="12" y="212"/>
                </a:cubicBezTo>
                <a:cubicBezTo>
                  <a:pt x="5" y="212"/>
                  <a:pt x="0" y="207"/>
                  <a:pt x="0" y="200"/>
                </a:cubicBezTo>
                <a:cubicBezTo>
                  <a:pt x="0" y="198"/>
                  <a:pt x="1" y="195"/>
                  <a:pt x="2" y="193"/>
                </a:cubicBezTo>
                <a:cubicBezTo>
                  <a:pt x="2" y="193"/>
                  <a:pt x="2" y="193"/>
                  <a:pt x="2" y="193"/>
                </a:cubicBezTo>
                <a:cubicBezTo>
                  <a:pt x="118" y="5"/>
                  <a:pt x="118" y="5"/>
                  <a:pt x="118" y="5"/>
                </a:cubicBezTo>
                <a:cubicBezTo>
                  <a:pt x="118" y="5"/>
                  <a:pt x="118" y="5"/>
                  <a:pt x="118" y="5"/>
                </a:cubicBezTo>
                <a:cubicBezTo>
                  <a:pt x="120" y="2"/>
                  <a:pt x="124" y="0"/>
                  <a:pt x="128" y="0"/>
                </a:cubicBezTo>
                <a:cubicBezTo>
                  <a:pt x="132" y="0"/>
                  <a:pt x="136" y="2"/>
                  <a:pt x="138" y="6"/>
                </a:cubicBezTo>
                <a:cubicBezTo>
                  <a:pt x="138" y="6"/>
                  <a:pt x="138" y="6"/>
                  <a:pt x="138" y="6"/>
                </a:cubicBezTo>
                <a:cubicBezTo>
                  <a:pt x="254" y="194"/>
                  <a:pt x="254" y="194"/>
                  <a:pt x="254" y="194"/>
                </a:cubicBezTo>
                <a:cubicBezTo>
                  <a:pt x="254" y="194"/>
                  <a:pt x="254" y="194"/>
                  <a:pt x="254" y="194"/>
                </a:cubicBezTo>
                <a:cubicBezTo>
                  <a:pt x="255" y="196"/>
                  <a:pt x="256" y="198"/>
                  <a:pt x="256" y="200"/>
                </a:cubicBezTo>
                <a:moveTo>
                  <a:pt x="144" y="68"/>
                </a:moveTo>
                <a:cubicBezTo>
                  <a:pt x="144" y="59"/>
                  <a:pt x="137" y="52"/>
                  <a:pt x="128" y="52"/>
                </a:cubicBezTo>
                <a:cubicBezTo>
                  <a:pt x="119" y="52"/>
                  <a:pt x="112" y="59"/>
                  <a:pt x="112" y="68"/>
                </a:cubicBezTo>
                <a:cubicBezTo>
                  <a:pt x="112" y="128"/>
                  <a:pt x="112" y="128"/>
                  <a:pt x="112" y="128"/>
                </a:cubicBezTo>
                <a:cubicBezTo>
                  <a:pt x="112" y="137"/>
                  <a:pt x="119" y="144"/>
                  <a:pt x="128" y="144"/>
                </a:cubicBezTo>
                <a:cubicBezTo>
                  <a:pt x="137" y="144"/>
                  <a:pt x="144" y="137"/>
                  <a:pt x="144" y="128"/>
                </a:cubicBezTo>
                <a:lnTo>
                  <a:pt x="144" y="68"/>
                </a:lnTo>
                <a:close/>
                <a:moveTo>
                  <a:pt x="128" y="156"/>
                </a:moveTo>
                <a:cubicBezTo>
                  <a:pt x="119" y="156"/>
                  <a:pt x="112" y="163"/>
                  <a:pt x="112" y="172"/>
                </a:cubicBezTo>
                <a:cubicBezTo>
                  <a:pt x="112" y="181"/>
                  <a:pt x="119" y="188"/>
                  <a:pt x="128" y="188"/>
                </a:cubicBezTo>
                <a:cubicBezTo>
                  <a:pt x="137" y="188"/>
                  <a:pt x="144" y="181"/>
                  <a:pt x="144" y="172"/>
                </a:cubicBezTo>
                <a:cubicBezTo>
                  <a:pt x="144" y="163"/>
                  <a:pt x="137" y="156"/>
                  <a:pt x="128" y="156"/>
                </a:cubicBezTo>
              </a:path>
            </a:pathLst>
          </a:custGeom>
          <a:solidFill>
            <a:schemeClr val="accent5">
              <a:lumMod val="75000"/>
            </a:schemeClr>
          </a:solidFill>
          <a:ln>
            <a:noFill/>
          </a:ln>
        </p:spPr>
        <p:txBody>
          <a:bodyPr/>
          <a:lstStyle/>
          <a:p>
            <a:endParaRPr lang="hr-HR"/>
          </a:p>
        </p:txBody>
      </p:sp>
    </p:spTree>
    <p:extLst>
      <p:ext uri="{BB962C8B-B14F-4D97-AF65-F5344CB8AC3E}">
        <p14:creationId xmlns:p14="http://schemas.microsoft.com/office/powerpoint/2010/main" val="10822208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928176" y="2735476"/>
            <a:ext cx="4633689" cy="460851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846" tIns="121922" rIns="243846" bIns="121922" anchor="ctr"/>
          <a:lstStyle/>
          <a:p>
            <a:pPr algn="ctr" defTabSz="1219261" fontAlgn="auto">
              <a:spcBef>
                <a:spcPts val="0"/>
              </a:spcBef>
              <a:spcAft>
                <a:spcPts val="0"/>
              </a:spcAft>
              <a:defRPr/>
            </a:pPr>
            <a:endParaRPr lang="en-US" dirty="0"/>
          </a:p>
        </p:txBody>
      </p:sp>
      <p:sp>
        <p:nvSpPr>
          <p:cNvPr id="9" name="Rectangle 8"/>
          <p:cNvSpPr/>
          <p:nvPr/>
        </p:nvSpPr>
        <p:spPr>
          <a:xfrm>
            <a:off x="7569418" y="7370700"/>
            <a:ext cx="4633689" cy="472537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243846" tIns="121922" rIns="243846" bIns="121922" anchor="ctr"/>
          <a:lstStyle/>
          <a:p>
            <a:pPr algn="ctr" defTabSz="1219261" fontAlgn="auto">
              <a:spcBef>
                <a:spcPts val="0"/>
              </a:spcBef>
              <a:spcAft>
                <a:spcPts val="0"/>
              </a:spcAft>
              <a:defRPr/>
            </a:pPr>
            <a:endParaRPr lang="en-US" dirty="0"/>
          </a:p>
        </p:txBody>
      </p:sp>
      <p:sp>
        <p:nvSpPr>
          <p:cNvPr id="28" name="TextBox 27"/>
          <p:cNvSpPr txBox="1">
            <a:spLocks noChangeArrowheads="1"/>
          </p:cNvSpPr>
          <p:nvPr/>
        </p:nvSpPr>
        <p:spPr bwMode="auto">
          <a:xfrm>
            <a:off x="7855056" y="8083489"/>
            <a:ext cx="4071934"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800">
                <a:solidFill>
                  <a:schemeClr val="tx1"/>
                </a:solidFill>
                <a:latin typeface="Calibri" charset="0"/>
                <a:ea typeface="ＭＳ Ｐゴシック" charset="0"/>
                <a:cs typeface="ＭＳ Ｐゴシック" charset="0"/>
              </a:defRPr>
            </a:lvl1pPr>
            <a:lvl2pPr marL="742950" indent="-285750">
              <a:defRPr sz="4800">
                <a:solidFill>
                  <a:schemeClr val="tx1"/>
                </a:solidFill>
                <a:latin typeface="Calibri" charset="0"/>
                <a:ea typeface="ＭＳ Ｐゴシック" charset="0"/>
              </a:defRPr>
            </a:lvl2pPr>
            <a:lvl3pPr marL="1143000" indent="-228600">
              <a:defRPr sz="4800">
                <a:solidFill>
                  <a:schemeClr val="tx1"/>
                </a:solidFill>
                <a:latin typeface="Calibri" charset="0"/>
                <a:ea typeface="ＭＳ Ｐゴシック" charset="0"/>
              </a:defRPr>
            </a:lvl3pPr>
            <a:lvl4pPr marL="1600200" indent="-228600">
              <a:defRPr sz="4800">
                <a:solidFill>
                  <a:schemeClr val="tx1"/>
                </a:solidFill>
                <a:latin typeface="Calibri" charset="0"/>
                <a:ea typeface="ＭＳ Ｐゴシック" charset="0"/>
              </a:defRPr>
            </a:lvl4pPr>
            <a:lvl5pPr marL="2057400" indent="-228600">
              <a:defRPr sz="4800">
                <a:solidFill>
                  <a:schemeClr val="tx1"/>
                </a:solidFill>
                <a:latin typeface="Calibri" charset="0"/>
                <a:ea typeface="ＭＳ Ｐゴシック" charset="0"/>
              </a:defRPr>
            </a:lvl5pPr>
            <a:lvl6pPr marL="2514600" indent="-228600" defTabSz="1219200" fontAlgn="base">
              <a:spcBef>
                <a:spcPct val="0"/>
              </a:spcBef>
              <a:spcAft>
                <a:spcPct val="0"/>
              </a:spcAft>
              <a:defRPr sz="4800">
                <a:solidFill>
                  <a:schemeClr val="tx1"/>
                </a:solidFill>
                <a:latin typeface="Calibri" charset="0"/>
                <a:ea typeface="ＭＳ Ｐゴシック" charset="0"/>
              </a:defRPr>
            </a:lvl6pPr>
            <a:lvl7pPr marL="2971800" indent="-228600" defTabSz="1219200" fontAlgn="base">
              <a:spcBef>
                <a:spcPct val="0"/>
              </a:spcBef>
              <a:spcAft>
                <a:spcPct val="0"/>
              </a:spcAft>
              <a:defRPr sz="4800">
                <a:solidFill>
                  <a:schemeClr val="tx1"/>
                </a:solidFill>
                <a:latin typeface="Calibri" charset="0"/>
                <a:ea typeface="ＭＳ Ｐゴシック" charset="0"/>
              </a:defRPr>
            </a:lvl7pPr>
            <a:lvl8pPr marL="3429000" indent="-228600" defTabSz="1219200" fontAlgn="base">
              <a:spcBef>
                <a:spcPct val="0"/>
              </a:spcBef>
              <a:spcAft>
                <a:spcPct val="0"/>
              </a:spcAft>
              <a:defRPr sz="4800">
                <a:solidFill>
                  <a:schemeClr val="tx1"/>
                </a:solidFill>
                <a:latin typeface="Calibri" charset="0"/>
                <a:ea typeface="ＭＳ Ｐゴシック" charset="0"/>
              </a:defRPr>
            </a:lvl8pPr>
            <a:lvl9pPr marL="3886200" indent="-228600" defTabSz="1219200" fontAlgn="base">
              <a:spcBef>
                <a:spcPct val="0"/>
              </a:spcBef>
              <a:spcAft>
                <a:spcPct val="0"/>
              </a:spcAft>
              <a:defRPr sz="4800">
                <a:solidFill>
                  <a:schemeClr val="tx1"/>
                </a:solidFill>
                <a:latin typeface="Calibri" charset="0"/>
                <a:ea typeface="ＭＳ Ｐゴシック" charset="0"/>
              </a:defRPr>
            </a:lvl9pPr>
          </a:lstStyle>
          <a:p>
            <a:pPr algn="ctr"/>
            <a:r>
              <a:rPr lang="en-US" sz="2800" b="1" dirty="0" smtClean="0">
                <a:solidFill>
                  <a:schemeClr val="bg1"/>
                </a:solidFill>
                <a:latin typeface="Lato Light"/>
                <a:cs typeface="Lato Light"/>
              </a:rPr>
              <a:t>Traditional quantitative evaluation</a:t>
            </a:r>
          </a:p>
          <a:p>
            <a:pPr algn="ctr"/>
            <a:r>
              <a:rPr lang="en-US" sz="3200" dirty="0" smtClean="0">
                <a:solidFill>
                  <a:schemeClr val="bg1"/>
                </a:solidFill>
                <a:latin typeface="Lato Light"/>
                <a:cs typeface="Lato Light"/>
              </a:rPr>
              <a:t>—</a:t>
            </a:r>
          </a:p>
          <a:p>
            <a:pPr algn="just"/>
            <a:r>
              <a:rPr lang="en-US" sz="2800" dirty="0" smtClean="0">
                <a:solidFill>
                  <a:schemeClr val="bg1"/>
                </a:solidFill>
                <a:latin typeface="+mn-lt"/>
              </a:rPr>
              <a:t>Collected data does not have a clear trend or </a:t>
            </a:r>
            <a:r>
              <a:rPr lang="hr-HR" sz="2800" dirty="0" smtClean="0">
                <a:solidFill>
                  <a:schemeClr val="bg1"/>
                </a:solidFill>
                <a:latin typeface="+mn-lt"/>
              </a:rPr>
              <a:t>is</a:t>
            </a:r>
            <a:r>
              <a:rPr lang="en-US" sz="2800" dirty="0" smtClean="0">
                <a:solidFill>
                  <a:schemeClr val="bg1"/>
                </a:solidFill>
                <a:latin typeface="+mn-lt"/>
              </a:rPr>
              <a:t> too scattered for a quality conclusion</a:t>
            </a:r>
            <a:r>
              <a:rPr lang="hr-HR" sz="2800" dirty="0" smtClean="0">
                <a:solidFill>
                  <a:schemeClr val="bg1"/>
                </a:solidFill>
                <a:latin typeface="+mn-lt"/>
              </a:rPr>
              <a:t>.</a:t>
            </a:r>
            <a:endParaRPr lang="en-US" sz="3200" dirty="0">
              <a:solidFill>
                <a:schemeClr val="bg1"/>
              </a:solidFill>
              <a:latin typeface="+mn-lt"/>
              <a:cs typeface="Lato Light"/>
            </a:endParaRPr>
          </a:p>
        </p:txBody>
      </p:sp>
      <p:sp>
        <p:nvSpPr>
          <p:cNvPr id="29" name="TextBox 28"/>
          <p:cNvSpPr txBox="1">
            <a:spLocks noChangeArrowheads="1"/>
          </p:cNvSpPr>
          <p:nvPr/>
        </p:nvSpPr>
        <p:spPr bwMode="auto">
          <a:xfrm>
            <a:off x="3103938" y="3346389"/>
            <a:ext cx="4071934" cy="366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800">
                <a:solidFill>
                  <a:schemeClr val="tx1"/>
                </a:solidFill>
                <a:latin typeface="Calibri" charset="0"/>
                <a:ea typeface="ＭＳ Ｐゴシック" charset="0"/>
                <a:cs typeface="ＭＳ Ｐゴシック" charset="0"/>
              </a:defRPr>
            </a:lvl1pPr>
            <a:lvl2pPr marL="742950" indent="-285750">
              <a:defRPr sz="4800">
                <a:solidFill>
                  <a:schemeClr val="tx1"/>
                </a:solidFill>
                <a:latin typeface="Calibri" charset="0"/>
                <a:ea typeface="ＭＳ Ｐゴシック" charset="0"/>
              </a:defRPr>
            </a:lvl2pPr>
            <a:lvl3pPr marL="1143000" indent="-228600">
              <a:defRPr sz="4800">
                <a:solidFill>
                  <a:schemeClr val="tx1"/>
                </a:solidFill>
                <a:latin typeface="Calibri" charset="0"/>
                <a:ea typeface="ＭＳ Ｐゴシック" charset="0"/>
              </a:defRPr>
            </a:lvl3pPr>
            <a:lvl4pPr marL="1600200" indent="-228600">
              <a:defRPr sz="4800">
                <a:solidFill>
                  <a:schemeClr val="tx1"/>
                </a:solidFill>
                <a:latin typeface="Calibri" charset="0"/>
                <a:ea typeface="ＭＳ Ｐゴシック" charset="0"/>
              </a:defRPr>
            </a:lvl4pPr>
            <a:lvl5pPr marL="2057400" indent="-228600">
              <a:defRPr sz="4800">
                <a:solidFill>
                  <a:schemeClr val="tx1"/>
                </a:solidFill>
                <a:latin typeface="Calibri" charset="0"/>
                <a:ea typeface="ＭＳ Ｐゴシック" charset="0"/>
              </a:defRPr>
            </a:lvl5pPr>
            <a:lvl6pPr marL="2514600" indent="-228600" defTabSz="1219200" fontAlgn="base">
              <a:spcBef>
                <a:spcPct val="0"/>
              </a:spcBef>
              <a:spcAft>
                <a:spcPct val="0"/>
              </a:spcAft>
              <a:defRPr sz="4800">
                <a:solidFill>
                  <a:schemeClr val="tx1"/>
                </a:solidFill>
                <a:latin typeface="Calibri" charset="0"/>
                <a:ea typeface="ＭＳ Ｐゴシック" charset="0"/>
              </a:defRPr>
            </a:lvl6pPr>
            <a:lvl7pPr marL="2971800" indent="-228600" defTabSz="1219200" fontAlgn="base">
              <a:spcBef>
                <a:spcPct val="0"/>
              </a:spcBef>
              <a:spcAft>
                <a:spcPct val="0"/>
              </a:spcAft>
              <a:defRPr sz="4800">
                <a:solidFill>
                  <a:schemeClr val="tx1"/>
                </a:solidFill>
                <a:latin typeface="Calibri" charset="0"/>
                <a:ea typeface="ＭＳ Ｐゴシック" charset="0"/>
              </a:defRPr>
            </a:lvl7pPr>
            <a:lvl8pPr marL="3429000" indent="-228600" defTabSz="1219200" fontAlgn="base">
              <a:spcBef>
                <a:spcPct val="0"/>
              </a:spcBef>
              <a:spcAft>
                <a:spcPct val="0"/>
              </a:spcAft>
              <a:defRPr sz="4800">
                <a:solidFill>
                  <a:schemeClr val="tx1"/>
                </a:solidFill>
                <a:latin typeface="Calibri" charset="0"/>
                <a:ea typeface="ＭＳ Ｐゴシック" charset="0"/>
              </a:defRPr>
            </a:lvl8pPr>
            <a:lvl9pPr marL="3886200" indent="-228600" defTabSz="1219200" fontAlgn="base">
              <a:spcBef>
                <a:spcPct val="0"/>
              </a:spcBef>
              <a:spcAft>
                <a:spcPct val="0"/>
              </a:spcAft>
              <a:defRPr sz="4800">
                <a:solidFill>
                  <a:schemeClr val="tx1"/>
                </a:solidFill>
                <a:latin typeface="Calibri" charset="0"/>
                <a:ea typeface="ＭＳ Ｐゴシック" charset="0"/>
              </a:defRPr>
            </a:lvl9pPr>
          </a:lstStyle>
          <a:p>
            <a:pPr algn="ctr"/>
            <a:r>
              <a:rPr lang="en-US" sz="3200" b="1" dirty="0" smtClean="0">
                <a:solidFill>
                  <a:schemeClr val="bg1"/>
                </a:solidFill>
                <a:latin typeface="Lato Light"/>
                <a:cs typeface="Lato Light"/>
              </a:rPr>
              <a:t>Statistical Data</a:t>
            </a:r>
          </a:p>
          <a:p>
            <a:pPr algn="ctr"/>
            <a:r>
              <a:rPr lang="en-US" sz="3200" dirty="0" smtClean="0">
                <a:solidFill>
                  <a:schemeClr val="bg1"/>
                </a:solidFill>
                <a:latin typeface="Lato Light"/>
                <a:cs typeface="Lato Light"/>
              </a:rPr>
              <a:t>—</a:t>
            </a:r>
          </a:p>
          <a:p>
            <a:pPr algn="just"/>
            <a:r>
              <a:rPr lang="en-US" sz="2800" dirty="0" smtClean="0">
                <a:solidFill>
                  <a:schemeClr val="bg1"/>
                </a:solidFill>
                <a:latin typeface="+mn-lt"/>
              </a:rPr>
              <a:t>The statistics are based on data collection with 100 </a:t>
            </a:r>
            <a:r>
              <a:rPr lang="en-US" sz="2800" dirty="0" err="1" smtClean="0">
                <a:solidFill>
                  <a:schemeClr val="bg1"/>
                </a:solidFill>
                <a:latin typeface="+mn-lt"/>
              </a:rPr>
              <a:t>Atego</a:t>
            </a:r>
            <a:r>
              <a:rPr lang="en-US" sz="2800" dirty="0" smtClean="0">
                <a:solidFill>
                  <a:schemeClr val="bg1"/>
                </a:solidFill>
                <a:latin typeface="+mn-lt"/>
              </a:rPr>
              <a:t> trucks and drivers. The data was sampled with 0.01 second precision.</a:t>
            </a:r>
            <a:endParaRPr lang="en-US" sz="3200" dirty="0">
              <a:solidFill>
                <a:schemeClr val="bg1"/>
              </a:solidFill>
              <a:latin typeface="Lato Light"/>
              <a:cs typeface="Lato Light"/>
            </a:endParaRPr>
          </a:p>
        </p:txBody>
      </p:sp>
      <p:sp>
        <p:nvSpPr>
          <p:cNvPr id="15" name="TextBox 14"/>
          <p:cNvSpPr txBox="1"/>
          <p:nvPr/>
        </p:nvSpPr>
        <p:spPr>
          <a:xfrm>
            <a:off x="10142833" y="688643"/>
            <a:ext cx="4107471" cy="400110"/>
          </a:xfrm>
          <a:prstGeom prst="rect">
            <a:avLst/>
          </a:prstGeom>
          <a:noFill/>
        </p:spPr>
        <p:txBody>
          <a:bodyPr wrap="none">
            <a:spAutoFit/>
          </a:bodyPr>
          <a:lstStyle/>
          <a:p>
            <a:pPr algn="ctr" defTabSz="1828434" fontAlgn="auto">
              <a:spcBef>
                <a:spcPts val="0"/>
              </a:spcBef>
              <a:spcAft>
                <a:spcPts val="0"/>
              </a:spcAft>
              <a:defRPr/>
            </a:pPr>
            <a:r>
              <a:rPr lang="en-US" sz="2000" b="1" spc="600" dirty="0" smtClean="0">
                <a:latin typeface="Lato Regular"/>
                <a:ea typeface="+mn-ea"/>
                <a:cs typeface="Lato Regular"/>
              </a:rPr>
              <a:t>SkyTrack ECO </a:t>
            </a:r>
            <a:r>
              <a:rPr lang="hr-HR" sz="2000" b="1" spc="600" dirty="0" err="1" smtClean="0">
                <a:latin typeface="Lato Regular"/>
                <a:ea typeface="+mn-ea"/>
                <a:cs typeface="Lato Regular"/>
              </a:rPr>
              <a:t>Score</a:t>
            </a:r>
            <a:endParaRPr lang="en-US" sz="2000" b="1" spc="600" dirty="0">
              <a:latin typeface="Lato Regular"/>
              <a:ea typeface="+mn-ea"/>
              <a:cs typeface="Lato Regular"/>
            </a:endParaRPr>
          </a:p>
        </p:txBody>
      </p:sp>
      <p:grpSp>
        <p:nvGrpSpPr>
          <p:cNvPr id="16" name="Group 15"/>
          <p:cNvGrpSpPr>
            <a:grpSpLocks/>
          </p:cNvGrpSpPr>
          <p:nvPr/>
        </p:nvGrpSpPr>
        <p:grpSpPr bwMode="auto">
          <a:xfrm>
            <a:off x="11449844" y="2019844"/>
            <a:ext cx="1477962" cy="258763"/>
            <a:chOff x="1703388" y="2006913"/>
            <a:chExt cx="1478230" cy="258682"/>
          </a:xfrm>
        </p:grpSpPr>
        <p:sp>
          <p:nvSpPr>
            <p:cNvPr id="18" name="Oval 17"/>
            <p:cNvSpPr/>
            <p:nvPr/>
          </p:nvSpPr>
          <p:spPr>
            <a:xfrm>
              <a:off x="1703388" y="2006913"/>
              <a:ext cx="258809" cy="25868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19" name="Oval 18"/>
            <p:cNvSpPr/>
            <p:nvPr/>
          </p:nvSpPr>
          <p:spPr>
            <a:xfrm>
              <a:off x="2008243" y="2006913"/>
              <a:ext cx="258809" cy="25868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20" name="Oval 19"/>
            <p:cNvSpPr/>
            <p:nvPr/>
          </p:nvSpPr>
          <p:spPr>
            <a:xfrm>
              <a:off x="2313099" y="2006913"/>
              <a:ext cx="258809" cy="258682"/>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21" name="Oval 20"/>
            <p:cNvSpPr/>
            <p:nvPr/>
          </p:nvSpPr>
          <p:spPr>
            <a:xfrm>
              <a:off x="2617954" y="2006913"/>
              <a:ext cx="258809" cy="2586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sp>
          <p:nvSpPr>
            <p:cNvPr id="22" name="Oval 21"/>
            <p:cNvSpPr/>
            <p:nvPr/>
          </p:nvSpPr>
          <p:spPr>
            <a:xfrm>
              <a:off x="2922809" y="2006913"/>
              <a:ext cx="258809" cy="258682"/>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p>
          </p:txBody>
        </p:sp>
      </p:grpSp>
      <p:sp>
        <p:nvSpPr>
          <p:cNvPr id="23" name="TextBox 72"/>
          <p:cNvSpPr txBox="1">
            <a:spLocks noChangeArrowheads="1"/>
          </p:cNvSpPr>
          <p:nvPr/>
        </p:nvSpPr>
        <p:spPr bwMode="auto">
          <a:xfrm>
            <a:off x="8418617" y="1004742"/>
            <a:ext cx="756380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charset="0"/>
                <a:ea typeface="ＭＳ Ｐゴシック" charset="0"/>
                <a:cs typeface="ＭＳ Ｐゴシック" charset="0"/>
              </a:defRPr>
            </a:lvl1pPr>
            <a:lvl2pPr marL="742950" indent="-285750">
              <a:defRPr sz="3600">
                <a:solidFill>
                  <a:schemeClr val="tx1"/>
                </a:solidFill>
                <a:latin typeface="Lato Light" charset="0"/>
                <a:ea typeface="ＭＳ Ｐゴシック" charset="0"/>
              </a:defRPr>
            </a:lvl2pPr>
            <a:lvl3pPr marL="1143000" indent="-228600">
              <a:defRPr sz="3600">
                <a:solidFill>
                  <a:schemeClr val="tx1"/>
                </a:solidFill>
                <a:latin typeface="Lato Light" charset="0"/>
                <a:ea typeface="ＭＳ Ｐゴシック" charset="0"/>
              </a:defRPr>
            </a:lvl3pPr>
            <a:lvl4pPr marL="1600200" indent="-228600">
              <a:defRPr sz="3600">
                <a:solidFill>
                  <a:schemeClr val="tx1"/>
                </a:solidFill>
                <a:latin typeface="Lato Light" charset="0"/>
                <a:ea typeface="ＭＳ Ｐゴシック" charset="0"/>
              </a:defRPr>
            </a:lvl4pPr>
            <a:lvl5pPr marL="2057400" indent="-228600">
              <a:defRPr sz="3600">
                <a:solidFill>
                  <a:schemeClr val="tx1"/>
                </a:solidFill>
                <a:latin typeface="Lato Light" charset="0"/>
                <a:ea typeface="ＭＳ Ｐゴシック" charset="0"/>
              </a:defRPr>
            </a:lvl5pPr>
            <a:lvl6pPr marL="2514600" indent="-228600" defTabSz="1827213" fontAlgn="base">
              <a:spcBef>
                <a:spcPct val="0"/>
              </a:spcBef>
              <a:spcAft>
                <a:spcPct val="0"/>
              </a:spcAft>
              <a:defRPr sz="3600">
                <a:solidFill>
                  <a:schemeClr val="tx1"/>
                </a:solidFill>
                <a:latin typeface="Lato Light" charset="0"/>
                <a:ea typeface="ＭＳ Ｐゴシック" charset="0"/>
              </a:defRPr>
            </a:lvl6pPr>
            <a:lvl7pPr marL="2971800" indent="-228600" defTabSz="1827213" fontAlgn="base">
              <a:spcBef>
                <a:spcPct val="0"/>
              </a:spcBef>
              <a:spcAft>
                <a:spcPct val="0"/>
              </a:spcAft>
              <a:defRPr sz="3600">
                <a:solidFill>
                  <a:schemeClr val="tx1"/>
                </a:solidFill>
                <a:latin typeface="Lato Light" charset="0"/>
                <a:ea typeface="ＭＳ Ｐゴシック" charset="0"/>
              </a:defRPr>
            </a:lvl7pPr>
            <a:lvl8pPr marL="3429000" indent="-228600" defTabSz="1827213" fontAlgn="base">
              <a:spcBef>
                <a:spcPct val="0"/>
              </a:spcBef>
              <a:spcAft>
                <a:spcPct val="0"/>
              </a:spcAft>
              <a:defRPr sz="3600">
                <a:solidFill>
                  <a:schemeClr val="tx1"/>
                </a:solidFill>
                <a:latin typeface="Lato Light" charset="0"/>
                <a:ea typeface="ＭＳ Ｐゴシック" charset="0"/>
              </a:defRPr>
            </a:lvl8pPr>
            <a:lvl9pPr marL="3886200" indent="-228600" defTabSz="1827213" fontAlgn="base">
              <a:spcBef>
                <a:spcPct val="0"/>
              </a:spcBef>
              <a:spcAft>
                <a:spcPct val="0"/>
              </a:spcAft>
              <a:defRPr sz="3600">
                <a:solidFill>
                  <a:schemeClr val="tx1"/>
                </a:solidFill>
                <a:latin typeface="Lato Light" charset="0"/>
                <a:ea typeface="ＭＳ Ｐゴシック" charset="0"/>
              </a:defRPr>
            </a:lvl9pPr>
          </a:lstStyle>
          <a:p>
            <a:pPr algn="ctr"/>
            <a:r>
              <a:rPr lang="en-US" sz="6000" b="1" dirty="0" smtClean="0">
                <a:latin typeface="Lato Regular" charset="0"/>
                <a:cs typeface="Lato Regular" charset="0"/>
              </a:rPr>
              <a:t>Traditional approach</a:t>
            </a:r>
            <a:endParaRPr lang="en-US" sz="6000" b="1" dirty="0">
              <a:latin typeface="Lato Regular" charset="0"/>
              <a:cs typeface="Lato Regular" charset="0"/>
            </a:endParaRPr>
          </a:p>
        </p:txBody>
      </p:sp>
      <p:graphicFrame>
        <p:nvGraphicFramePr>
          <p:cNvPr id="30" name="Picture Placeholder 29"/>
          <p:cNvGraphicFramePr>
            <a:graphicFrameLocks noGrp="1"/>
          </p:cNvGraphicFramePr>
          <p:nvPr>
            <p:ph type="pic" sz="quarter" idx="11"/>
            <p:extLst>
              <p:ext uri="{D42A27DB-BD31-4B8C-83A1-F6EECF244321}">
                <p14:modId xmlns:p14="http://schemas.microsoft.com/office/powerpoint/2010/main" val="1717306037"/>
              </p:ext>
            </p:extLst>
          </p:nvPr>
        </p:nvGraphicFramePr>
        <p:xfrm>
          <a:off x="7569200" y="2716213"/>
          <a:ext cx="4633913" cy="463073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1" name="Picture Placeholder 30"/>
          <p:cNvGraphicFramePr>
            <a:graphicFrameLocks noGrp="1"/>
          </p:cNvGraphicFramePr>
          <p:nvPr>
            <p:ph type="pic" sz="quarter" idx="11"/>
            <p:extLst>
              <p:ext uri="{D42A27DB-BD31-4B8C-83A1-F6EECF244321}">
                <p14:modId xmlns:p14="http://schemas.microsoft.com/office/powerpoint/2010/main" val="3178618765"/>
              </p:ext>
            </p:extLst>
          </p:nvPr>
        </p:nvGraphicFramePr>
        <p:xfrm>
          <a:off x="12225338" y="2722563"/>
          <a:ext cx="4633912" cy="463073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2" name="Picture Placeholder 31"/>
          <p:cNvGraphicFramePr>
            <a:graphicFrameLocks noGrp="1"/>
          </p:cNvGraphicFramePr>
          <p:nvPr>
            <p:ph type="pic" sz="quarter" idx="11"/>
            <p:extLst>
              <p:ext uri="{D42A27DB-BD31-4B8C-83A1-F6EECF244321}">
                <p14:modId xmlns:p14="http://schemas.microsoft.com/office/powerpoint/2010/main" val="3745860016"/>
              </p:ext>
            </p:extLst>
          </p:nvPr>
        </p:nvGraphicFramePr>
        <p:xfrm>
          <a:off x="16883063" y="2724150"/>
          <a:ext cx="4632325" cy="463073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3" name="Picture Placeholder 32"/>
          <p:cNvGraphicFramePr>
            <a:graphicFrameLocks noGrp="1"/>
          </p:cNvGraphicFramePr>
          <p:nvPr>
            <p:ph type="pic" sz="quarter" idx="11"/>
            <p:extLst>
              <p:ext uri="{D42A27DB-BD31-4B8C-83A1-F6EECF244321}">
                <p14:modId xmlns:p14="http://schemas.microsoft.com/office/powerpoint/2010/main" val="2774096484"/>
              </p:ext>
            </p:extLst>
          </p:nvPr>
        </p:nvGraphicFramePr>
        <p:xfrm>
          <a:off x="12225338" y="7437438"/>
          <a:ext cx="4633912" cy="463073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4" name="Picture Placeholder 33"/>
          <p:cNvGraphicFramePr>
            <a:graphicFrameLocks noGrp="1"/>
          </p:cNvGraphicFramePr>
          <p:nvPr>
            <p:ph type="pic" sz="quarter" idx="11"/>
            <p:extLst>
              <p:ext uri="{D42A27DB-BD31-4B8C-83A1-F6EECF244321}">
                <p14:modId xmlns:p14="http://schemas.microsoft.com/office/powerpoint/2010/main" val="1915914356"/>
              </p:ext>
            </p:extLst>
          </p:nvPr>
        </p:nvGraphicFramePr>
        <p:xfrm>
          <a:off x="16883063" y="7421563"/>
          <a:ext cx="4632325" cy="4630737"/>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35" name="Picture Placeholder 34"/>
          <p:cNvGraphicFramePr>
            <a:graphicFrameLocks noGrp="1"/>
          </p:cNvGraphicFramePr>
          <p:nvPr>
            <p:ph type="pic" sz="quarter" idx="16"/>
            <p:extLst>
              <p:ext uri="{D42A27DB-BD31-4B8C-83A1-F6EECF244321}">
                <p14:modId xmlns:p14="http://schemas.microsoft.com/office/powerpoint/2010/main" val="3547180430"/>
              </p:ext>
            </p:extLst>
          </p:nvPr>
        </p:nvGraphicFramePr>
        <p:xfrm>
          <a:off x="2928176" y="7399338"/>
          <a:ext cx="4632325" cy="4630737"/>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300848628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theme/theme1.xml><?xml version="1.0" encoding="utf-8"?>
<a:theme xmlns:a="http://schemas.openxmlformats.org/drawingml/2006/main" name="Default Theme">
  <a:themeElements>
    <a:clrScheme name="Stampede - Light">
      <a:dk1>
        <a:srgbClr val="445469"/>
      </a:dk1>
      <a:lt1>
        <a:sysClr val="window" lastClr="FFFFFF"/>
      </a:lt1>
      <a:dk2>
        <a:srgbClr val="445469"/>
      </a:dk2>
      <a:lt2>
        <a:srgbClr val="FFFFFF"/>
      </a:lt2>
      <a:accent1>
        <a:srgbClr val="2686A7"/>
      </a:accent1>
      <a:accent2>
        <a:srgbClr val="54BE71"/>
      </a:accent2>
      <a:accent3>
        <a:srgbClr val="8BC248"/>
      </a:accent3>
      <a:accent4>
        <a:srgbClr val="EF9527"/>
      </a:accent4>
      <a:accent5>
        <a:srgbClr val="ED423D"/>
      </a:accent5>
      <a:accent6>
        <a:srgbClr val="202F3E"/>
      </a:accent6>
      <a:hlink>
        <a:srgbClr val="F33B48"/>
      </a:hlink>
      <a:folHlink>
        <a:srgbClr val="FFC000"/>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Stampede - Light">
      <a:dk1>
        <a:srgbClr val="445469"/>
      </a:dk1>
      <a:lt1>
        <a:sysClr val="window" lastClr="FFFFFF"/>
      </a:lt1>
      <a:dk2>
        <a:srgbClr val="445469"/>
      </a:dk2>
      <a:lt2>
        <a:srgbClr val="FFFFFF"/>
      </a:lt2>
      <a:accent1>
        <a:srgbClr val="2686A7"/>
      </a:accent1>
      <a:accent2>
        <a:srgbClr val="54BE71"/>
      </a:accent2>
      <a:accent3>
        <a:srgbClr val="8BC248"/>
      </a:accent3>
      <a:accent4>
        <a:srgbClr val="EF9527"/>
      </a:accent4>
      <a:accent5>
        <a:srgbClr val="ED423D"/>
      </a:accent5>
      <a:accent6>
        <a:srgbClr val="202F3E"/>
      </a:accent6>
      <a:hlink>
        <a:srgbClr val="F33B48"/>
      </a:hlink>
      <a:folHlink>
        <a:srgbClr val="FFC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Blank for Breaks">
  <a:themeElements>
    <a:clrScheme name="Stampede - Light">
      <a:dk1>
        <a:srgbClr val="445469"/>
      </a:dk1>
      <a:lt1>
        <a:sysClr val="window" lastClr="FFFFFF"/>
      </a:lt1>
      <a:dk2>
        <a:srgbClr val="445469"/>
      </a:dk2>
      <a:lt2>
        <a:srgbClr val="FFFFFF"/>
      </a:lt2>
      <a:accent1>
        <a:srgbClr val="2686A7"/>
      </a:accent1>
      <a:accent2>
        <a:srgbClr val="54BE71"/>
      </a:accent2>
      <a:accent3>
        <a:srgbClr val="8BC248"/>
      </a:accent3>
      <a:accent4>
        <a:srgbClr val="EF9527"/>
      </a:accent4>
      <a:accent5>
        <a:srgbClr val="ED423D"/>
      </a:accent5>
      <a:accent6>
        <a:srgbClr val="202F3E"/>
      </a:accent6>
      <a:hlink>
        <a:srgbClr val="F33B48"/>
      </a:hlink>
      <a:folHlink>
        <a:srgbClr val="FFC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Foundry.thmx</Template>
  <TotalTime>49531</TotalTime>
  <Words>1569</Words>
  <Application>Microsoft Office PowerPoint</Application>
  <PresentationFormat>Custom</PresentationFormat>
  <Paragraphs>245</Paragraphs>
  <Slides>23</Slides>
  <Notes>5</Notes>
  <HiddenSlides>0</HiddenSlides>
  <MMClips>0</MMClips>
  <ScaleCrop>false</ScaleCrop>
  <HeadingPairs>
    <vt:vector size="4" baseType="variant">
      <vt:variant>
        <vt:lpstr>Theme</vt:lpstr>
      </vt:variant>
      <vt:variant>
        <vt:i4>3</vt:i4>
      </vt:variant>
      <vt:variant>
        <vt:lpstr>Slide Titles</vt:lpstr>
      </vt:variant>
      <vt:variant>
        <vt:i4>23</vt:i4>
      </vt:variant>
    </vt:vector>
  </HeadingPairs>
  <TitlesOfParts>
    <vt:vector size="26" baseType="lpstr">
      <vt:lpstr>Default Theme</vt:lpstr>
      <vt:lpstr>Custom Design</vt:lpstr>
      <vt:lpstr>Blank for Breaks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Jetfabrik Design</dc:creator>
  <cp:lastModifiedBy>Davor</cp:lastModifiedBy>
  <cp:revision>3722</cp:revision>
  <cp:lastPrinted>2017-12-22T15:01:38Z</cp:lastPrinted>
  <dcterms:created xsi:type="dcterms:W3CDTF">2014-11-12T21:47:38Z</dcterms:created>
  <dcterms:modified xsi:type="dcterms:W3CDTF">2020-07-06T15:49:30Z</dcterms:modified>
</cp:coreProperties>
</file>