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458" r:id="rId2"/>
    <p:sldId id="258" r:id="rId3"/>
    <p:sldId id="523" r:id="rId4"/>
    <p:sldId id="524" r:id="rId5"/>
    <p:sldId id="525" r:id="rId6"/>
    <p:sldId id="526" r:id="rId7"/>
    <p:sldId id="527" r:id="rId8"/>
    <p:sldId id="528" r:id="rId9"/>
    <p:sldId id="529" r:id="rId10"/>
    <p:sldId id="530" r:id="rId11"/>
    <p:sldId id="531" r:id="rId12"/>
    <p:sldId id="533" r:id="rId13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eface-Welcome Screen" id="{E9C2FEB5-AEB9-4B26-8F3B-708705F3F30F}">
          <p14:sldIdLst>
            <p14:sldId id="458"/>
            <p14:sldId id="258"/>
            <p14:sldId id="523"/>
            <p14:sldId id="524"/>
            <p14:sldId id="525"/>
            <p14:sldId id="526"/>
            <p14:sldId id="527"/>
            <p14:sldId id="528"/>
            <p14:sldId id="529"/>
            <p14:sldId id="530"/>
            <p14:sldId id="531"/>
            <p14:sldId id="533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buSina" initials="A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9C12"/>
    <a:srgbClr val="F8C471"/>
    <a:srgbClr val="BA7609"/>
    <a:srgbClr val="071A33"/>
    <a:srgbClr val="051325"/>
    <a:srgbClr val="0B2D59"/>
    <a:srgbClr val="0E3466"/>
    <a:srgbClr val="0B2951"/>
    <a:srgbClr val="144990"/>
    <a:srgbClr val="516D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34" autoAdjust="0"/>
    <p:restoredTop sz="96433" autoAdjust="0"/>
  </p:normalViewPr>
  <p:slideViewPr>
    <p:cSldViewPr snapToGrid="0">
      <p:cViewPr>
        <p:scale>
          <a:sx n="82" d="100"/>
          <a:sy n="82" d="100"/>
        </p:scale>
        <p:origin x="-90" y="-840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0" d="100"/>
        <a:sy n="60" d="100"/>
      </p:scale>
      <p:origin x="0" y="-41938"/>
    </p:cViewPr>
  </p:sorterViewPr>
  <p:notesViewPr>
    <p:cSldViewPr snapToGrid="0">
      <p:cViewPr varScale="1">
        <p:scale>
          <a:sx n="86" d="100"/>
          <a:sy n="86" d="100"/>
        </p:scale>
        <p:origin x="2904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DC24EA-8346-4C8B-943C-AD383301A03D}" type="datetimeFigureOut">
              <a:rPr lang="id-ID" smtClean="0"/>
              <a:t>28/03/2017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CE71F5-2935-4BFA-B369-9FA3FAF5566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950297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8D06E5-932C-4F36-8614-8789767FBCD2}" type="datetimeFigureOut">
              <a:rPr lang="id-ID" smtClean="0"/>
              <a:t>28/03/2017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C38DD1-33AA-4996-977A-42B26A155BBE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05931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C38DD1-33AA-4996-977A-42B26A155BBE}" type="slidenum">
              <a:rPr lang="id-ID" smtClean="0"/>
              <a:t>3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723578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C38DD1-33AA-4996-977A-42B26A155BBE}" type="slidenum">
              <a:rPr lang="id-ID" smtClean="0"/>
              <a:t>4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664021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A5E054-081F-4F34-AA35-1B2888B4E9B0}" type="slidenum">
              <a:rPr lang="fr-CA" smtClean="0"/>
              <a:t>7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5457727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A5E054-081F-4F34-AA35-1B2888B4E9B0}" type="slidenum">
              <a:rPr lang="fr-CA" smtClean="0"/>
              <a:t>8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1833781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C38DD1-33AA-4996-977A-42B26A155BBE}" type="slidenum">
              <a:rPr lang="id-ID" smtClean="0"/>
              <a:t>9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40850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7948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450174" y="2284944"/>
            <a:ext cx="1697846" cy="169784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971864" y="2284944"/>
            <a:ext cx="1697846" cy="169784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508785" y="2284944"/>
            <a:ext cx="1697846" cy="169784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030475" y="2284944"/>
            <a:ext cx="1697846" cy="169784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6" name="Rectangle 15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17" name="Rectangle 16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25" name="TextBox 24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26" name="Group 25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27" name="Freeform 26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27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9" name="Group 28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30" name="Freeform 29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30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32" name="Straight Connector 31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177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943475" y="1228725"/>
            <a:ext cx="2362200" cy="3260725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21" name="Rectangle 20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22" name="TextBox 21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24" name="Freeform 23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24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6" name="Group 25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27" name="Freeform 26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27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29" name="Straight Connector 28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34019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222375" y="1945431"/>
            <a:ext cx="3106738" cy="2016211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533786" y="1945431"/>
            <a:ext cx="3106738" cy="2016211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7858048" y="1945431"/>
            <a:ext cx="3106738" cy="2016211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22375" y="4177345"/>
            <a:ext cx="3106738" cy="2016211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533786" y="4177345"/>
            <a:ext cx="3106738" cy="2016211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7858048" y="4177345"/>
            <a:ext cx="3106738" cy="2016211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4" name="Freeform 5"/>
          <p:cNvSpPr>
            <a:spLocks/>
          </p:cNvSpPr>
          <p:nvPr userDrawn="1"/>
        </p:nvSpPr>
        <p:spPr bwMode="auto">
          <a:xfrm flipH="1">
            <a:off x="9305255" y="2655843"/>
            <a:ext cx="1337469" cy="1337469"/>
          </a:xfrm>
          <a:custGeom>
            <a:avLst/>
            <a:gdLst>
              <a:gd name="T0" fmla="*/ 731 w 1169"/>
              <a:gd name="T1" fmla="*/ 0 h 1169"/>
              <a:gd name="T2" fmla="*/ 0 w 1169"/>
              <a:gd name="T3" fmla="*/ 0 h 1169"/>
              <a:gd name="T4" fmla="*/ 0 w 1169"/>
              <a:gd name="T5" fmla="*/ 731 h 1169"/>
              <a:gd name="T6" fmla="*/ 439 w 1169"/>
              <a:gd name="T7" fmla="*/ 1169 h 1169"/>
              <a:gd name="T8" fmla="*/ 1169 w 1169"/>
              <a:gd name="T9" fmla="*/ 1169 h 1169"/>
              <a:gd name="T10" fmla="*/ 1169 w 1169"/>
              <a:gd name="T11" fmla="*/ 439 h 1169"/>
              <a:gd name="T12" fmla="*/ 731 w 1169"/>
              <a:gd name="T13" fmla="*/ 0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69" h="1169">
                <a:moveTo>
                  <a:pt x="73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731"/>
                  <a:pt x="0" y="731"/>
                  <a:pt x="0" y="731"/>
                </a:cubicBezTo>
                <a:cubicBezTo>
                  <a:pt x="0" y="973"/>
                  <a:pt x="196" y="1169"/>
                  <a:pt x="439" y="1169"/>
                </a:cubicBezTo>
                <a:cubicBezTo>
                  <a:pt x="1169" y="1169"/>
                  <a:pt x="1169" y="1169"/>
                  <a:pt x="1169" y="1169"/>
                </a:cubicBezTo>
                <a:cubicBezTo>
                  <a:pt x="1169" y="439"/>
                  <a:pt x="1169" y="439"/>
                  <a:pt x="1169" y="439"/>
                </a:cubicBezTo>
                <a:cubicBezTo>
                  <a:pt x="1169" y="196"/>
                  <a:pt x="973" y="0"/>
                  <a:pt x="731" y="0"/>
                </a:cubicBezTo>
                <a:close/>
              </a:path>
            </a:pathLst>
          </a:cu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400">
              <a:solidFill>
                <a:schemeClr val="accent2"/>
              </a:solidFill>
            </a:endParaRPr>
          </a:p>
        </p:txBody>
      </p:sp>
      <p:sp>
        <p:nvSpPr>
          <p:cNvPr id="18" name="Freeform 5"/>
          <p:cNvSpPr>
            <a:spLocks/>
          </p:cNvSpPr>
          <p:nvPr userDrawn="1"/>
        </p:nvSpPr>
        <p:spPr bwMode="auto">
          <a:xfrm flipH="1">
            <a:off x="10870156" y="3855256"/>
            <a:ext cx="521440" cy="521440"/>
          </a:xfrm>
          <a:custGeom>
            <a:avLst/>
            <a:gdLst>
              <a:gd name="T0" fmla="*/ 731 w 1169"/>
              <a:gd name="T1" fmla="*/ 0 h 1169"/>
              <a:gd name="T2" fmla="*/ 0 w 1169"/>
              <a:gd name="T3" fmla="*/ 0 h 1169"/>
              <a:gd name="T4" fmla="*/ 0 w 1169"/>
              <a:gd name="T5" fmla="*/ 731 h 1169"/>
              <a:gd name="T6" fmla="*/ 439 w 1169"/>
              <a:gd name="T7" fmla="*/ 1169 h 1169"/>
              <a:gd name="T8" fmla="*/ 1169 w 1169"/>
              <a:gd name="T9" fmla="*/ 1169 h 1169"/>
              <a:gd name="T10" fmla="*/ 1169 w 1169"/>
              <a:gd name="T11" fmla="*/ 439 h 1169"/>
              <a:gd name="T12" fmla="*/ 731 w 1169"/>
              <a:gd name="T13" fmla="*/ 0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69" h="1169">
                <a:moveTo>
                  <a:pt x="73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731"/>
                  <a:pt x="0" y="731"/>
                  <a:pt x="0" y="731"/>
                </a:cubicBezTo>
                <a:cubicBezTo>
                  <a:pt x="0" y="973"/>
                  <a:pt x="196" y="1169"/>
                  <a:pt x="439" y="1169"/>
                </a:cubicBezTo>
                <a:cubicBezTo>
                  <a:pt x="1169" y="1169"/>
                  <a:pt x="1169" y="1169"/>
                  <a:pt x="1169" y="1169"/>
                </a:cubicBezTo>
                <a:cubicBezTo>
                  <a:pt x="1169" y="439"/>
                  <a:pt x="1169" y="439"/>
                  <a:pt x="1169" y="439"/>
                </a:cubicBezTo>
                <a:cubicBezTo>
                  <a:pt x="1169" y="196"/>
                  <a:pt x="973" y="0"/>
                  <a:pt x="731" y="0"/>
                </a:cubicBezTo>
                <a:close/>
              </a:path>
            </a:pathLst>
          </a:cu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400">
              <a:solidFill>
                <a:schemeClr val="accent2"/>
              </a:solidFill>
            </a:endParaRPr>
          </a:p>
        </p:txBody>
      </p:sp>
      <p:sp>
        <p:nvSpPr>
          <p:cNvPr id="19" name="Freeform 5"/>
          <p:cNvSpPr>
            <a:spLocks/>
          </p:cNvSpPr>
          <p:nvPr userDrawn="1"/>
        </p:nvSpPr>
        <p:spPr bwMode="auto">
          <a:xfrm flipH="1">
            <a:off x="8352858" y="2453988"/>
            <a:ext cx="521761" cy="521761"/>
          </a:xfrm>
          <a:custGeom>
            <a:avLst/>
            <a:gdLst>
              <a:gd name="T0" fmla="*/ 731 w 1169"/>
              <a:gd name="T1" fmla="*/ 0 h 1169"/>
              <a:gd name="T2" fmla="*/ 0 w 1169"/>
              <a:gd name="T3" fmla="*/ 0 h 1169"/>
              <a:gd name="T4" fmla="*/ 0 w 1169"/>
              <a:gd name="T5" fmla="*/ 731 h 1169"/>
              <a:gd name="T6" fmla="*/ 439 w 1169"/>
              <a:gd name="T7" fmla="*/ 1169 h 1169"/>
              <a:gd name="T8" fmla="*/ 1169 w 1169"/>
              <a:gd name="T9" fmla="*/ 1169 h 1169"/>
              <a:gd name="T10" fmla="*/ 1169 w 1169"/>
              <a:gd name="T11" fmla="*/ 439 h 1169"/>
              <a:gd name="T12" fmla="*/ 731 w 1169"/>
              <a:gd name="T13" fmla="*/ 0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69" h="1169">
                <a:moveTo>
                  <a:pt x="73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731"/>
                  <a:pt x="0" y="731"/>
                  <a:pt x="0" y="731"/>
                </a:cubicBezTo>
                <a:cubicBezTo>
                  <a:pt x="0" y="973"/>
                  <a:pt x="196" y="1169"/>
                  <a:pt x="439" y="1169"/>
                </a:cubicBezTo>
                <a:cubicBezTo>
                  <a:pt x="1169" y="1169"/>
                  <a:pt x="1169" y="1169"/>
                  <a:pt x="1169" y="1169"/>
                </a:cubicBezTo>
                <a:cubicBezTo>
                  <a:pt x="1169" y="439"/>
                  <a:pt x="1169" y="439"/>
                  <a:pt x="1169" y="439"/>
                </a:cubicBezTo>
                <a:cubicBezTo>
                  <a:pt x="1169" y="196"/>
                  <a:pt x="973" y="0"/>
                  <a:pt x="731" y="0"/>
                </a:cubicBezTo>
                <a:close/>
              </a:path>
            </a:pathLst>
          </a:cu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sz="1400">
              <a:solidFill>
                <a:schemeClr val="accent2"/>
              </a:solidFill>
            </a:endParaRPr>
          </a:p>
        </p:txBody>
      </p:sp>
      <p:sp>
        <p:nvSpPr>
          <p:cNvPr id="21" name="Rectangle 20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22" name="Rectangle 21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23" name="TextBox 22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31" name="Group 30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32" name="Freeform 31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32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4" name="Group 33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35" name="Freeform 34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35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37" name="Straight Connector 36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5150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8" grpId="0" animBg="1"/>
      <p:bldP spid="19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0"/>
          </p:nvPr>
        </p:nvSpPr>
        <p:spPr>
          <a:xfrm>
            <a:off x="1192213" y="2152650"/>
            <a:ext cx="3206750" cy="3138488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6" name="Picture Placeholder 14"/>
          <p:cNvSpPr>
            <a:spLocks noGrp="1"/>
          </p:cNvSpPr>
          <p:nvPr>
            <p:ph type="pic" sz="quarter" idx="11"/>
          </p:nvPr>
        </p:nvSpPr>
        <p:spPr>
          <a:xfrm>
            <a:off x="4487822" y="2152650"/>
            <a:ext cx="3206750" cy="3138488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7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7809924" y="2152650"/>
            <a:ext cx="3206750" cy="3138488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5" name="Rectangle 24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26" name="Rectangle 25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27" name="TextBox 26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28" name="Group 27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29" name="Freeform 28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29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1" name="Group 30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32" name="Freeform 31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32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34" name="Straight Connector 33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67341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045466" y="2283008"/>
            <a:ext cx="4969744" cy="3753338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516763" y="2283008"/>
            <a:ext cx="4969744" cy="3753338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4" name="Rectangle 13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15" name="Rectangle 14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25" name="Freeform 24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5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7" name="Group 26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28" name="Freeform 27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8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30" name="Straight Connector 29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39946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045466" y="2283008"/>
            <a:ext cx="4969744" cy="375333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3" name="Rectangle 12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14" name="Rectangle 13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22" name="TextBox 21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24" name="Freeform 23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24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6" name="Group 25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27" name="Freeform 26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27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29" name="Straight Connector 28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62474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314325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1456589" y="1280867"/>
            <a:ext cx="1550340" cy="2598991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2855740" y="839411"/>
            <a:ext cx="1776413" cy="2977979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16" name="Rectangle 15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24" name="TextBox 23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25" name="Group 24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26" name="Freeform 25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26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8" name="Group 27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29" name="Freeform 28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29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31" name="Straight Connector 30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78339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5266299" y="3164617"/>
            <a:ext cx="6819990" cy="4020519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14" name="Rectangle 13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22" name="TextBox 21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24" name="Freeform 23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24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6" name="Group 25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27" name="Freeform 26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27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29" name="Straight Connector 28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00782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0" y="-23813"/>
            <a:ext cx="12192000" cy="4117976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502324" y="662473"/>
            <a:ext cx="2734983" cy="2969860"/>
          </a:xfrm>
          <a:custGeom>
            <a:avLst/>
            <a:gdLst>
              <a:gd name="connsiteX0" fmla="*/ 0 w 2091170"/>
              <a:gd name="connsiteY0" fmla="*/ 0 h 3109819"/>
              <a:gd name="connsiteX1" fmla="*/ 2091170 w 2091170"/>
              <a:gd name="connsiteY1" fmla="*/ 0 h 3109819"/>
              <a:gd name="connsiteX2" fmla="*/ 2091170 w 2091170"/>
              <a:gd name="connsiteY2" fmla="*/ 3109819 h 3109819"/>
              <a:gd name="connsiteX3" fmla="*/ 0 w 2091170"/>
              <a:gd name="connsiteY3" fmla="*/ 3109819 h 3109819"/>
              <a:gd name="connsiteX4" fmla="*/ 0 w 2091170"/>
              <a:gd name="connsiteY4" fmla="*/ 0 h 3109819"/>
              <a:gd name="connsiteX0" fmla="*/ 0 w 2091170"/>
              <a:gd name="connsiteY0" fmla="*/ 317241 h 3427060"/>
              <a:gd name="connsiteX1" fmla="*/ 1363383 w 2091170"/>
              <a:gd name="connsiteY1" fmla="*/ 0 h 3427060"/>
              <a:gd name="connsiteX2" fmla="*/ 2091170 w 2091170"/>
              <a:gd name="connsiteY2" fmla="*/ 3427060 h 3427060"/>
              <a:gd name="connsiteX3" fmla="*/ 0 w 2091170"/>
              <a:gd name="connsiteY3" fmla="*/ 3427060 h 3427060"/>
              <a:gd name="connsiteX4" fmla="*/ 0 w 2091170"/>
              <a:gd name="connsiteY4" fmla="*/ 317241 h 3427060"/>
              <a:gd name="connsiteX0" fmla="*/ 0 w 2734983"/>
              <a:gd name="connsiteY0" fmla="*/ 317241 h 3427060"/>
              <a:gd name="connsiteX1" fmla="*/ 1363383 w 2734983"/>
              <a:gd name="connsiteY1" fmla="*/ 0 h 3427060"/>
              <a:gd name="connsiteX2" fmla="*/ 2734983 w 2734983"/>
              <a:gd name="connsiteY2" fmla="*/ 2521990 h 3427060"/>
              <a:gd name="connsiteX3" fmla="*/ 0 w 2734983"/>
              <a:gd name="connsiteY3" fmla="*/ 3427060 h 3427060"/>
              <a:gd name="connsiteX4" fmla="*/ 0 w 2734983"/>
              <a:gd name="connsiteY4" fmla="*/ 317241 h 3427060"/>
              <a:gd name="connsiteX0" fmla="*/ 0 w 2734983"/>
              <a:gd name="connsiteY0" fmla="*/ 317241 h 2969860"/>
              <a:gd name="connsiteX1" fmla="*/ 1363383 w 2734983"/>
              <a:gd name="connsiteY1" fmla="*/ 0 h 2969860"/>
              <a:gd name="connsiteX2" fmla="*/ 2734983 w 2734983"/>
              <a:gd name="connsiteY2" fmla="*/ 2521990 h 2969860"/>
              <a:gd name="connsiteX3" fmla="*/ 1408923 w 2734983"/>
              <a:gd name="connsiteY3" fmla="*/ 2969860 h 2969860"/>
              <a:gd name="connsiteX4" fmla="*/ 0 w 2734983"/>
              <a:gd name="connsiteY4" fmla="*/ 317241 h 2969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34983" h="2969860">
                <a:moveTo>
                  <a:pt x="0" y="317241"/>
                </a:moveTo>
                <a:lnTo>
                  <a:pt x="1363383" y="0"/>
                </a:lnTo>
                <a:lnTo>
                  <a:pt x="2734983" y="2521990"/>
                </a:lnTo>
                <a:lnTo>
                  <a:pt x="1408923" y="2969860"/>
                </a:lnTo>
                <a:lnTo>
                  <a:pt x="0" y="317241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15" name="Rectangle 14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23" name="TextBox 22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25" name="Freeform 24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5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7" name="Group 26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28" name="Freeform 27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8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30" name="Straight Connector 29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11021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-2" y="0"/>
            <a:ext cx="12187314" cy="4000500"/>
          </a:xfrm>
          <a:prstGeom prst="rect">
            <a:avLst/>
          </a:prstGeom>
          <a:pattFill prst="pct90">
            <a:fgClr>
              <a:schemeClr val="tx2">
                <a:lumMod val="75000"/>
              </a:schemeClr>
            </a:fgClr>
            <a:bgClr>
              <a:schemeClr val="tx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265098" y="1704098"/>
            <a:ext cx="3633145" cy="2288465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4" name="Rectangle 13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15" name="Rectangle 14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25" name="Freeform 24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5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7" name="Group 26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28" name="Freeform 27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8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30" name="Straight Connector 29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0161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Rectangle 4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TextBox 6"/>
          <p:cNvSpPr txBox="1"/>
          <p:nvPr userDrawn="1"/>
        </p:nvSpPr>
        <p:spPr>
          <a:xfrm>
            <a:off x="11560205" y="305131"/>
            <a:ext cx="3994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400" dirty="0">
              <a:solidFill>
                <a:schemeClr val="bg1"/>
              </a:solidFill>
            </a:endParaRPr>
          </a:p>
        </p:txBody>
      </p:sp>
      <p:grpSp>
        <p:nvGrpSpPr>
          <p:cNvPr id="6" name="Group 5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8" name="Freeform 7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8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0" name="Group 9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11" name="Freeform 10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11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4" name="Straight Connector 3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7344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2140431"/>
            <a:ext cx="12192000" cy="3241193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3" name="Rectangle 12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14" name="Rectangle 13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22" name="TextBox 21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24" name="Freeform 23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24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6" name="Group 25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27" name="Freeform 26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27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29" name="Straight Connector 28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71966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296106" y="3516313"/>
            <a:ext cx="1366837" cy="1366837"/>
          </a:xfrm>
          <a:prstGeom prst="ellipse">
            <a:avLst/>
          </a:prstGeom>
          <a:ln w="57150">
            <a:solidFill>
              <a:schemeClr val="accent1"/>
            </a:solidFill>
          </a:ln>
        </p:spPr>
        <p:txBody>
          <a:bodyPr>
            <a:normAutofit/>
          </a:bodyPr>
          <a:lstStyle>
            <a:lvl1pPr>
              <a:defRPr sz="14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9529057" y="4823209"/>
            <a:ext cx="1366837" cy="1366837"/>
          </a:xfrm>
          <a:prstGeom prst="ellipse">
            <a:avLst/>
          </a:prstGeom>
          <a:ln w="57150">
            <a:solidFill>
              <a:schemeClr val="accent2"/>
            </a:solidFill>
          </a:ln>
        </p:spPr>
        <p:txBody>
          <a:bodyPr>
            <a:normAutofit/>
          </a:bodyPr>
          <a:lstStyle>
            <a:lvl1pPr>
              <a:defRPr sz="1400">
                <a:solidFill>
                  <a:schemeClr val="accent5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23" name="Rectangle 22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24" name="TextBox 23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25" name="Group 24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26" name="Freeform 25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26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8" name="Group 27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29" name="Freeform 28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29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31" name="Straight Connector 30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40222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296106" y="3614791"/>
            <a:ext cx="1366837" cy="1366837"/>
          </a:xfrm>
          <a:prstGeom prst="ellipse">
            <a:avLst/>
          </a:prstGeom>
          <a:ln w="57150">
            <a:solidFill>
              <a:schemeClr val="accent5"/>
            </a:solidFill>
          </a:ln>
        </p:spPr>
        <p:txBody>
          <a:bodyPr>
            <a:normAutofit/>
          </a:bodyPr>
          <a:lstStyle>
            <a:lvl1pPr>
              <a:defRPr sz="14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9529057" y="4921687"/>
            <a:ext cx="1366837" cy="1366837"/>
          </a:xfrm>
          <a:prstGeom prst="ellipse">
            <a:avLst/>
          </a:prstGeom>
          <a:ln w="57150">
            <a:solidFill>
              <a:schemeClr val="accent6"/>
            </a:solidFill>
          </a:ln>
        </p:spPr>
        <p:txBody>
          <a:bodyPr>
            <a:normAutofit/>
          </a:bodyPr>
          <a:lstStyle>
            <a:lvl1pPr>
              <a:defRPr sz="14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49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1296106" y="971203"/>
            <a:ext cx="1366837" cy="1366837"/>
          </a:xfrm>
          <a:prstGeom prst="ellipse">
            <a:avLst/>
          </a:prstGeom>
          <a:ln w="57150">
            <a:solidFill>
              <a:schemeClr val="accent3"/>
            </a:solidFill>
          </a:ln>
        </p:spPr>
        <p:txBody>
          <a:bodyPr>
            <a:normAutofit/>
          </a:bodyPr>
          <a:lstStyle>
            <a:lvl1pPr>
              <a:defRPr sz="14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50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529057" y="2278099"/>
            <a:ext cx="1366837" cy="1366837"/>
          </a:xfrm>
          <a:prstGeom prst="ellipse">
            <a:avLst/>
          </a:prstGeom>
          <a:ln w="57150">
            <a:solidFill>
              <a:schemeClr val="accent4"/>
            </a:solidFill>
          </a:ln>
        </p:spPr>
        <p:txBody>
          <a:bodyPr>
            <a:normAutofit/>
          </a:bodyPr>
          <a:lstStyle>
            <a:lvl1pPr>
              <a:defRPr sz="14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24" name="Rectangle 23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25" name="Rectangle 24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26" name="TextBox 25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27" name="Group 26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28" name="Freeform 27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8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0" name="Group 29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31" name="Freeform 30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31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33" name="Straight Connector 32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57882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1296106" y="971203"/>
            <a:ext cx="1366837" cy="1366837"/>
          </a:xfrm>
          <a:prstGeom prst="ellipse">
            <a:avLst/>
          </a:prstGeom>
          <a:ln w="57150">
            <a:solidFill>
              <a:schemeClr val="accent2"/>
            </a:solidFill>
          </a:ln>
        </p:spPr>
        <p:txBody>
          <a:bodyPr>
            <a:normAutofit/>
          </a:bodyPr>
          <a:lstStyle>
            <a:lvl1pPr>
              <a:defRPr sz="1400">
                <a:solidFill>
                  <a:schemeClr val="accent5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529057" y="2278099"/>
            <a:ext cx="1366837" cy="1366837"/>
          </a:xfrm>
          <a:prstGeom prst="ellipse">
            <a:avLst/>
          </a:prstGeom>
          <a:ln w="57150">
            <a:solidFill>
              <a:schemeClr val="accent3"/>
            </a:solidFill>
          </a:ln>
        </p:spPr>
        <p:txBody>
          <a:bodyPr>
            <a:normAutofit/>
          </a:bodyPr>
          <a:lstStyle>
            <a:lvl1pPr>
              <a:defRPr sz="14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15" name="Rectangle 14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25" name="Freeform 24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5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7" name="Group 26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28" name="Freeform 27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8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30" name="Straight Connector 29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10532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15" name="Rectangle 14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25" name="Freeform 24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5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7" name="Group 26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28" name="Freeform 27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8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30" name="Straight Connector 29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937125" y="3083109"/>
            <a:ext cx="2317750" cy="2317750"/>
          </a:xfrm>
          <a:prstGeom prst="ellipse">
            <a:avLst/>
          </a:prstGeom>
          <a:ln w="98425">
            <a:solidFill>
              <a:schemeClr val="accent6"/>
            </a:solidFill>
          </a:ln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357544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5399088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15" name="Rectangle 14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16" name="TextBox 15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25" name="Freeform 24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5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7" name="Group 26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28" name="Freeform 27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8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30" name="Straight Connector 29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5193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8201" y="10398"/>
            <a:ext cx="10515600" cy="1325033"/>
          </a:xfrm>
          <a:prstGeom prst="rect">
            <a:avLst/>
          </a:prstGeom>
        </p:spPr>
        <p:txBody>
          <a:bodyPr anchor="ctr"/>
          <a:lstStyle>
            <a:lvl1pPr>
              <a:defRPr sz="48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4653941" y="957582"/>
            <a:ext cx="2881745" cy="446272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r>
              <a:rPr lang="hr-HR" sz="2100" dirty="0" smtClean="0">
                <a:solidFill>
                  <a:schemeClr val="bg1">
                    <a:lumMod val="50000"/>
                  </a:schemeClr>
                </a:solidFill>
              </a:rPr>
              <a:t>Logistički skup aplikacija</a:t>
            </a:r>
            <a:endParaRPr lang="en-US" sz="2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6" name="Rectangle 5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9" name="TextBox 8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7515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Rectangle 4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TextBox 6"/>
          <p:cNvSpPr txBox="1"/>
          <p:nvPr userDrawn="1"/>
        </p:nvSpPr>
        <p:spPr>
          <a:xfrm>
            <a:off x="11560205" y="305131"/>
            <a:ext cx="3994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9684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-1"/>
            <a:ext cx="12192000" cy="4152123"/>
          </a:xfrm>
          <a:prstGeom prst="rect">
            <a:avLst/>
          </a:prstGeom>
          <a:pattFill prst="pct5">
            <a:fgClr>
              <a:schemeClr val="tx2">
                <a:lumMod val="75000"/>
              </a:schemeClr>
            </a:fgClr>
            <a:bgClr>
              <a:schemeClr val="tx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" name="Rectangle 1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Rectangle 4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TextBox 6"/>
          <p:cNvSpPr txBox="1"/>
          <p:nvPr userDrawn="1"/>
        </p:nvSpPr>
        <p:spPr>
          <a:xfrm>
            <a:off x="11560205" y="305131"/>
            <a:ext cx="3994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400" dirty="0">
              <a:solidFill>
                <a:schemeClr val="bg1"/>
              </a:solidFill>
            </a:endParaRP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5265737" y="921256"/>
            <a:ext cx="1660525" cy="1658937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17" name="Freeform 16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17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9" name="Group 18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20" name="Freeform 19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20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22" name="Straight Connector 21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2323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accent2"/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accent2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11560205" y="305131"/>
            <a:ext cx="3994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400" dirty="0">
              <a:solidFill>
                <a:schemeClr val="bg1"/>
              </a:solidFill>
            </a:endParaRPr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8116673" y="1993246"/>
            <a:ext cx="4059266" cy="2635316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0" y="1993246"/>
            <a:ext cx="4058337" cy="2635316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18" name="Freeform 17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18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0" name="Group 19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21" name="Freeform 20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21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23" name="Straight Connector 22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72949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accent2"/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accent2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11560205" y="305131"/>
            <a:ext cx="3994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400" dirty="0">
              <a:solidFill>
                <a:schemeClr val="bg1"/>
              </a:solidFill>
            </a:endParaRPr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0" y="1993246"/>
            <a:ext cx="12192000" cy="2635316"/>
          </a:xfr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16" name="Freeform 15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6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8" name="Group 17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19" name="Freeform 18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19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21" name="Straight Connector 20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69086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0" y="228600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0" y="457200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2037319" y="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2037319" y="228600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2037319" y="457200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4071319" y="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071319" y="228600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4071319" y="457200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6108638" y="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6108638" y="228600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108638" y="457200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8139319" y="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8139319" y="228600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8139319" y="457200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10176638" y="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10176638" y="228600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10176638" y="4572000"/>
            <a:ext cx="2034000" cy="2286000"/>
          </a:xfr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" name="Rectangle 1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200">
              <a:solidFill>
                <a:schemeClr val="accent2"/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200">
              <a:solidFill>
                <a:schemeClr val="accent2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11584250" y="305131"/>
            <a:ext cx="35137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050" b="1" smtClean="0">
                <a:solidFill>
                  <a:schemeClr val="accent2"/>
                </a:solidFill>
              </a:rPr>
              <a:pPr algn="ctr"/>
              <a:t>‹#›</a:t>
            </a:fld>
            <a:endParaRPr lang="id-ID" sz="105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245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5" name="Rectangle 4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7" name="TextBox 6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450174" y="2284944"/>
            <a:ext cx="1697846" cy="1697847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971864" y="2284944"/>
            <a:ext cx="1697846" cy="1697847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508785" y="2284944"/>
            <a:ext cx="1697846" cy="1697847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030475" y="2284944"/>
            <a:ext cx="1697846" cy="1697847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17" name="Freeform 16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17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9" name="Group 18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20" name="Freeform 19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20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22" name="Straight Connector 21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16551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244493" y="2113494"/>
            <a:ext cx="1697846" cy="1697847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1528983" y="273543"/>
            <a:ext cx="461914" cy="3676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5" name="Rectangle 4"/>
          <p:cNvSpPr/>
          <p:nvPr userDrawn="1"/>
        </p:nvSpPr>
        <p:spPr>
          <a:xfrm>
            <a:off x="11528983" y="641189"/>
            <a:ext cx="461914" cy="457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400"/>
          </a:p>
        </p:txBody>
      </p:sp>
      <p:sp>
        <p:nvSpPr>
          <p:cNvPr id="7" name="TextBox 6"/>
          <p:cNvSpPr txBox="1"/>
          <p:nvPr userDrawn="1"/>
        </p:nvSpPr>
        <p:spPr>
          <a:xfrm>
            <a:off x="11560205" y="305131"/>
            <a:ext cx="3994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260E2A6B-A809-4840-BF14-8648BC0BDF87}" type="slidenum">
              <a:rPr lang="id-ID" sz="1400" b="1" smtClean="0">
                <a:solidFill>
                  <a:schemeClr val="bg1"/>
                </a:solidFill>
              </a:rPr>
              <a:pPr algn="ctr"/>
              <a:t>‹#›</a:t>
            </a:fld>
            <a:endParaRPr lang="id-ID" sz="1100" dirty="0">
              <a:solidFill>
                <a:schemeClr val="bg1"/>
              </a:solidFill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347419" y="6409324"/>
            <a:ext cx="224082" cy="221156"/>
            <a:chOff x="4328868" y="5502988"/>
            <a:chExt cx="500307" cy="493774"/>
          </a:xfrm>
        </p:grpSpPr>
        <p:sp>
          <p:nvSpPr>
            <p:cNvPr id="15" name="Freeform 14">
              <a:hlinkClick r:id="" action="ppaction://hlinkshowjump?jump=previousslide"/>
            </p:cNvPr>
            <p:cNvSpPr>
              <a:spLocks/>
            </p:cNvSpPr>
            <p:nvPr userDrawn="1"/>
          </p:nvSpPr>
          <p:spPr bwMode="auto">
            <a:xfrm>
              <a:off x="4520555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5">
              <a:hlinkClick r:id="" action="ppaction://hlinkshowjump?jump=previous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7" name="Group 16"/>
          <p:cNvGrpSpPr/>
          <p:nvPr userDrawn="1"/>
        </p:nvGrpSpPr>
        <p:grpSpPr>
          <a:xfrm flipH="1">
            <a:off x="933709" y="6409324"/>
            <a:ext cx="224082" cy="221156"/>
            <a:chOff x="4328868" y="5502988"/>
            <a:chExt cx="500307" cy="493774"/>
          </a:xfrm>
        </p:grpSpPr>
        <p:sp>
          <p:nvSpPr>
            <p:cNvPr id="18" name="Freeform 17">
              <a:hlinkClick r:id="" action="ppaction://hlinkshowjump?jump=nextslide"/>
            </p:cNvPr>
            <p:cNvSpPr>
              <a:spLocks/>
            </p:cNvSpPr>
            <p:nvPr userDrawn="1"/>
          </p:nvSpPr>
          <p:spPr bwMode="auto">
            <a:xfrm>
              <a:off x="4520556" y="5649754"/>
              <a:ext cx="116933" cy="200242"/>
            </a:xfrm>
            <a:custGeom>
              <a:avLst/>
              <a:gdLst>
                <a:gd name="T0" fmla="*/ 417 w 425"/>
                <a:gd name="T1" fmla="*/ 77 h 728"/>
                <a:gd name="T2" fmla="*/ 131 w 425"/>
                <a:gd name="T3" fmla="*/ 364 h 728"/>
                <a:gd name="T4" fmla="*/ 417 w 425"/>
                <a:gd name="T5" fmla="*/ 650 h 728"/>
                <a:gd name="T6" fmla="*/ 425 w 425"/>
                <a:gd name="T7" fmla="*/ 667 h 728"/>
                <a:gd name="T8" fmla="*/ 417 w 425"/>
                <a:gd name="T9" fmla="*/ 684 h 728"/>
                <a:gd name="T10" fmla="*/ 381 w 425"/>
                <a:gd name="T11" fmla="*/ 720 h 728"/>
                <a:gd name="T12" fmla="*/ 364 w 425"/>
                <a:gd name="T13" fmla="*/ 728 h 728"/>
                <a:gd name="T14" fmla="*/ 347 w 425"/>
                <a:gd name="T15" fmla="*/ 720 h 728"/>
                <a:gd name="T16" fmla="*/ 8 w 425"/>
                <a:gd name="T17" fmla="*/ 381 h 728"/>
                <a:gd name="T18" fmla="*/ 0 w 425"/>
                <a:gd name="T19" fmla="*/ 364 h 728"/>
                <a:gd name="T20" fmla="*/ 8 w 425"/>
                <a:gd name="T21" fmla="*/ 347 h 728"/>
                <a:gd name="T22" fmla="*/ 347 w 425"/>
                <a:gd name="T23" fmla="*/ 7 h 728"/>
                <a:gd name="T24" fmla="*/ 364 w 425"/>
                <a:gd name="T25" fmla="*/ 0 h 728"/>
                <a:gd name="T26" fmla="*/ 381 w 425"/>
                <a:gd name="T27" fmla="*/ 7 h 728"/>
                <a:gd name="T28" fmla="*/ 417 w 425"/>
                <a:gd name="T29" fmla="*/ 44 h 728"/>
                <a:gd name="T30" fmla="*/ 425 w 425"/>
                <a:gd name="T31" fmla="*/ 60 h 728"/>
                <a:gd name="T32" fmla="*/ 417 w 425"/>
                <a:gd name="T33" fmla="*/ 7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5" h="728">
                  <a:moveTo>
                    <a:pt x="417" y="77"/>
                  </a:moveTo>
                  <a:cubicBezTo>
                    <a:pt x="131" y="364"/>
                    <a:pt x="131" y="364"/>
                    <a:pt x="131" y="364"/>
                  </a:cubicBezTo>
                  <a:cubicBezTo>
                    <a:pt x="417" y="650"/>
                    <a:pt x="417" y="650"/>
                    <a:pt x="417" y="650"/>
                  </a:cubicBezTo>
                  <a:cubicBezTo>
                    <a:pt x="422" y="655"/>
                    <a:pt x="425" y="661"/>
                    <a:pt x="425" y="667"/>
                  </a:cubicBezTo>
                  <a:cubicBezTo>
                    <a:pt x="425" y="673"/>
                    <a:pt x="422" y="680"/>
                    <a:pt x="417" y="684"/>
                  </a:cubicBezTo>
                  <a:cubicBezTo>
                    <a:pt x="381" y="720"/>
                    <a:pt x="381" y="720"/>
                    <a:pt x="381" y="720"/>
                  </a:cubicBezTo>
                  <a:cubicBezTo>
                    <a:pt x="377" y="725"/>
                    <a:pt x="370" y="728"/>
                    <a:pt x="364" y="728"/>
                  </a:cubicBezTo>
                  <a:cubicBezTo>
                    <a:pt x="358" y="728"/>
                    <a:pt x="352" y="725"/>
                    <a:pt x="347" y="720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3" y="376"/>
                    <a:pt x="0" y="369"/>
                    <a:pt x="0" y="364"/>
                  </a:cubicBezTo>
                  <a:cubicBezTo>
                    <a:pt x="0" y="358"/>
                    <a:pt x="3" y="351"/>
                    <a:pt x="8" y="347"/>
                  </a:cubicBezTo>
                  <a:cubicBezTo>
                    <a:pt x="347" y="7"/>
                    <a:pt x="347" y="7"/>
                    <a:pt x="347" y="7"/>
                  </a:cubicBezTo>
                  <a:cubicBezTo>
                    <a:pt x="352" y="3"/>
                    <a:pt x="358" y="0"/>
                    <a:pt x="364" y="0"/>
                  </a:cubicBezTo>
                  <a:cubicBezTo>
                    <a:pt x="370" y="0"/>
                    <a:pt x="377" y="3"/>
                    <a:pt x="381" y="7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22" y="48"/>
                    <a:pt x="425" y="54"/>
                    <a:pt x="425" y="60"/>
                  </a:cubicBezTo>
                  <a:cubicBezTo>
                    <a:pt x="425" y="66"/>
                    <a:pt x="422" y="73"/>
                    <a:pt x="417" y="7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18">
              <a:hlinkClick r:id="" action="ppaction://hlinkshowjump?jump=nextslide"/>
            </p:cNvPr>
            <p:cNvSpPr>
              <a:spLocks noEditPoints="1"/>
            </p:cNvSpPr>
            <p:nvPr userDrawn="1"/>
          </p:nvSpPr>
          <p:spPr bwMode="auto">
            <a:xfrm>
              <a:off x="4328868" y="5502988"/>
              <a:ext cx="500307" cy="493774"/>
            </a:xfrm>
            <a:custGeom>
              <a:avLst/>
              <a:gdLst>
                <a:gd name="T0" fmla="*/ 2355 w 2753"/>
                <a:gd name="T1" fmla="*/ 114 h 2716"/>
                <a:gd name="T2" fmla="*/ 2639 w 2753"/>
                <a:gd name="T3" fmla="*/ 399 h 2716"/>
                <a:gd name="T4" fmla="*/ 2639 w 2753"/>
                <a:gd name="T5" fmla="*/ 2317 h 2716"/>
                <a:gd name="T6" fmla="*/ 2355 w 2753"/>
                <a:gd name="T7" fmla="*/ 2602 h 2716"/>
                <a:gd name="T8" fmla="*/ 398 w 2753"/>
                <a:gd name="T9" fmla="*/ 2602 h 2716"/>
                <a:gd name="T10" fmla="*/ 113 w 2753"/>
                <a:gd name="T11" fmla="*/ 2317 h 2716"/>
                <a:gd name="T12" fmla="*/ 113 w 2753"/>
                <a:gd name="T13" fmla="*/ 399 h 2716"/>
                <a:gd name="T14" fmla="*/ 398 w 2753"/>
                <a:gd name="T15" fmla="*/ 114 h 2716"/>
                <a:gd name="T16" fmla="*/ 2355 w 2753"/>
                <a:gd name="T17" fmla="*/ 114 h 2716"/>
                <a:gd name="T18" fmla="*/ 2355 w 2753"/>
                <a:gd name="T19" fmla="*/ 0 h 2716"/>
                <a:gd name="T20" fmla="*/ 398 w 2753"/>
                <a:gd name="T21" fmla="*/ 0 h 2716"/>
                <a:gd name="T22" fmla="*/ 0 w 2753"/>
                <a:gd name="T23" fmla="*/ 399 h 2716"/>
                <a:gd name="T24" fmla="*/ 0 w 2753"/>
                <a:gd name="T25" fmla="*/ 2317 h 2716"/>
                <a:gd name="T26" fmla="*/ 398 w 2753"/>
                <a:gd name="T27" fmla="*/ 2716 h 2716"/>
                <a:gd name="T28" fmla="*/ 2355 w 2753"/>
                <a:gd name="T29" fmla="*/ 2716 h 2716"/>
                <a:gd name="T30" fmla="*/ 2753 w 2753"/>
                <a:gd name="T31" fmla="*/ 2317 h 2716"/>
                <a:gd name="T32" fmla="*/ 2753 w 2753"/>
                <a:gd name="T33" fmla="*/ 399 h 2716"/>
                <a:gd name="T34" fmla="*/ 2355 w 2753"/>
                <a:gd name="T35" fmla="*/ 0 h 2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53" h="2716">
                  <a:moveTo>
                    <a:pt x="2355" y="114"/>
                  </a:moveTo>
                  <a:cubicBezTo>
                    <a:pt x="2512" y="114"/>
                    <a:pt x="2639" y="242"/>
                    <a:pt x="2639" y="399"/>
                  </a:cubicBezTo>
                  <a:cubicBezTo>
                    <a:pt x="2639" y="2317"/>
                    <a:pt x="2639" y="2317"/>
                    <a:pt x="2639" y="2317"/>
                  </a:cubicBezTo>
                  <a:cubicBezTo>
                    <a:pt x="2639" y="2474"/>
                    <a:pt x="2512" y="2602"/>
                    <a:pt x="2355" y="2602"/>
                  </a:cubicBezTo>
                  <a:cubicBezTo>
                    <a:pt x="398" y="2602"/>
                    <a:pt x="398" y="2602"/>
                    <a:pt x="398" y="2602"/>
                  </a:cubicBezTo>
                  <a:cubicBezTo>
                    <a:pt x="241" y="2602"/>
                    <a:pt x="113" y="2474"/>
                    <a:pt x="113" y="2317"/>
                  </a:cubicBezTo>
                  <a:cubicBezTo>
                    <a:pt x="113" y="399"/>
                    <a:pt x="113" y="399"/>
                    <a:pt x="113" y="399"/>
                  </a:cubicBezTo>
                  <a:cubicBezTo>
                    <a:pt x="113" y="242"/>
                    <a:pt x="241" y="114"/>
                    <a:pt x="398" y="114"/>
                  </a:cubicBezTo>
                  <a:cubicBezTo>
                    <a:pt x="2355" y="114"/>
                    <a:pt x="2355" y="114"/>
                    <a:pt x="2355" y="114"/>
                  </a:cubicBezTo>
                  <a:moveTo>
                    <a:pt x="2355" y="0"/>
                  </a:moveTo>
                  <a:cubicBezTo>
                    <a:pt x="398" y="0"/>
                    <a:pt x="398" y="0"/>
                    <a:pt x="398" y="0"/>
                  </a:cubicBezTo>
                  <a:cubicBezTo>
                    <a:pt x="178" y="0"/>
                    <a:pt x="0" y="179"/>
                    <a:pt x="0" y="399"/>
                  </a:cubicBezTo>
                  <a:cubicBezTo>
                    <a:pt x="0" y="2317"/>
                    <a:pt x="0" y="2317"/>
                    <a:pt x="0" y="2317"/>
                  </a:cubicBezTo>
                  <a:cubicBezTo>
                    <a:pt x="0" y="2538"/>
                    <a:pt x="178" y="2716"/>
                    <a:pt x="398" y="2716"/>
                  </a:cubicBezTo>
                  <a:cubicBezTo>
                    <a:pt x="2355" y="2716"/>
                    <a:pt x="2355" y="2716"/>
                    <a:pt x="2355" y="2716"/>
                  </a:cubicBezTo>
                  <a:cubicBezTo>
                    <a:pt x="2575" y="2716"/>
                    <a:pt x="2753" y="2538"/>
                    <a:pt x="2753" y="2317"/>
                  </a:cubicBezTo>
                  <a:cubicBezTo>
                    <a:pt x="2753" y="399"/>
                    <a:pt x="2753" y="399"/>
                    <a:pt x="2753" y="399"/>
                  </a:cubicBezTo>
                  <a:cubicBezTo>
                    <a:pt x="2753" y="179"/>
                    <a:pt x="2575" y="0"/>
                    <a:pt x="2355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20" name="Straight Connector 19"/>
          <p:cNvCxnSpPr/>
          <p:nvPr userDrawn="1"/>
        </p:nvCxnSpPr>
        <p:spPr>
          <a:xfrm>
            <a:off x="552709" y="6522684"/>
            <a:ext cx="38100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2827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FBC63-C649-42C3-9C85-0F873F8F0B35}" type="datetimeFigureOut">
              <a:rPr lang="id-ID" smtClean="0"/>
              <a:t>28/03/2017</a:t>
            </a:fld>
            <a:endParaRPr lang="id-ID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76DFD3-2AF0-4B06-81C8-CF1C6F54D29C}" type="slidenum">
              <a:rPr lang="id-ID" smtClean="0"/>
              <a:t>‹#›</a:t>
            </a:fld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373060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60" r:id="rId12"/>
    <p:sldLayoutId id="2147483659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70" r:id="rId20"/>
    <p:sldLayoutId id="2147483668" r:id="rId21"/>
    <p:sldLayoutId id="2147483667" r:id="rId22"/>
    <p:sldLayoutId id="2147483669" r:id="rId23"/>
    <p:sldLayoutId id="2147483672" r:id="rId24"/>
    <p:sldLayoutId id="2147483674" r:id="rId25"/>
    <p:sldLayoutId id="2147483675" r:id="rId2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13" Type="http://schemas.openxmlformats.org/officeDocument/2006/relationships/image" Target="../media/image14.jpg"/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12" Type="http://schemas.openxmlformats.org/officeDocument/2006/relationships/image" Target="../media/image1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g"/><Relationship Id="rId11" Type="http://schemas.openxmlformats.org/officeDocument/2006/relationships/image" Target="../media/image12.jpg"/><Relationship Id="rId5" Type="http://schemas.openxmlformats.org/officeDocument/2006/relationships/image" Target="../media/image6.jpeg"/><Relationship Id="rId10" Type="http://schemas.openxmlformats.org/officeDocument/2006/relationships/image" Target="../media/image11.png"/><Relationship Id="rId4" Type="http://schemas.openxmlformats.org/officeDocument/2006/relationships/image" Target="../media/image5.jpg"/><Relationship Id="rId9" Type="http://schemas.openxmlformats.org/officeDocument/2006/relationships/image" Target="../media/image10.jpg"/><Relationship Id="rId1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2A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81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1832" y="0"/>
            <a:ext cx="7480168" cy="685800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2127378" y="3755981"/>
            <a:ext cx="793724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Source Sans Pro Light" panose="020B0403030403020204" pitchFamily="34" charset="0"/>
              </a:rPr>
              <a:t>Tracking Optimizing Planning</a:t>
            </a:r>
          </a:p>
          <a:p>
            <a:pPr algn="ctr"/>
            <a:r>
              <a:rPr lang="en-US" sz="2000" dirty="0" smtClean="0">
                <a:solidFill>
                  <a:schemeClr val="accent2"/>
                </a:solidFill>
                <a:latin typeface="Source Sans Pro Light" panose="020B0403030403020204" pitchFamily="34" charset="0"/>
              </a:rPr>
              <a:t>A perfect logistic tool</a:t>
            </a:r>
            <a:endParaRPr lang="en-US" sz="2000" dirty="0">
              <a:solidFill>
                <a:schemeClr val="accent2"/>
              </a:solidFill>
              <a:latin typeface="Source Sans Pro Light" panose="020B0403030403020204" pitchFamily="34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6096000" y="4578875"/>
            <a:ext cx="0" cy="2279125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solid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C:\TEMP\Davor\SkyTrack bijeli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7087" y="2260228"/>
            <a:ext cx="2457826" cy="1495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0309" y="6299521"/>
            <a:ext cx="1520620" cy="248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38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87094" y="1417488"/>
            <a:ext cx="2817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r-HR" dirty="0" err="1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SkyTrack</a:t>
            </a:r>
            <a:r>
              <a:rPr lang="id-ID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 </a:t>
            </a:r>
            <a:r>
              <a:rPr lang="hr-HR" dirty="0" smtClean="0">
                <a:solidFill>
                  <a:schemeClr val="accent2"/>
                </a:solidFill>
                <a:latin typeface="+mj-lt"/>
              </a:rPr>
              <a:t>sustav</a:t>
            </a:r>
            <a:r>
              <a:rPr lang="id-ID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 </a:t>
            </a:r>
            <a:r>
              <a:rPr lang="hr-HR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u prodaji</a:t>
            </a:r>
            <a:endParaRPr lang="en-US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95113" y="680759"/>
            <a:ext cx="34018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r-HR" sz="48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Komercijala</a:t>
            </a:r>
            <a:endParaRPr lang="en-US" sz="48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5" name="TextBox 34"/>
          <p:cNvSpPr txBox="1"/>
          <p:nvPr/>
        </p:nvSpPr>
        <p:spPr>
          <a:xfrm>
            <a:off x="1016971" y="5214119"/>
            <a:ext cx="101580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hr-HR" sz="1200" dirty="0" smtClean="0">
                <a:solidFill>
                  <a:schemeClr val="bg1">
                    <a:lumMod val="65000"/>
                  </a:schemeClr>
                </a:solidFill>
              </a:rPr>
              <a:t>Skup hodograma za pojedinog komercijalistu – ovisno o doba godine, akcijama, godišnjim odmorima.</a:t>
            </a:r>
          </a:p>
          <a:p>
            <a:pPr algn="just">
              <a:lnSpc>
                <a:spcPct val="150000"/>
              </a:lnSpc>
            </a:pPr>
            <a:r>
              <a:rPr lang="hr-HR" sz="1200" dirty="0" smtClean="0">
                <a:solidFill>
                  <a:schemeClr val="bg1">
                    <a:lumMod val="65000"/>
                  </a:schemeClr>
                </a:solidFill>
              </a:rPr>
              <a:t>Dvosmjerna komunikacija s postojećim IT rješenjima radi dodatnih analiza i računa.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05" name="Straight Connector 104"/>
          <p:cNvCxnSpPr/>
          <p:nvPr/>
        </p:nvCxnSpPr>
        <p:spPr>
          <a:xfrm>
            <a:off x="2886596" y="4091479"/>
            <a:ext cx="1577057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>
            <a:off x="4184239" y="2642714"/>
            <a:ext cx="1577057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/>
          <p:nvPr/>
        </p:nvCxnSpPr>
        <p:spPr>
          <a:xfrm>
            <a:off x="7944634" y="4091479"/>
            <a:ext cx="1577057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4368418" y="2523549"/>
            <a:ext cx="3626941" cy="2335418"/>
            <a:chOff x="4368418" y="2523549"/>
            <a:chExt cx="3626941" cy="2335418"/>
          </a:xfrm>
        </p:grpSpPr>
        <p:sp>
          <p:nvSpPr>
            <p:cNvPr id="76" name="Freeform 69"/>
            <p:cNvSpPr>
              <a:spLocks/>
            </p:cNvSpPr>
            <p:nvPr/>
          </p:nvSpPr>
          <p:spPr bwMode="auto">
            <a:xfrm rot="5400000">
              <a:off x="4570041" y="3489636"/>
              <a:ext cx="1059798" cy="404382"/>
            </a:xfrm>
            <a:custGeom>
              <a:avLst/>
              <a:gdLst>
                <a:gd name="T0" fmla="*/ 465 w 933"/>
                <a:gd name="T1" fmla="*/ 356 h 356"/>
                <a:gd name="T2" fmla="*/ 0 w 933"/>
                <a:gd name="T3" fmla="*/ 178 h 356"/>
                <a:gd name="T4" fmla="*/ 465 w 933"/>
                <a:gd name="T5" fmla="*/ 0 h 356"/>
                <a:gd name="T6" fmla="*/ 933 w 933"/>
                <a:gd name="T7" fmla="*/ 178 h 356"/>
                <a:gd name="T8" fmla="*/ 465 w 933"/>
                <a:gd name="T9" fmla="*/ 3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6">
                  <a:moveTo>
                    <a:pt x="465" y="356"/>
                  </a:moveTo>
                  <a:lnTo>
                    <a:pt x="0" y="178"/>
                  </a:lnTo>
                  <a:lnTo>
                    <a:pt x="465" y="0"/>
                  </a:lnTo>
                  <a:lnTo>
                    <a:pt x="933" y="178"/>
                  </a:lnTo>
                  <a:lnTo>
                    <a:pt x="465" y="35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70"/>
            <p:cNvSpPr>
              <a:spLocks/>
            </p:cNvSpPr>
            <p:nvPr/>
          </p:nvSpPr>
          <p:spPr bwMode="auto">
            <a:xfrm rot="5400000">
              <a:off x="4470082" y="3060265"/>
              <a:ext cx="528195" cy="731522"/>
            </a:xfrm>
            <a:custGeom>
              <a:avLst/>
              <a:gdLst>
                <a:gd name="T0" fmla="*/ 465 w 465"/>
                <a:gd name="T1" fmla="*/ 178 h 644"/>
                <a:gd name="T2" fmla="*/ 0 w 465"/>
                <a:gd name="T3" fmla="*/ 0 h 644"/>
                <a:gd name="T4" fmla="*/ 0 w 465"/>
                <a:gd name="T5" fmla="*/ 364 h 644"/>
                <a:gd name="T6" fmla="*/ 465 w 465"/>
                <a:gd name="T7" fmla="*/ 644 h 644"/>
                <a:gd name="T8" fmla="*/ 465 w 465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178"/>
                  </a:moveTo>
                  <a:lnTo>
                    <a:pt x="0" y="0"/>
                  </a:lnTo>
                  <a:lnTo>
                    <a:pt x="0" y="364"/>
                  </a:lnTo>
                  <a:lnTo>
                    <a:pt x="465" y="644"/>
                  </a:lnTo>
                  <a:lnTo>
                    <a:pt x="465" y="178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Freeform 71"/>
            <p:cNvSpPr>
              <a:spLocks/>
            </p:cNvSpPr>
            <p:nvPr/>
          </p:nvSpPr>
          <p:spPr bwMode="auto">
            <a:xfrm rot="5400000">
              <a:off x="4468378" y="3590164"/>
              <a:ext cx="531603" cy="731522"/>
            </a:xfrm>
            <a:custGeom>
              <a:avLst/>
              <a:gdLst>
                <a:gd name="T0" fmla="*/ 0 w 468"/>
                <a:gd name="T1" fmla="*/ 178 h 644"/>
                <a:gd name="T2" fmla="*/ 468 w 468"/>
                <a:gd name="T3" fmla="*/ 0 h 644"/>
                <a:gd name="T4" fmla="*/ 468 w 468"/>
                <a:gd name="T5" fmla="*/ 364 h 644"/>
                <a:gd name="T6" fmla="*/ 0 w 468"/>
                <a:gd name="T7" fmla="*/ 644 h 644"/>
                <a:gd name="T8" fmla="*/ 0 w 468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178"/>
                  </a:moveTo>
                  <a:lnTo>
                    <a:pt x="468" y="0"/>
                  </a:lnTo>
                  <a:lnTo>
                    <a:pt x="468" y="364"/>
                  </a:lnTo>
                  <a:lnTo>
                    <a:pt x="0" y="644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72"/>
            <p:cNvSpPr>
              <a:spLocks/>
            </p:cNvSpPr>
            <p:nvPr/>
          </p:nvSpPr>
          <p:spPr bwMode="auto">
            <a:xfrm rot="5400000">
              <a:off x="4931827" y="3564038"/>
              <a:ext cx="1697039" cy="254442"/>
            </a:xfrm>
            <a:custGeom>
              <a:avLst/>
              <a:gdLst>
                <a:gd name="T0" fmla="*/ 746 w 1494"/>
                <a:gd name="T1" fmla="*/ 224 h 224"/>
                <a:gd name="T2" fmla="*/ 0 w 1494"/>
                <a:gd name="T3" fmla="*/ 112 h 224"/>
                <a:gd name="T4" fmla="*/ 746 w 1494"/>
                <a:gd name="T5" fmla="*/ 0 h 224"/>
                <a:gd name="T6" fmla="*/ 1494 w 1494"/>
                <a:gd name="T7" fmla="*/ 112 h 224"/>
                <a:gd name="T8" fmla="*/ 746 w 1494"/>
                <a:gd name="T9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224"/>
                  </a:moveTo>
                  <a:lnTo>
                    <a:pt x="0" y="112"/>
                  </a:lnTo>
                  <a:lnTo>
                    <a:pt x="746" y="0"/>
                  </a:lnTo>
                  <a:lnTo>
                    <a:pt x="1494" y="112"/>
                  </a:lnTo>
                  <a:lnTo>
                    <a:pt x="746" y="224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73"/>
            <p:cNvSpPr>
              <a:spLocks/>
            </p:cNvSpPr>
            <p:nvPr/>
          </p:nvSpPr>
          <p:spPr bwMode="auto">
            <a:xfrm rot="5400000">
              <a:off x="5005661" y="2915437"/>
              <a:ext cx="847384" cy="701988"/>
            </a:xfrm>
            <a:custGeom>
              <a:avLst/>
              <a:gdLst>
                <a:gd name="T0" fmla="*/ 746 w 746"/>
                <a:gd name="T1" fmla="*/ 112 h 618"/>
                <a:gd name="T2" fmla="*/ 0 w 746"/>
                <a:gd name="T3" fmla="*/ 0 h 618"/>
                <a:gd name="T4" fmla="*/ 0 w 746"/>
                <a:gd name="T5" fmla="*/ 394 h 618"/>
                <a:gd name="T6" fmla="*/ 746 w 746"/>
                <a:gd name="T7" fmla="*/ 618 h 618"/>
                <a:gd name="T8" fmla="*/ 746 w 746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8">
                  <a:moveTo>
                    <a:pt x="746" y="112"/>
                  </a:moveTo>
                  <a:lnTo>
                    <a:pt x="0" y="0"/>
                  </a:lnTo>
                  <a:lnTo>
                    <a:pt x="0" y="394"/>
                  </a:lnTo>
                  <a:lnTo>
                    <a:pt x="746" y="618"/>
                  </a:lnTo>
                  <a:lnTo>
                    <a:pt x="746" y="112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74"/>
            <p:cNvSpPr>
              <a:spLocks/>
            </p:cNvSpPr>
            <p:nvPr/>
          </p:nvSpPr>
          <p:spPr bwMode="auto">
            <a:xfrm rot="5400000">
              <a:off x="5004524" y="3763957"/>
              <a:ext cx="849656" cy="701988"/>
            </a:xfrm>
            <a:custGeom>
              <a:avLst/>
              <a:gdLst>
                <a:gd name="T0" fmla="*/ 0 w 748"/>
                <a:gd name="T1" fmla="*/ 112 h 618"/>
                <a:gd name="T2" fmla="*/ 748 w 748"/>
                <a:gd name="T3" fmla="*/ 0 h 618"/>
                <a:gd name="T4" fmla="*/ 748 w 748"/>
                <a:gd name="T5" fmla="*/ 394 h 618"/>
                <a:gd name="T6" fmla="*/ 0 w 748"/>
                <a:gd name="T7" fmla="*/ 618 h 618"/>
                <a:gd name="T8" fmla="*/ 0 w 748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8">
                  <a:moveTo>
                    <a:pt x="0" y="112"/>
                  </a:moveTo>
                  <a:lnTo>
                    <a:pt x="748" y="0"/>
                  </a:lnTo>
                  <a:lnTo>
                    <a:pt x="748" y="394"/>
                  </a:lnTo>
                  <a:lnTo>
                    <a:pt x="0" y="618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75"/>
            <p:cNvSpPr>
              <a:spLocks/>
            </p:cNvSpPr>
            <p:nvPr/>
          </p:nvSpPr>
          <p:spPr bwMode="auto">
            <a:xfrm rot="5400000">
              <a:off x="6733368" y="3490203"/>
              <a:ext cx="1059798" cy="403246"/>
            </a:xfrm>
            <a:custGeom>
              <a:avLst/>
              <a:gdLst>
                <a:gd name="T0" fmla="*/ 465 w 933"/>
                <a:gd name="T1" fmla="*/ 0 h 355"/>
                <a:gd name="T2" fmla="*/ 0 w 933"/>
                <a:gd name="T3" fmla="*/ 177 h 355"/>
                <a:gd name="T4" fmla="*/ 465 w 933"/>
                <a:gd name="T5" fmla="*/ 355 h 355"/>
                <a:gd name="T6" fmla="*/ 933 w 933"/>
                <a:gd name="T7" fmla="*/ 177 h 355"/>
                <a:gd name="T8" fmla="*/ 465 w 933"/>
                <a:gd name="T9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5">
                  <a:moveTo>
                    <a:pt x="465" y="0"/>
                  </a:moveTo>
                  <a:lnTo>
                    <a:pt x="0" y="177"/>
                  </a:lnTo>
                  <a:lnTo>
                    <a:pt x="465" y="355"/>
                  </a:lnTo>
                  <a:lnTo>
                    <a:pt x="933" y="177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76"/>
            <p:cNvSpPr>
              <a:spLocks/>
            </p:cNvSpPr>
            <p:nvPr/>
          </p:nvSpPr>
          <p:spPr bwMode="auto">
            <a:xfrm rot="5400000">
              <a:off x="7365499" y="3060265"/>
              <a:ext cx="528195" cy="731522"/>
            </a:xfrm>
            <a:custGeom>
              <a:avLst/>
              <a:gdLst>
                <a:gd name="T0" fmla="*/ 465 w 465"/>
                <a:gd name="T1" fmla="*/ 467 h 644"/>
                <a:gd name="T2" fmla="*/ 0 w 465"/>
                <a:gd name="T3" fmla="*/ 644 h 644"/>
                <a:gd name="T4" fmla="*/ 0 w 465"/>
                <a:gd name="T5" fmla="*/ 280 h 644"/>
                <a:gd name="T6" fmla="*/ 465 w 465"/>
                <a:gd name="T7" fmla="*/ 0 h 644"/>
                <a:gd name="T8" fmla="*/ 465 w 465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467"/>
                  </a:moveTo>
                  <a:lnTo>
                    <a:pt x="0" y="644"/>
                  </a:lnTo>
                  <a:lnTo>
                    <a:pt x="0" y="280"/>
                  </a:lnTo>
                  <a:lnTo>
                    <a:pt x="465" y="0"/>
                  </a:lnTo>
                  <a:lnTo>
                    <a:pt x="465" y="467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77"/>
            <p:cNvSpPr>
              <a:spLocks/>
            </p:cNvSpPr>
            <p:nvPr/>
          </p:nvSpPr>
          <p:spPr bwMode="auto">
            <a:xfrm rot="5400000">
              <a:off x="7363796" y="3590164"/>
              <a:ext cx="531603" cy="731522"/>
            </a:xfrm>
            <a:custGeom>
              <a:avLst/>
              <a:gdLst>
                <a:gd name="T0" fmla="*/ 0 w 468"/>
                <a:gd name="T1" fmla="*/ 467 h 644"/>
                <a:gd name="T2" fmla="*/ 468 w 468"/>
                <a:gd name="T3" fmla="*/ 644 h 644"/>
                <a:gd name="T4" fmla="*/ 468 w 468"/>
                <a:gd name="T5" fmla="*/ 280 h 644"/>
                <a:gd name="T6" fmla="*/ 0 w 468"/>
                <a:gd name="T7" fmla="*/ 0 h 644"/>
                <a:gd name="T8" fmla="*/ 0 w 468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467"/>
                  </a:moveTo>
                  <a:lnTo>
                    <a:pt x="468" y="644"/>
                  </a:lnTo>
                  <a:lnTo>
                    <a:pt x="468" y="280"/>
                  </a:lnTo>
                  <a:lnTo>
                    <a:pt x="0" y="0"/>
                  </a:lnTo>
                  <a:lnTo>
                    <a:pt x="0" y="46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78"/>
            <p:cNvSpPr>
              <a:spLocks/>
            </p:cNvSpPr>
            <p:nvPr/>
          </p:nvSpPr>
          <p:spPr bwMode="auto">
            <a:xfrm rot="5400000">
              <a:off x="5733774" y="3564038"/>
              <a:ext cx="1697039" cy="254442"/>
            </a:xfrm>
            <a:custGeom>
              <a:avLst/>
              <a:gdLst>
                <a:gd name="T0" fmla="*/ 746 w 1494"/>
                <a:gd name="T1" fmla="*/ 0 h 224"/>
                <a:gd name="T2" fmla="*/ 0 w 1494"/>
                <a:gd name="T3" fmla="*/ 111 h 224"/>
                <a:gd name="T4" fmla="*/ 746 w 1494"/>
                <a:gd name="T5" fmla="*/ 224 h 224"/>
                <a:gd name="T6" fmla="*/ 1494 w 1494"/>
                <a:gd name="T7" fmla="*/ 111 h 224"/>
                <a:gd name="T8" fmla="*/ 746 w 1494"/>
                <a:gd name="T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0"/>
                  </a:moveTo>
                  <a:lnTo>
                    <a:pt x="0" y="111"/>
                  </a:lnTo>
                  <a:lnTo>
                    <a:pt x="746" y="224"/>
                  </a:lnTo>
                  <a:lnTo>
                    <a:pt x="1494" y="111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79"/>
            <p:cNvSpPr>
              <a:spLocks/>
            </p:cNvSpPr>
            <p:nvPr/>
          </p:nvSpPr>
          <p:spPr bwMode="auto">
            <a:xfrm rot="5400000">
              <a:off x="6510164" y="2916005"/>
              <a:ext cx="847384" cy="700853"/>
            </a:xfrm>
            <a:custGeom>
              <a:avLst/>
              <a:gdLst>
                <a:gd name="T0" fmla="*/ 746 w 746"/>
                <a:gd name="T1" fmla="*/ 506 h 617"/>
                <a:gd name="T2" fmla="*/ 0 w 746"/>
                <a:gd name="T3" fmla="*/ 617 h 617"/>
                <a:gd name="T4" fmla="*/ 0 w 746"/>
                <a:gd name="T5" fmla="*/ 224 h 617"/>
                <a:gd name="T6" fmla="*/ 746 w 746"/>
                <a:gd name="T7" fmla="*/ 0 h 617"/>
                <a:gd name="T8" fmla="*/ 746 w 746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7">
                  <a:moveTo>
                    <a:pt x="746" y="506"/>
                  </a:moveTo>
                  <a:lnTo>
                    <a:pt x="0" y="617"/>
                  </a:lnTo>
                  <a:lnTo>
                    <a:pt x="0" y="224"/>
                  </a:lnTo>
                  <a:lnTo>
                    <a:pt x="746" y="0"/>
                  </a:lnTo>
                  <a:lnTo>
                    <a:pt x="746" y="506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80"/>
            <p:cNvSpPr>
              <a:spLocks/>
            </p:cNvSpPr>
            <p:nvPr/>
          </p:nvSpPr>
          <p:spPr bwMode="auto">
            <a:xfrm rot="5400000">
              <a:off x="6509028" y="3764525"/>
              <a:ext cx="849656" cy="700853"/>
            </a:xfrm>
            <a:custGeom>
              <a:avLst/>
              <a:gdLst>
                <a:gd name="T0" fmla="*/ 0 w 748"/>
                <a:gd name="T1" fmla="*/ 506 h 617"/>
                <a:gd name="T2" fmla="*/ 748 w 748"/>
                <a:gd name="T3" fmla="*/ 617 h 617"/>
                <a:gd name="T4" fmla="*/ 748 w 748"/>
                <a:gd name="T5" fmla="*/ 224 h 617"/>
                <a:gd name="T6" fmla="*/ 0 w 748"/>
                <a:gd name="T7" fmla="*/ 0 h 617"/>
                <a:gd name="T8" fmla="*/ 0 w 748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7">
                  <a:moveTo>
                    <a:pt x="0" y="506"/>
                  </a:moveTo>
                  <a:lnTo>
                    <a:pt x="748" y="617"/>
                  </a:lnTo>
                  <a:lnTo>
                    <a:pt x="748" y="224"/>
                  </a:lnTo>
                  <a:lnTo>
                    <a:pt x="0" y="0"/>
                  </a:lnTo>
                  <a:lnTo>
                    <a:pt x="0" y="50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81"/>
            <p:cNvSpPr>
              <a:spLocks/>
            </p:cNvSpPr>
            <p:nvPr/>
          </p:nvSpPr>
          <p:spPr bwMode="auto">
            <a:xfrm rot="5400000">
              <a:off x="5594058" y="2742779"/>
              <a:ext cx="1166573" cy="728114"/>
            </a:xfrm>
            <a:custGeom>
              <a:avLst/>
              <a:gdLst>
                <a:gd name="T0" fmla="*/ 1027 w 1027"/>
                <a:gd name="T1" fmla="*/ 641 h 641"/>
                <a:gd name="T2" fmla="*/ 0 w 1027"/>
                <a:gd name="T3" fmla="*/ 532 h 641"/>
                <a:gd name="T4" fmla="*/ 0 w 1027"/>
                <a:gd name="T5" fmla="*/ 111 h 641"/>
                <a:gd name="T6" fmla="*/ 1027 w 1027"/>
                <a:gd name="T7" fmla="*/ 0 h 641"/>
                <a:gd name="T8" fmla="*/ 1027 w 1027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7" h="641">
                  <a:moveTo>
                    <a:pt x="1027" y="641"/>
                  </a:moveTo>
                  <a:lnTo>
                    <a:pt x="0" y="532"/>
                  </a:lnTo>
                  <a:lnTo>
                    <a:pt x="0" y="111"/>
                  </a:lnTo>
                  <a:lnTo>
                    <a:pt x="1027" y="0"/>
                  </a:lnTo>
                  <a:lnTo>
                    <a:pt x="1027" y="641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82"/>
            <p:cNvSpPr>
              <a:spLocks/>
            </p:cNvSpPr>
            <p:nvPr/>
          </p:nvSpPr>
          <p:spPr bwMode="auto">
            <a:xfrm rot="5400000">
              <a:off x="5592922" y="3910488"/>
              <a:ext cx="1168845" cy="728114"/>
            </a:xfrm>
            <a:custGeom>
              <a:avLst/>
              <a:gdLst>
                <a:gd name="T0" fmla="*/ 0 w 1029"/>
                <a:gd name="T1" fmla="*/ 641 h 641"/>
                <a:gd name="T2" fmla="*/ 1029 w 1029"/>
                <a:gd name="T3" fmla="*/ 532 h 641"/>
                <a:gd name="T4" fmla="*/ 1029 w 1029"/>
                <a:gd name="T5" fmla="*/ 111 h 641"/>
                <a:gd name="T6" fmla="*/ 0 w 1029"/>
                <a:gd name="T7" fmla="*/ 0 h 641"/>
                <a:gd name="T8" fmla="*/ 0 w 1029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9" h="641">
                  <a:moveTo>
                    <a:pt x="0" y="641"/>
                  </a:moveTo>
                  <a:lnTo>
                    <a:pt x="1029" y="532"/>
                  </a:lnTo>
                  <a:lnTo>
                    <a:pt x="1029" y="111"/>
                  </a:lnTo>
                  <a:lnTo>
                    <a:pt x="0" y="0"/>
                  </a:lnTo>
                  <a:lnTo>
                    <a:pt x="0" y="64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83"/>
            <p:cNvSpPr>
              <a:spLocks/>
            </p:cNvSpPr>
            <p:nvPr/>
          </p:nvSpPr>
          <p:spPr bwMode="auto">
            <a:xfrm rot="5400000">
              <a:off x="7725013" y="3425457"/>
              <a:ext cx="9087" cy="531603"/>
            </a:xfrm>
            <a:custGeom>
              <a:avLst/>
              <a:gdLst>
                <a:gd name="T0" fmla="*/ 8 w 8"/>
                <a:gd name="T1" fmla="*/ 468 h 468"/>
                <a:gd name="T2" fmla="*/ 0 w 8"/>
                <a:gd name="T3" fmla="*/ 468 h 468"/>
                <a:gd name="T4" fmla="*/ 0 w 8"/>
                <a:gd name="T5" fmla="*/ 2 h 468"/>
                <a:gd name="T6" fmla="*/ 3 w 8"/>
                <a:gd name="T7" fmla="*/ 0 h 468"/>
                <a:gd name="T8" fmla="*/ 8 w 8"/>
                <a:gd name="T9" fmla="*/ 2 h 468"/>
                <a:gd name="T10" fmla="*/ 8 w 8"/>
                <a:gd name="T11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468"/>
                  </a:moveTo>
                  <a:lnTo>
                    <a:pt x="0" y="468"/>
                  </a:lnTo>
                  <a:lnTo>
                    <a:pt x="0" y="2"/>
                  </a:lnTo>
                  <a:lnTo>
                    <a:pt x="3" y="0"/>
                  </a:lnTo>
                  <a:lnTo>
                    <a:pt x="8" y="2"/>
                  </a:lnTo>
                  <a:lnTo>
                    <a:pt x="8" y="468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84"/>
            <p:cNvSpPr>
              <a:spLocks/>
            </p:cNvSpPr>
            <p:nvPr/>
          </p:nvSpPr>
          <p:spPr bwMode="auto">
            <a:xfrm rot="5400000">
              <a:off x="6992355" y="3403875"/>
              <a:ext cx="9087" cy="574767"/>
            </a:xfrm>
            <a:custGeom>
              <a:avLst/>
              <a:gdLst>
                <a:gd name="T0" fmla="*/ 8 w 8"/>
                <a:gd name="T1" fmla="*/ 506 h 506"/>
                <a:gd name="T2" fmla="*/ 0 w 8"/>
                <a:gd name="T3" fmla="*/ 506 h 506"/>
                <a:gd name="T4" fmla="*/ 0 w 8"/>
                <a:gd name="T5" fmla="*/ 1 h 506"/>
                <a:gd name="T6" fmla="*/ 3 w 8"/>
                <a:gd name="T7" fmla="*/ 0 h 506"/>
                <a:gd name="T8" fmla="*/ 8 w 8"/>
                <a:gd name="T9" fmla="*/ 1 h 506"/>
                <a:gd name="T10" fmla="*/ 8 w 8"/>
                <a:gd name="T11" fmla="*/ 50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506"/>
                  </a:moveTo>
                  <a:lnTo>
                    <a:pt x="0" y="506"/>
                  </a:lnTo>
                  <a:lnTo>
                    <a:pt x="0" y="1"/>
                  </a:lnTo>
                  <a:lnTo>
                    <a:pt x="3" y="0"/>
                  </a:lnTo>
                  <a:lnTo>
                    <a:pt x="8" y="1"/>
                  </a:lnTo>
                  <a:lnTo>
                    <a:pt x="8" y="506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85"/>
            <p:cNvSpPr>
              <a:spLocks/>
            </p:cNvSpPr>
            <p:nvPr/>
          </p:nvSpPr>
          <p:spPr bwMode="auto">
            <a:xfrm rot="5400000">
              <a:off x="4629676" y="3425457"/>
              <a:ext cx="9087" cy="531603"/>
            </a:xfrm>
            <a:custGeom>
              <a:avLst/>
              <a:gdLst>
                <a:gd name="T0" fmla="*/ 8 w 8"/>
                <a:gd name="T1" fmla="*/ 0 h 468"/>
                <a:gd name="T2" fmla="*/ 0 w 8"/>
                <a:gd name="T3" fmla="*/ 0 h 468"/>
                <a:gd name="T4" fmla="*/ 0 w 8"/>
                <a:gd name="T5" fmla="*/ 467 h 468"/>
                <a:gd name="T6" fmla="*/ 3 w 8"/>
                <a:gd name="T7" fmla="*/ 468 h 468"/>
                <a:gd name="T8" fmla="*/ 8 w 8"/>
                <a:gd name="T9" fmla="*/ 467 h 468"/>
                <a:gd name="T10" fmla="*/ 8 w 8"/>
                <a:gd name="T11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0"/>
                  </a:moveTo>
                  <a:lnTo>
                    <a:pt x="0" y="0"/>
                  </a:lnTo>
                  <a:lnTo>
                    <a:pt x="0" y="467"/>
                  </a:lnTo>
                  <a:lnTo>
                    <a:pt x="3" y="468"/>
                  </a:lnTo>
                  <a:lnTo>
                    <a:pt x="8" y="46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86"/>
            <p:cNvSpPr>
              <a:spLocks/>
            </p:cNvSpPr>
            <p:nvPr/>
          </p:nvSpPr>
          <p:spPr bwMode="auto">
            <a:xfrm rot="5400000">
              <a:off x="5361198" y="3403875"/>
              <a:ext cx="9087" cy="574767"/>
            </a:xfrm>
            <a:custGeom>
              <a:avLst/>
              <a:gdLst>
                <a:gd name="T0" fmla="*/ 8 w 8"/>
                <a:gd name="T1" fmla="*/ 0 h 506"/>
                <a:gd name="T2" fmla="*/ 0 w 8"/>
                <a:gd name="T3" fmla="*/ 0 h 506"/>
                <a:gd name="T4" fmla="*/ 0 w 8"/>
                <a:gd name="T5" fmla="*/ 504 h 506"/>
                <a:gd name="T6" fmla="*/ 3 w 8"/>
                <a:gd name="T7" fmla="*/ 506 h 506"/>
                <a:gd name="T8" fmla="*/ 8 w 8"/>
                <a:gd name="T9" fmla="*/ 504 h 506"/>
                <a:gd name="T10" fmla="*/ 8 w 8"/>
                <a:gd name="T11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0"/>
                  </a:moveTo>
                  <a:lnTo>
                    <a:pt x="0" y="0"/>
                  </a:lnTo>
                  <a:lnTo>
                    <a:pt x="0" y="504"/>
                  </a:lnTo>
                  <a:lnTo>
                    <a:pt x="3" y="506"/>
                  </a:lnTo>
                  <a:lnTo>
                    <a:pt x="8" y="50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87"/>
            <p:cNvSpPr>
              <a:spLocks/>
            </p:cNvSpPr>
            <p:nvPr/>
          </p:nvSpPr>
          <p:spPr bwMode="auto">
            <a:xfrm rot="5400000">
              <a:off x="6172801" y="3327202"/>
              <a:ext cx="9087" cy="728114"/>
            </a:xfrm>
            <a:custGeom>
              <a:avLst/>
              <a:gdLst>
                <a:gd name="T0" fmla="*/ 8 w 8"/>
                <a:gd name="T1" fmla="*/ 640 h 641"/>
                <a:gd name="T2" fmla="*/ 3 w 8"/>
                <a:gd name="T3" fmla="*/ 641 h 641"/>
                <a:gd name="T4" fmla="*/ 0 w 8"/>
                <a:gd name="T5" fmla="*/ 640 h 641"/>
                <a:gd name="T6" fmla="*/ 0 w 8"/>
                <a:gd name="T7" fmla="*/ 0 h 641"/>
                <a:gd name="T8" fmla="*/ 3 w 8"/>
                <a:gd name="T9" fmla="*/ 0 h 641"/>
                <a:gd name="T10" fmla="*/ 8 w 8"/>
                <a:gd name="T11" fmla="*/ 0 h 641"/>
                <a:gd name="T12" fmla="*/ 8 w 8"/>
                <a:gd name="T13" fmla="*/ 64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641">
                  <a:moveTo>
                    <a:pt x="8" y="640"/>
                  </a:moveTo>
                  <a:lnTo>
                    <a:pt x="3" y="641"/>
                  </a:lnTo>
                  <a:lnTo>
                    <a:pt x="0" y="640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8" y="64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88"/>
            <p:cNvSpPr>
              <a:spLocks/>
            </p:cNvSpPr>
            <p:nvPr/>
          </p:nvSpPr>
          <p:spPr bwMode="auto">
            <a:xfrm rot="5400000">
              <a:off x="7303593" y="3529960"/>
              <a:ext cx="1059798" cy="323733"/>
            </a:xfrm>
            <a:custGeom>
              <a:avLst/>
              <a:gdLst>
                <a:gd name="T0" fmla="*/ 465 w 933"/>
                <a:gd name="T1" fmla="*/ 0 h 285"/>
                <a:gd name="T2" fmla="*/ 0 w 933"/>
                <a:gd name="T3" fmla="*/ 280 h 285"/>
                <a:gd name="T4" fmla="*/ 0 w 933"/>
                <a:gd name="T5" fmla="*/ 285 h 285"/>
                <a:gd name="T6" fmla="*/ 465 w 933"/>
                <a:gd name="T7" fmla="*/ 10 h 285"/>
                <a:gd name="T8" fmla="*/ 933 w 933"/>
                <a:gd name="T9" fmla="*/ 285 h 285"/>
                <a:gd name="T10" fmla="*/ 933 w 933"/>
                <a:gd name="T11" fmla="*/ 280 h 285"/>
                <a:gd name="T12" fmla="*/ 465 w 933"/>
                <a:gd name="T13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0"/>
                  </a:moveTo>
                  <a:lnTo>
                    <a:pt x="0" y="280"/>
                  </a:lnTo>
                  <a:lnTo>
                    <a:pt x="0" y="285"/>
                  </a:lnTo>
                  <a:lnTo>
                    <a:pt x="465" y="10"/>
                  </a:lnTo>
                  <a:lnTo>
                    <a:pt x="933" y="285"/>
                  </a:lnTo>
                  <a:lnTo>
                    <a:pt x="933" y="280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89"/>
            <p:cNvSpPr>
              <a:spLocks/>
            </p:cNvSpPr>
            <p:nvPr/>
          </p:nvSpPr>
          <p:spPr bwMode="auto">
            <a:xfrm rot="5400000">
              <a:off x="6837871" y="3587891"/>
              <a:ext cx="1059798" cy="207871"/>
            </a:xfrm>
            <a:custGeom>
              <a:avLst/>
              <a:gdLst>
                <a:gd name="T0" fmla="*/ 0 w 933"/>
                <a:gd name="T1" fmla="*/ 183 h 183"/>
                <a:gd name="T2" fmla="*/ 462 w 933"/>
                <a:gd name="T3" fmla="*/ 7 h 183"/>
                <a:gd name="T4" fmla="*/ 470 w 933"/>
                <a:gd name="T5" fmla="*/ 7 h 183"/>
                <a:gd name="T6" fmla="*/ 933 w 933"/>
                <a:gd name="T7" fmla="*/ 183 h 183"/>
                <a:gd name="T8" fmla="*/ 933 w 933"/>
                <a:gd name="T9" fmla="*/ 178 h 183"/>
                <a:gd name="T10" fmla="*/ 470 w 933"/>
                <a:gd name="T11" fmla="*/ 0 h 183"/>
                <a:gd name="T12" fmla="*/ 462 w 933"/>
                <a:gd name="T13" fmla="*/ 0 h 183"/>
                <a:gd name="T14" fmla="*/ 0 w 933"/>
                <a:gd name="T15" fmla="*/ 178 h 183"/>
                <a:gd name="T16" fmla="*/ 0 w 933"/>
                <a:gd name="T17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183"/>
                  </a:moveTo>
                  <a:lnTo>
                    <a:pt x="462" y="7"/>
                  </a:lnTo>
                  <a:lnTo>
                    <a:pt x="470" y="7"/>
                  </a:lnTo>
                  <a:lnTo>
                    <a:pt x="933" y="183"/>
                  </a:lnTo>
                  <a:lnTo>
                    <a:pt x="933" y="178"/>
                  </a:lnTo>
                  <a:lnTo>
                    <a:pt x="470" y="0"/>
                  </a:lnTo>
                  <a:lnTo>
                    <a:pt x="462" y="0"/>
                  </a:lnTo>
                  <a:lnTo>
                    <a:pt x="0" y="178"/>
                  </a:lnTo>
                  <a:lnTo>
                    <a:pt x="0" y="18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90"/>
            <p:cNvSpPr>
              <a:spLocks/>
            </p:cNvSpPr>
            <p:nvPr/>
          </p:nvSpPr>
          <p:spPr bwMode="auto">
            <a:xfrm rot="5400000">
              <a:off x="6303998" y="3559494"/>
              <a:ext cx="1697039" cy="263530"/>
            </a:xfrm>
            <a:custGeom>
              <a:avLst/>
              <a:gdLst>
                <a:gd name="T0" fmla="*/ 746 w 1494"/>
                <a:gd name="T1" fmla="*/ 0 h 232"/>
                <a:gd name="T2" fmla="*/ 0 w 1494"/>
                <a:gd name="T3" fmla="*/ 224 h 232"/>
                <a:gd name="T4" fmla="*/ 0 w 1494"/>
                <a:gd name="T5" fmla="*/ 232 h 232"/>
                <a:gd name="T6" fmla="*/ 746 w 1494"/>
                <a:gd name="T7" fmla="*/ 10 h 232"/>
                <a:gd name="T8" fmla="*/ 1494 w 1494"/>
                <a:gd name="T9" fmla="*/ 232 h 232"/>
                <a:gd name="T10" fmla="*/ 1494 w 1494"/>
                <a:gd name="T11" fmla="*/ 224 h 232"/>
                <a:gd name="T12" fmla="*/ 746 w 1494"/>
                <a:gd name="T13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2">
                  <a:moveTo>
                    <a:pt x="746" y="0"/>
                  </a:moveTo>
                  <a:lnTo>
                    <a:pt x="0" y="224"/>
                  </a:lnTo>
                  <a:lnTo>
                    <a:pt x="0" y="232"/>
                  </a:lnTo>
                  <a:lnTo>
                    <a:pt x="746" y="10"/>
                  </a:lnTo>
                  <a:lnTo>
                    <a:pt x="1494" y="232"/>
                  </a:lnTo>
                  <a:lnTo>
                    <a:pt x="1494" y="224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91"/>
            <p:cNvSpPr>
              <a:spLocks/>
            </p:cNvSpPr>
            <p:nvPr/>
          </p:nvSpPr>
          <p:spPr bwMode="auto">
            <a:xfrm rot="5400000">
              <a:off x="5804200" y="3621969"/>
              <a:ext cx="1697039" cy="138580"/>
            </a:xfrm>
            <a:custGeom>
              <a:avLst/>
              <a:gdLst>
                <a:gd name="T0" fmla="*/ 743 w 1494"/>
                <a:gd name="T1" fmla="*/ 0 h 122"/>
                <a:gd name="T2" fmla="*/ 0 w 1494"/>
                <a:gd name="T3" fmla="*/ 113 h 122"/>
                <a:gd name="T4" fmla="*/ 0 w 1494"/>
                <a:gd name="T5" fmla="*/ 122 h 122"/>
                <a:gd name="T6" fmla="*/ 743 w 1494"/>
                <a:gd name="T7" fmla="*/ 11 h 122"/>
                <a:gd name="T8" fmla="*/ 751 w 1494"/>
                <a:gd name="T9" fmla="*/ 11 h 122"/>
                <a:gd name="T10" fmla="*/ 1494 w 1494"/>
                <a:gd name="T11" fmla="*/ 122 h 122"/>
                <a:gd name="T12" fmla="*/ 1494 w 1494"/>
                <a:gd name="T13" fmla="*/ 113 h 122"/>
                <a:gd name="T14" fmla="*/ 751 w 1494"/>
                <a:gd name="T15" fmla="*/ 0 h 122"/>
                <a:gd name="T16" fmla="*/ 743 w 1494"/>
                <a:gd name="T17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0"/>
                  </a:moveTo>
                  <a:lnTo>
                    <a:pt x="0" y="113"/>
                  </a:lnTo>
                  <a:lnTo>
                    <a:pt x="0" y="122"/>
                  </a:lnTo>
                  <a:lnTo>
                    <a:pt x="743" y="11"/>
                  </a:lnTo>
                  <a:lnTo>
                    <a:pt x="751" y="11"/>
                  </a:lnTo>
                  <a:lnTo>
                    <a:pt x="1494" y="122"/>
                  </a:lnTo>
                  <a:lnTo>
                    <a:pt x="1494" y="113"/>
                  </a:lnTo>
                  <a:lnTo>
                    <a:pt x="751" y="0"/>
                  </a:lnTo>
                  <a:lnTo>
                    <a:pt x="743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92"/>
            <p:cNvSpPr>
              <a:spLocks/>
            </p:cNvSpPr>
            <p:nvPr/>
          </p:nvSpPr>
          <p:spPr bwMode="auto">
            <a:xfrm rot="5400000">
              <a:off x="4000386" y="3529960"/>
              <a:ext cx="1059798" cy="323733"/>
            </a:xfrm>
            <a:custGeom>
              <a:avLst/>
              <a:gdLst>
                <a:gd name="T0" fmla="*/ 465 w 933"/>
                <a:gd name="T1" fmla="*/ 285 h 285"/>
                <a:gd name="T2" fmla="*/ 0 w 933"/>
                <a:gd name="T3" fmla="*/ 5 h 285"/>
                <a:gd name="T4" fmla="*/ 0 w 933"/>
                <a:gd name="T5" fmla="*/ 0 h 285"/>
                <a:gd name="T6" fmla="*/ 465 w 933"/>
                <a:gd name="T7" fmla="*/ 275 h 285"/>
                <a:gd name="T8" fmla="*/ 933 w 933"/>
                <a:gd name="T9" fmla="*/ 0 h 285"/>
                <a:gd name="T10" fmla="*/ 933 w 933"/>
                <a:gd name="T11" fmla="*/ 5 h 285"/>
                <a:gd name="T12" fmla="*/ 465 w 933"/>
                <a:gd name="T1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28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465" y="275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65" y="285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93"/>
            <p:cNvSpPr>
              <a:spLocks/>
            </p:cNvSpPr>
            <p:nvPr/>
          </p:nvSpPr>
          <p:spPr bwMode="auto">
            <a:xfrm rot="5400000">
              <a:off x="4466105" y="3587891"/>
              <a:ext cx="1059798" cy="207871"/>
            </a:xfrm>
            <a:custGeom>
              <a:avLst/>
              <a:gdLst>
                <a:gd name="T0" fmla="*/ 0 w 933"/>
                <a:gd name="T1" fmla="*/ 0 h 183"/>
                <a:gd name="T2" fmla="*/ 462 w 933"/>
                <a:gd name="T3" fmla="*/ 176 h 183"/>
                <a:gd name="T4" fmla="*/ 470 w 933"/>
                <a:gd name="T5" fmla="*/ 176 h 183"/>
                <a:gd name="T6" fmla="*/ 933 w 933"/>
                <a:gd name="T7" fmla="*/ 0 h 183"/>
                <a:gd name="T8" fmla="*/ 933 w 933"/>
                <a:gd name="T9" fmla="*/ 5 h 183"/>
                <a:gd name="T10" fmla="*/ 470 w 933"/>
                <a:gd name="T11" fmla="*/ 183 h 183"/>
                <a:gd name="T12" fmla="*/ 462 w 933"/>
                <a:gd name="T13" fmla="*/ 183 h 183"/>
                <a:gd name="T14" fmla="*/ 0 w 933"/>
                <a:gd name="T15" fmla="*/ 5 h 183"/>
                <a:gd name="T16" fmla="*/ 0 w 933"/>
                <a:gd name="T17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0"/>
                  </a:moveTo>
                  <a:lnTo>
                    <a:pt x="462" y="176"/>
                  </a:lnTo>
                  <a:lnTo>
                    <a:pt x="470" y="176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70" y="183"/>
                  </a:lnTo>
                  <a:lnTo>
                    <a:pt x="462" y="183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94"/>
            <p:cNvSpPr>
              <a:spLocks/>
            </p:cNvSpPr>
            <p:nvPr/>
          </p:nvSpPr>
          <p:spPr bwMode="auto">
            <a:xfrm rot="5400000">
              <a:off x="4362170" y="3558926"/>
              <a:ext cx="1697039" cy="264666"/>
            </a:xfrm>
            <a:custGeom>
              <a:avLst/>
              <a:gdLst>
                <a:gd name="T0" fmla="*/ 746 w 1494"/>
                <a:gd name="T1" fmla="*/ 233 h 233"/>
                <a:gd name="T2" fmla="*/ 0 w 1494"/>
                <a:gd name="T3" fmla="*/ 9 h 233"/>
                <a:gd name="T4" fmla="*/ 0 w 1494"/>
                <a:gd name="T5" fmla="*/ 0 h 233"/>
                <a:gd name="T6" fmla="*/ 746 w 1494"/>
                <a:gd name="T7" fmla="*/ 222 h 233"/>
                <a:gd name="T8" fmla="*/ 1494 w 1494"/>
                <a:gd name="T9" fmla="*/ 0 h 233"/>
                <a:gd name="T10" fmla="*/ 1494 w 1494"/>
                <a:gd name="T11" fmla="*/ 9 h 233"/>
                <a:gd name="T12" fmla="*/ 746 w 1494"/>
                <a:gd name="T13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3">
                  <a:moveTo>
                    <a:pt x="746" y="233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6" y="22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46" y="23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95"/>
            <p:cNvSpPr>
              <a:spLocks/>
            </p:cNvSpPr>
            <p:nvPr/>
          </p:nvSpPr>
          <p:spPr bwMode="auto">
            <a:xfrm rot="5400000">
              <a:off x="4862537" y="3621969"/>
              <a:ext cx="1697039" cy="138580"/>
            </a:xfrm>
            <a:custGeom>
              <a:avLst/>
              <a:gdLst>
                <a:gd name="T0" fmla="*/ 743 w 1494"/>
                <a:gd name="T1" fmla="*/ 122 h 122"/>
                <a:gd name="T2" fmla="*/ 0 w 1494"/>
                <a:gd name="T3" fmla="*/ 9 h 122"/>
                <a:gd name="T4" fmla="*/ 0 w 1494"/>
                <a:gd name="T5" fmla="*/ 0 h 122"/>
                <a:gd name="T6" fmla="*/ 743 w 1494"/>
                <a:gd name="T7" fmla="*/ 112 h 122"/>
                <a:gd name="T8" fmla="*/ 751 w 1494"/>
                <a:gd name="T9" fmla="*/ 112 h 122"/>
                <a:gd name="T10" fmla="*/ 1494 w 1494"/>
                <a:gd name="T11" fmla="*/ 0 h 122"/>
                <a:gd name="T12" fmla="*/ 1494 w 1494"/>
                <a:gd name="T13" fmla="*/ 9 h 122"/>
                <a:gd name="T14" fmla="*/ 751 w 1494"/>
                <a:gd name="T15" fmla="*/ 122 h 122"/>
                <a:gd name="T16" fmla="*/ 743 w 1494"/>
                <a:gd name="T17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122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3" y="112"/>
                  </a:lnTo>
                  <a:lnTo>
                    <a:pt x="751" y="11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51" y="122"/>
                  </a:lnTo>
                  <a:lnTo>
                    <a:pt x="743" y="122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96"/>
            <p:cNvSpPr>
              <a:spLocks/>
            </p:cNvSpPr>
            <p:nvPr/>
          </p:nvSpPr>
          <p:spPr bwMode="auto">
            <a:xfrm rot="5400000">
              <a:off x="5303835" y="3621400"/>
              <a:ext cx="2335417" cy="139716"/>
            </a:xfrm>
            <a:custGeom>
              <a:avLst/>
              <a:gdLst>
                <a:gd name="T0" fmla="*/ 1027 w 2056"/>
                <a:gd name="T1" fmla="*/ 0 h 123"/>
                <a:gd name="T2" fmla="*/ 0 w 2056"/>
                <a:gd name="T3" fmla="*/ 111 h 123"/>
                <a:gd name="T4" fmla="*/ 0 w 2056"/>
                <a:gd name="T5" fmla="*/ 123 h 123"/>
                <a:gd name="T6" fmla="*/ 1027 w 2056"/>
                <a:gd name="T7" fmla="*/ 14 h 123"/>
                <a:gd name="T8" fmla="*/ 2056 w 2056"/>
                <a:gd name="T9" fmla="*/ 123 h 123"/>
                <a:gd name="T10" fmla="*/ 2056 w 2056"/>
                <a:gd name="T11" fmla="*/ 111 h 123"/>
                <a:gd name="T12" fmla="*/ 1027 w 2056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23">
                  <a:moveTo>
                    <a:pt x="1027" y="0"/>
                  </a:moveTo>
                  <a:lnTo>
                    <a:pt x="0" y="111"/>
                  </a:lnTo>
                  <a:lnTo>
                    <a:pt x="0" y="123"/>
                  </a:lnTo>
                  <a:lnTo>
                    <a:pt x="1027" y="14"/>
                  </a:lnTo>
                  <a:lnTo>
                    <a:pt x="2056" y="123"/>
                  </a:lnTo>
                  <a:lnTo>
                    <a:pt x="2056" y="111"/>
                  </a:lnTo>
                  <a:lnTo>
                    <a:pt x="1027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97"/>
            <p:cNvSpPr>
              <a:spLocks/>
            </p:cNvSpPr>
            <p:nvPr/>
          </p:nvSpPr>
          <p:spPr bwMode="auto">
            <a:xfrm rot="5400000">
              <a:off x="4713165" y="3623672"/>
              <a:ext cx="2335417" cy="135173"/>
            </a:xfrm>
            <a:custGeom>
              <a:avLst/>
              <a:gdLst>
                <a:gd name="T0" fmla="*/ 1027 w 2056"/>
                <a:gd name="T1" fmla="*/ 119 h 119"/>
                <a:gd name="T2" fmla="*/ 0 w 2056"/>
                <a:gd name="T3" fmla="*/ 10 h 119"/>
                <a:gd name="T4" fmla="*/ 0 w 2056"/>
                <a:gd name="T5" fmla="*/ 0 h 119"/>
                <a:gd name="T6" fmla="*/ 1027 w 2056"/>
                <a:gd name="T7" fmla="*/ 104 h 119"/>
                <a:gd name="T8" fmla="*/ 2056 w 2056"/>
                <a:gd name="T9" fmla="*/ 0 h 119"/>
                <a:gd name="T10" fmla="*/ 2056 w 2056"/>
                <a:gd name="T11" fmla="*/ 10 h 119"/>
                <a:gd name="T12" fmla="*/ 1027 w 2056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19">
                  <a:moveTo>
                    <a:pt x="1027" y="119"/>
                  </a:moveTo>
                  <a:lnTo>
                    <a:pt x="0" y="10"/>
                  </a:lnTo>
                  <a:lnTo>
                    <a:pt x="0" y="0"/>
                  </a:lnTo>
                  <a:lnTo>
                    <a:pt x="1027" y="104"/>
                  </a:lnTo>
                  <a:lnTo>
                    <a:pt x="2056" y="0"/>
                  </a:lnTo>
                  <a:lnTo>
                    <a:pt x="2056" y="10"/>
                  </a:lnTo>
                  <a:lnTo>
                    <a:pt x="1027" y="119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144" name="Straight Connector 143"/>
          <p:cNvCxnSpPr/>
          <p:nvPr/>
        </p:nvCxnSpPr>
        <p:spPr>
          <a:xfrm>
            <a:off x="6582293" y="2642714"/>
            <a:ext cx="1577057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5" name="Group 144"/>
          <p:cNvGrpSpPr/>
          <p:nvPr/>
        </p:nvGrpSpPr>
        <p:grpSpPr>
          <a:xfrm>
            <a:off x="1145969" y="2428652"/>
            <a:ext cx="2592117" cy="1324808"/>
            <a:chOff x="8198838" y="3829029"/>
            <a:chExt cx="2240269" cy="1324808"/>
          </a:xfrm>
        </p:grpSpPr>
        <p:sp>
          <p:nvSpPr>
            <p:cNvPr id="146" name="TextBox 145"/>
            <p:cNvSpPr txBox="1"/>
            <p:nvPr/>
          </p:nvSpPr>
          <p:spPr>
            <a:xfrm>
              <a:off x="8198838" y="3829029"/>
              <a:ext cx="212057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r-HR" sz="2000" dirty="0" smtClean="0">
                  <a:solidFill>
                    <a:schemeClr val="accent1"/>
                  </a:solidFill>
                </a:rPr>
                <a:t>Strateška optimizacija</a:t>
              </a:r>
              <a:endParaRPr lang="id-ID" sz="2000" dirty="0">
                <a:solidFill>
                  <a:schemeClr val="accent1"/>
                </a:solidFill>
              </a:endParaRPr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8198838" y="4138174"/>
              <a:ext cx="224026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hr-HR" sz="1200" b="1" dirty="0" smtClean="0">
                  <a:solidFill>
                    <a:schemeClr val="bg1">
                      <a:lumMod val="65000"/>
                    </a:schemeClr>
                  </a:solidFill>
                </a:rPr>
                <a:t>Optimalna raspodjela posla za postojeći tim uz minimum km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hr-HR" sz="1200" b="1" dirty="0" smtClean="0">
                  <a:solidFill>
                    <a:schemeClr val="bg1">
                      <a:lumMod val="65000"/>
                    </a:schemeClr>
                  </a:solidFill>
                </a:rPr>
                <a:t>Optimalna raspodjela lokacija sa što manjim brojem djelatnika i što manje planiranih kilometara</a:t>
              </a:r>
              <a:endParaRPr lang="en-US" sz="1200" b="1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148" name="Group 147"/>
          <p:cNvGrpSpPr/>
          <p:nvPr/>
        </p:nvGrpSpPr>
        <p:grpSpPr>
          <a:xfrm>
            <a:off x="798653" y="3884457"/>
            <a:ext cx="2425661" cy="1140142"/>
            <a:chOff x="8198838" y="3829029"/>
            <a:chExt cx="2078345" cy="1140142"/>
          </a:xfrm>
        </p:grpSpPr>
        <p:sp>
          <p:nvSpPr>
            <p:cNvPr id="152" name="TextBox 151"/>
            <p:cNvSpPr txBox="1"/>
            <p:nvPr/>
          </p:nvSpPr>
          <p:spPr>
            <a:xfrm>
              <a:off x="8198838" y="3829029"/>
              <a:ext cx="12112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hr-HR" sz="2000" dirty="0" smtClean="0">
                  <a:solidFill>
                    <a:schemeClr val="bg1">
                      <a:lumMod val="65000"/>
                    </a:schemeClr>
                  </a:solidFill>
                </a:rPr>
                <a:t>Parametri</a:t>
              </a:r>
              <a:endParaRPr lang="id-ID" sz="20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53" name="TextBox 152"/>
            <p:cNvSpPr txBox="1"/>
            <p:nvPr/>
          </p:nvSpPr>
          <p:spPr>
            <a:xfrm>
              <a:off x="8198839" y="4138174"/>
              <a:ext cx="207834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hr-HR" sz="1200" b="1" dirty="0" smtClean="0">
                  <a:solidFill>
                    <a:schemeClr val="bg1">
                      <a:lumMod val="65000"/>
                    </a:schemeClr>
                  </a:solidFill>
                </a:rPr>
                <a:t>Frekvencija, vrijeme, lokacija, promet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hr-HR" sz="1200" b="1" dirty="0" smtClean="0">
                  <a:solidFill>
                    <a:schemeClr val="bg1">
                      <a:lumMod val="65000"/>
                    </a:schemeClr>
                  </a:solidFill>
                </a:rPr>
                <a:t>Varijacija parametara – projekcije potrebnih resursa</a:t>
              </a:r>
              <a:endParaRPr lang="en-US" sz="1200" b="1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154" name="Group 153"/>
          <p:cNvGrpSpPr/>
          <p:nvPr/>
        </p:nvGrpSpPr>
        <p:grpSpPr>
          <a:xfrm>
            <a:off x="8382232" y="2415546"/>
            <a:ext cx="2285947" cy="955476"/>
            <a:chOff x="9906053" y="4225567"/>
            <a:chExt cx="2285947" cy="955476"/>
          </a:xfrm>
        </p:grpSpPr>
        <p:sp>
          <p:nvSpPr>
            <p:cNvPr id="155" name="TextBox 154"/>
            <p:cNvSpPr txBox="1"/>
            <p:nvPr/>
          </p:nvSpPr>
          <p:spPr>
            <a:xfrm>
              <a:off x="9906053" y="4225567"/>
              <a:ext cx="228594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hr-HR" sz="2000" dirty="0" smtClean="0">
                  <a:solidFill>
                    <a:schemeClr val="accent1"/>
                  </a:solidFill>
                </a:rPr>
                <a:t>Dnevna optimizacija</a:t>
              </a:r>
              <a:endParaRPr lang="id-ID" sz="2000" dirty="0">
                <a:solidFill>
                  <a:schemeClr val="accent1"/>
                </a:solidFill>
              </a:endParaRPr>
            </a:p>
          </p:txBody>
        </p:sp>
        <p:sp>
          <p:nvSpPr>
            <p:cNvPr id="156" name="TextBox 155"/>
            <p:cNvSpPr txBox="1"/>
            <p:nvPr/>
          </p:nvSpPr>
          <p:spPr>
            <a:xfrm>
              <a:off x="10019639" y="4534712"/>
              <a:ext cx="217236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 algn="r">
                <a:buFont typeface="Arial" panose="020B0604020202020204" pitchFamily="34" charset="0"/>
                <a:buChar char="•"/>
              </a:pPr>
              <a:r>
                <a:rPr lang="hr-HR" sz="1200" b="1" dirty="0" smtClean="0">
                  <a:solidFill>
                    <a:schemeClr val="bg1">
                      <a:lumMod val="65000"/>
                    </a:schemeClr>
                  </a:solidFill>
                </a:rPr>
                <a:t>Minimalno vrijeme/km</a:t>
              </a:r>
            </a:p>
            <a:p>
              <a:pPr marL="171450" indent="-171450" algn="r">
                <a:buFont typeface="Arial" panose="020B0604020202020204" pitchFamily="34" charset="0"/>
                <a:buChar char="•"/>
              </a:pPr>
              <a:r>
                <a:rPr lang="hr-HR" sz="1200" b="1" dirty="0" smtClean="0">
                  <a:solidFill>
                    <a:schemeClr val="bg1">
                      <a:lumMod val="65000"/>
                    </a:schemeClr>
                  </a:solidFill>
                </a:rPr>
                <a:t>Supervizor nadgleda i uređuje hodograme</a:t>
              </a:r>
              <a:endParaRPr lang="en-US" sz="1200" b="1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157" name="Group 156"/>
          <p:cNvGrpSpPr/>
          <p:nvPr/>
        </p:nvGrpSpPr>
        <p:grpSpPr>
          <a:xfrm>
            <a:off x="8576842" y="3884457"/>
            <a:ext cx="2358746" cy="1140142"/>
            <a:chOff x="8890129" y="5095956"/>
            <a:chExt cx="2358746" cy="1140142"/>
          </a:xfrm>
        </p:grpSpPr>
        <p:sp>
          <p:nvSpPr>
            <p:cNvPr id="158" name="TextBox 157"/>
            <p:cNvSpPr txBox="1"/>
            <p:nvPr/>
          </p:nvSpPr>
          <p:spPr>
            <a:xfrm>
              <a:off x="10081247" y="5095956"/>
              <a:ext cx="11676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hr-HR" sz="2000" dirty="0" smtClean="0">
                  <a:solidFill>
                    <a:schemeClr val="bg1">
                      <a:lumMod val="65000"/>
                    </a:schemeClr>
                  </a:solidFill>
                </a:rPr>
                <a:t>Real time</a:t>
              </a:r>
              <a:endParaRPr lang="id-ID" sz="20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59" name="TextBox 158"/>
            <p:cNvSpPr txBox="1"/>
            <p:nvPr/>
          </p:nvSpPr>
          <p:spPr>
            <a:xfrm>
              <a:off x="8890129" y="5405101"/>
              <a:ext cx="235874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 algn="r">
                <a:buFont typeface="Arial" panose="020B0604020202020204" pitchFamily="34" charset="0"/>
                <a:buChar char="•"/>
              </a:pPr>
              <a:r>
                <a:rPr lang="hr-HR" sz="1200" b="1" dirty="0" smtClean="0">
                  <a:solidFill>
                    <a:schemeClr val="bg1">
                      <a:lumMod val="65000"/>
                    </a:schemeClr>
                  </a:solidFill>
                </a:rPr>
                <a:t>Praćenje i optimizacija u realnom vremenu</a:t>
              </a:r>
            </a:p>
            <a:p>
              <a:pPr marL="171450" indent="-171450" algn="r">
                <a:buFont typeface="Arial" panose="020B0604020202020204" pitchFamily="34" charset="0"/>
                <a:buChar char="•"/>
              </a:pPr>
              <a:r>
                <a:rPr lang="hr-HR" sz="1200" b="1" dirty="0" smtClean="0">
                  <a:solidFill>
                    <a:schemeClr val="bg1">
                      <a:lumMod val="65000"/>
                    </a:schemeClr>
                  </a:solidFill>
                </a:rPr>
                <a:t>Kalkulacija prema obavljenom zadatku</a:t>
              </a:r>
              <a:endParaRPr lang="en-US" sz="1200" b="1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11837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1173974" y="404077"/>
            <a:ext cx="10196107" cy="553998"/>
          </a:xfrm>
          <a:prstGeom prst="rect">
            <a:avLst/>
          </a:prstGeom>
          <a:noFill/>
        </p:spPr>
        <p:txBody>
          <a:bodyPr wrap="square" lIns="45711" tIns="22855" rIns="45711" bIns="22855" rtlCol="0">
            <a:spAutoFit/>
          </a:bodyPr>
          <a:lstStyle/>
          <a:p>
            <a:r>
              <a:rPr lang="hr-HR" sz="33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Roboto Black"/>
              </a:rPr>
              <a:t>Ekspertni sustav učenja</a:t>
            </a:r>
            <a:endParaRPr lang="en-US" sz="3300" dirty="0">
              <a:solidFill>
                <a:schemeClr val="bg1">
                  <a:lumMod val="50000"/>
                </a:schemeClr>
              </a:solidFill>
              <a:latin typeface="+mj-lt"/>
              <a:cs typeface="Roboto Black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951240" y="519089"/>
            <a:ext cx="100450" cy="60203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5711" tIns="22855" rIns="45711" bIns="22855"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162216" y="902917"/>
            <a:ext cx="10196107" cy="323155"/>
          </a:xfrm>
          <a:prstGeom prst="rect">
            <a:avLst/>
          </a:prstGeom>
          <a:noFill/>
        </p:spPr>
        <p:txBody>
          <a:bodyPr wrap="square" lIns="45711" tIns="22855" rIns="45711" bIns="22855" rtlCol="0">
            <a:spAutoFit/>
          </a:bodyPr>
          <a:lstStyle/>
          <a:p>
            <a:r>
              <a:rPr lang="hr-HR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Roboto Regular"/>
              </a:rPr>
              <a:t>Baza </a:t>
            </a:r>
            <a:r>
              <a:rPr lang="hr-HR" dirty="0" smtClean="0">
                <a:solidFill>
                  <a:schemeClr val="accent2"/>
                </a:solidFill>
                <a:latin typeface="+mj-lt"/>
                <a:cs typeface="Roboto Regular"/>
              </a:rPr>
              <a:t>znanja</a:t>
            </a:r>
            <a:endParaRPr lang="en-US" dirty="0">
              <a:solidFill>
                <a:schemeClr val="accent2"/>
              </a:solidFill>
              <a:latin typeface="+mj-lt"/>
              <a:cs typeface="Roboto Regular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775925" y="1647186"/>
            <a:ext cx="2641738" cy="4145973"/>
            <a:chOff x="9553093" y="3294372"/>
            <a:chExt cx="5284163" cy="8291946"/>
          </a:xfrm>
        </p:grpSpPr>
        <p:grpSp>
          <p:nvGrpSpPr>
            <p:cNvPr id="21" name="Group 20"/>
            <p:cNvGrpSpPr/>
            <p:nvPr/>
          </p:nvGrpSpPr>
          <p:grpSpPr>
            <a:xfrm>
              <a:off x="9553093" y="3294372"/>
              <a:ext cx="5284163" cy="8291946"/>
              <a:chOff x="4934796" y="1751013"/>
              <a:chExt cx="2935287" cy="4606075"/>
            </a:xfrm>
            <a:solidFill>
              <a:schemeClr val="tx2"/>
            </a:solidFill>
          </p:grpSpPr>
          <p:sp>
            <p:nvSpPr>
              <p:cNvPr id="22" name="Freeform 13"/>
              <p:cNvSpPr>
                <a:spLocks noEditPoints="1"/>
              </p:cNvSpPr>
              <p:nvPr/>
            </p:nvSpPr>
            <p:spPr bwMode="auto">
              <a:xfrm>
                <a:off x="4934796" y="1751013"/>
                <a:ext cx="2935287" cy="3470275"/>
              </a:xfrm>
              <a:custGeom>
                <a:avLst/>
                <a:gdLst>
                  <a:gd name="T0" fmla="*/ 774 w 1058"/>
                  <a:gd name="T1" fmla="*/ 1252 h 1252"/>
                  <a:gd name="T2" fmla="*/ 283 w 1058"/>
                  <a:gd name="T3" fmla="*/ 1252 h 1252"/>
                  <a:gd name="T4" fmla="*/ 248 w 1058"/>
                  <a:gd name="T5" fmla="*/ 1218 h 1252"/>
                  <a:gd name="T6" fmla="*/ 142 w 1058"/>
                  <a:gd name="T7" fmla="*/ 887 h 1252"/>
                  <a:gd name="T8" fmla="*/ 110 w 1058"/>
                  <a:gd name="T9" fmla="*/ 831 h 1252"/>
                  <a:gd name="T10" fmla="*/ 0 w 1058"/>
                  <a:gd name="T11" fmla="*/ 529 h 1252"/>
                  <a:gd name="T12" fmla="*/ 529 w 1058"/>
                  <a:gd name="T13" fmla="*/ 0 h 1252"/>
                  <a:gd name="T14" fmla="*/ 1058 w 1058"/>
                  <a:gd name="T15" fmla="*/ 529 h 1252"/>
                  <a:gd name="T16" fmla="*/ 947 w 1058"/>
                  <a:gd name="T17" fmla="*/ 831 h 1252"/>
                  <a:gd name="T18" fmla="*/ 916 w 1058"/>
                  <a:gd name="T19" fmla="*/ 887 h 1252"/>
                  <a:gd name="T20" fmla="*/ 810 w 1058"/>
                  <a:gd name="T21" fmla="*/ 1218 h 1252"/>
                  <a:gd name="T22" fmla="*/ 774 w 1058"/>
                  <a:gd name="T23" fmla="*/ 1252 h 1252"/>
                  <a:gd name="T24" fmla="*/ 315 w 1058"/>
                  <a:gd name="T25" fmla="*/ 1180 h 1252"/>
                  <a:gd name="T26" fmla="*/ 742 w 1058"/>
                  <a:gd name="T27" fmla="*/ 1180 h 1252"/>
                  <a:gd name="T28" fmla="*/ 851 w 1058"/>
                  <a:gd name="T29" fmla="*/ 857 h 1252"/>
                  <a:gd name="T30" fmla="*/ 885 w 1058"/>
                  <a:gd name="T31" fmla="*/ 794 h 1252"/>
                  <a:gd name="T32" fmla="*/ 986 w 1058"/>
                  <a:gd name="T33" fmla="*/ 529 h 1252"/>
                  <a:gd name="T34" fmla="*/ 529 w 1058"/>
                  <a:gd name="T35" fmla="*/ 72 h 1252"/>
                  <a:gd name="T36" fmla="*/ 72 w 1058"/>
                  <a:gd name="T37" fmla="*/ 529 h 1252"/>
                  <a:gd name="T38" fmla="*/ 172 w 1058"/>
                  <a:gd name="T39" fmla="*/ 794 h 1252"/>
                  <a:gd name="T40" fmla="*/ 207 w 1058"/>
                  <a:gd name="T41" fmla="*/ 857 h 1252"/>
                  <a:gd name="T42" fmla="*/ 315 w 1058"/>
                  <a:gd name="T43" fmla="*/ 1180 h 1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58" h="1252">
                    <a:moveTo>
                      <a:pt x="774" y="1252"/>
                    </a:moveTo>
                    <a:cubicBezTo>
                      <a:pt x="283" y="1252"/>
                      <a:pt x="283" y="1252"/>
                      <a:pt x="283" y="1252"/>
                    </a:cubicBezTo>
                    <a:cubicBezTo>
                      <a:pt x="264" y="1252"/>
                      <a:pt x="249" y="1237"/>
                      <a:pt x="248" y="1218"/>
                    </a:cubicBezTo>
                    <a:cubicBezTo>
                      <a:pt x="247" y="1217"/>
                      <a:pt x="239" y="1097"/>
                      <a:pt x="142" y="887"/>
                    </a:cubicBezTo>
                    <a:cubicBezTo>
                      <a:pt x="135" y="873"/>
                      <a:pt x="123" y="853"/>
                      <a:pt x="110" y="831"/>
                    </a:cubicBezTo>
                    <a:cubicBezTo>
                      <a:pt x="66" y="755"/>
                      <a:pt x="0" y="640"/>
                      <a:pt x="0" y="529"/>
                    </a:cubicBezTo>
                    <a:cubicBezTo>
                      <a:pt x="0" y="238"/>
                      <a:pt x="237" y="0"/>
                      <a:pt x="529" y="0"/>
                    </a:cubicBezTo>
                    <a:cubicBezTo>
                      <a:pt x="820" y="0"/>
                      <a:pt x="1058" y="238"/>
                      <a:pt x="1058" y="529"/>
                    </a:cubicBezTo>
                    <a:cubicBezTo>
                      <a:pt x="1058" y="640"/>
                      <a:pt x="991" y="755"/>
                      <a:pt x="947" y="831"/>
                    </a:cubicBezTo>
                    <a:cubicBezTo>
                      <a:pt x="934" y="853"/>
                      <a:pt x="923" y="873"/>
                      <a:pt x="916" y="887"/>
                    </a:cubicBezTo>
                    <a:cubicBezTo>
                      <a:pt x="818" y="1097"/>
                      <a:pt x="810" y="1217"/>
                      <a:pt x="810" y="1218"/>
                    </a:cubicBezTo>
                    <a:cubicBezTo>
                      <a:pt x="809" y="1237"/>
                      <a:pt x="793" y="1252"/>
                      <a:pt x="774" y="1252"/>
                    </a:cubicBezTo>
                    <a:close/>
                    <a:moveTo>
                      <a:pt x="315" y="1180"/>
                    </a:moveTo>
                    <a:cubicBezTo>
                      <a:pt x="742" y="1180"/>
                      <a:pt x="742" y="1180"/>
                      <a:pt x="742" y="1180"/>
                    </a:cubicBezTo>
                    <a:cubicBezTo>
                      <a:pt x="751" y="1127"/>
                      <a:pt x="776" y="1017"/>
                      <a:pt x="851" y="857"/>
                    </a:cubicBezTo>
                    <a:cubicBezTo>
                      <a:pt x="859" y="840"/>
                      <a:pt x="871" y="819"/>
                      <a:pt x="885" y="794"/>
                    </a:cubicBezTo>
                    <a:cubicBezTo>
                      <a:pt x="928" y="721"/>
                      <a:pt x="986" y="621"/>
                      <a:pt x="986" y="529"/>
                    </a:cubicBezTo>
                    <a:cubicBezTo>
                      <a:pt x="986" y="277"/>
                      <a:pt x="781" y="72"/>
                      <a:pt x="529" y="72"/>
                    </a:cubicBezTo>
                    <a:cubicBezTo>
                      <a:pt x="277" y="72"/>
                      <a:pt x="72" y="277"/>
                      <a:pt x="72" y="529"/>
                    </a:cubicBezTo>
                    <a:cubicBezTo>
                      <a:pt x="72" y="621"/>
                      <a:pt x="130" y="721"/>
                      <a:pt x="172" y="794"/>
                    </a:cubicBezTo>
                    <a:cubicBezTo>
                      <a:pt x="187" y="819"/>
                      <a:pt x="199" y="840"/>
                      <a:pt x="207" y="857"/>
                    </a:cubicBezTo>
                    <a:cubicBezTo>
                      <a:pt x="281" y="1017"/>
                      <a:pt x="307" y="1127"/>
                      <a:pt x="315" y="118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" name="Freeform 16"/>
              <p:cNvSpPr>
                <a:spLocks noEditPoints="1"/>
              </p:cNvSpPr>
              <p:nvPr/>
            </p:nvSpPr>
            <p:spPr bwMode="auto">
              <a:xfrm>
                <a:off x="5672983" y="5153763"/>
                <a:ext cx="1500187" cy="1203325"/>
              </a:xfrm>
              <a:custGeom>
                <a:avLst/>
                <a:gdLst>
                  <a:gd name="T0" fmla="*/ 495 w 541"/>
                  <a:gd name="T1" fmla="*/ 223 h 434"/>
                  <a:gd name="T2" fmla="*/ 540 w 541"/>
                  <a:gd name="T3" fmla="*/ 168 h 434"/>
                  <a:gd name="T4" fmla="*/ 494 w 541"/>
                  <a:gd name="T5" fmla="*/ 112 h 434"/>
                  <a:gd name="T6" fmla="*/ 540 w 541"/>
                  <a:gd name="T7" fmla="*/ 57 h 434"/>
                  <a:gd name="T8" fmla="*/ 483 w 541"/>
                  <a:gd name="T9" fmla="*/ 0 h 434"/>
                  <a:gd name="T10" fmla="*/ 56 w 541"/>
                  <a:gd name="T11" fmla="*/ 0 h 434"/>
                  <a:gd name="T12" fmla="*/ 0 w 541"/>
                  <a:gd name="T13" fmla="*/ 56 h 434"/>
                  <a:gd name="T14" fmla="*/ 46 w 541"/>
                  <a:gd name="T15" fmla="*/ 112 h 434"/>
                  <a:gd name="T16" fmla="*/ 0 w 541"/>
                  <a:gd name="T17" fmla="*/ 167 h 434"/>
                  <a:gd name="T18" fmla="*/ 46 w 541"/>
                  <a:gd name="T19" fmla="*/ 223 h 434"/>
                  <a:gd name="T20" fmla="*/ 1 w 541"/>
                  <a:gd name="T21" fmla="*/ 278 h 434"/>
                  <a:gd name="T22" fmla="*/ 57 w 541"/>
                  <a:gd name="T23" fmla="*/ 334 h 434"/>
                  <a:gd name="T24" fmla="*/ 157 w 541"/>
                  <a:gd name="T25" fmla="*/ 334 h 434"/>
                  <a:gd name="T26" fmla="*/ 161 w 541"/>
                  <a:gd name="T27" fmla="*/ 351 h 434"/>
                  <a:gd name="T28" fmla="*/ 272 w 541"/>
                  <a:gd name="T29" fmla="*/ 433 h 434"/>
                  <a:gd name="T30" fmla="*/ 383 w 541"/>
                  <a:gd name="T31" fmla="*/ 335 h 434"/>
                  <a:gd name="T32" fmla="*/ 484 w 541"/>
                  <a:gd name="T33" fmla="*/ 335 h 434"/>
                  <a:gd name="T34" fmla="*/ 541 w 541"/>
                  <a:gd name="T35" fmla="*/ 278 h 434"/>
                  <a:gd name="T36" fmla="*/ 495 w 541"/>
                  <a:gd name="T37" fmla="*/ 223 h 434"/>
                  <a:gd name="T38" fmla="*/ 423 w 541"/>
                  <a:gd name="T39" fmla="*/ 241 h 434"/>
                  <a:gd name="T40" fmla="*/ 118 w 541"/>
                  <a:gd name="T41" fmla="*/ 241 h 434"/>
                  <a:gd name="T42" fmla="*/ 104 w 541"/>
                  <a:gd name="T43" fmla="*/ 227 h 434"/>
                  <a:gd name="T44" fmla="*/ 118 w 541"/>
                  <a:gd name="T45" fmla="*/ 213 h 434"/>
                  <a:gd name="T46" fmla="*/ 423 w 541"/>
                  <a:gd name="T47" fmla="*/ 213 h 434"/>
                  <a:gd name="T48" fmla="*/ 437 w 541"/>
                  <a:gd name="T49" fmla="*/ 227 h 434"/>
                  <a:gd name="T50" fmla="*/ 423 w 541"/>
                  <a:gd name="T51" fmla="*/ 241 h 434"/>
                  <a:gd name="T52" fmla="*/ 423 w 541"/>
                  <a:gd name="T53" fmla="*/ 116 h 434"/>
                  <a:gd name="T54" fmla="*/ 118 w 541"/>
                  <a:gd name="T55" fmla="*/ 116 h 434"/>
                  <a:gd name="T56" fmla="*/ 104 w 541"/>
                  <a:gd name="T57" fmla="*/ 102 h 434"/>
                  <a:gd name="T58" fmla="*/ 118 w 541"/>
                  <a:gd name="T59" fmla="*/ 88 h 434"/>
                  <a:gd name="T60" fmla="*/ 423 w 541"/>
                  <a:gd name="T61" fmla="*/ 88 h 434"/>
                  <a:gd name="T62" fmla="*/ 437 w 541"/>
                  <a:gd name="T63" fmla="*/ 102 h 434"/>
                  <a:gd name="T64" fmla="*/ 423 w 541"/>
                  <a:gd name="T65" fmla="*/ 116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41" h="434">
                    <a:moveTo>
                      <a:pt x="495" y="223"/>
                    </a:moveTo>
                    <a:cubicBezTo>
                      <a:pt x="521" y="218"/>
                      <a:pt x="540" y="195"/>
                      <a:pt x="540" y="168"/>
                    </a:cubicBezTo>
                    <a:cubicBezTo>
                      <a:pt x="540" y="140"/>
                      <a:pt x="520" y="117"/>
                      <a:pt x="494" y="112"/>
                    </a:cubicBezTo>
                    <a:cubicBezTo>
                      <a:pt x="520" y="107"/>
                      <a:pt x="540" y="84"/>
                      <a:pt x="540" y="57"/>
                    </a:cubicBezTo>
                    <a:cubicBezTo>
                      <a:pt x="540" y="26"/>
                      <a:pt x="514" y="0"/>
                      <a:pt x="483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25" y="0"/>
                      <a:pt x="0" y="25"/>
                      <a:pt x="0" y="56"/>
                    </a:cubicBezTo>
                    <a:cubicBezTo>
                      <a:pt x="0" y="84"/>
                      <a:pt x="20" y="107"/>
                      <a:pt x="46" y="112"/>
                    </a:cubicBezTo>
                    <a:cubicBezTo>
                      <a:pt x="20" y="117"/>
                      <a:pt x="0" y="140"/>
                      <a:pt x="0" y="167"/>
                    </a:cubicBezTo>
                    <a:cubicBezTo>
                      <a:pt x="0" y="195"/>
                      <a:pt x="20" y="218"/>
                      <a:pt x="46" y="223"/>
                    </a:cubicBezTo>
                    <a:cubicBezTo>
                      <a:pt x="20" y="228"/>
                      <a:pt x="1" y="250"/>
                      <a:pt x="1" y="278"/>
                    </a:cubicBezTo>
                    <a:cubicBezTo>
                      <a:pt x="1" y="309"/>
                      <a:pt x="26" y="334"/>
                      <a:pt x="57" y="334"/>
                    </a:cubicBezTo>
                    <a:cubicBezTo>
                      <a:pt x="157" y="334"/>
                      <a:pt x="157" y="334"/>
                      <a:pt x="157" y="334"/>
                    </a:cubicBezTo>
                    <a:cubicBezTo>
                      <a:pt x="158" y="340"/>
                      <a:pt x="159" y="345"/>
                      <a:pt x="161" y="351"/>
                    </a:cubicBezTo>
                    <a:cubicBezTo>
                      <a:pt x="175" y="399"/>
                      <a:pt x="219" y="434"/>
                      <a:pt x="272" y="433"/>
                    </a:cubicBezTo>
                    <a:cubicBezTo>
                      <a:pt x="331" y="433"/>
                      <a:pt x="380" y="392"/>
                      <a:pt x="383" y="335"/>
                    </a:cubicBezTo>
                    <a:cubicBezTo>
                      <a:pt x="484" y="335"/>
                      <a:pt x="484" y="335"/>
                      <a:pt x="484" y="335"/>
                    </a:cubicBezTo>
                    <a:cubicBezTo>
                      <a:pt x="515" y="335"/>
                      <a:pt x="541" y="309"/>
                      <a:pt x="541" y="278"/>
                    </a:cubicBezTo>
                    <a:cubicBezTo>
                      <a:pt x="541" y="251"/>
                      <a:pt x="521" y="228"/>
                      <a:pt x="495" y="223"/>
                    </a:cubicBezTo>
                    <a:close/>
                    <a:moveTo>
                      <a:pt x="423" y="241"/>
                    </a:moveTo>
                    <a:cubicBezTo>
                      <a:pt x="118" y="241"/>
                      <a:pt x="118" y="241"/>
                      <a:pt x="118" y="241"/>
                    </a:cubicBezTo>
                    <a:cubicBezTo>
                      <a:pt x="110" y="241"/>
                      <a:pt x="104" y="234"/>
                      <a:pt x="104" y="227"/>
                    </a:cubicBezTo>
                    <a:cubicBezTo>
                      <a:pt x="104" y="219"/>
                      <a:pt x="110" y="213"/>
                      <a:pt x="118" y="213"/>
                    </a:cubicBezTo>
                    <a:cubicBezTo>
                      <a:pt x="423" y="213"/>
                      <a:pt x="423" y="213"/>
                      <a:pt x="423" y="213"/>
                    </a:cubicBezTo>
                    <a:cubicBezTo>
                      <a:pt x="431" y="213"/>
                      <a:pt x="437" y="219"/>
                      <a:pt x="437" y="227"/>
                    </a:cubicBezTo>
                    <a:cubicBezTo>
                      <a:pt x="437" y="234"/>
                      <a:pt x="431" y="241"/>
                      <a:pt x="423" y="241"/>
                    </a:cubicBezTo>
                    <a:close/>
                    <a:moveTo>
                      <a:pt x="423" y="116"/>
                    </a:moveTo>
                    <a:cubicBezTo>
                      <a:pt x="118" y="116"/>
                      <a:pt x="118" y="116"/>
                      <a:pt x="118" y="116"/>
                    </a:cubicBezTo>
                    <a:cubicBezTo>
                      <a:pt x="110" y="116"/>
                      <a:pt x="104" y="110"/>
                      <a:pt x="104" y="102"/>
                    </a:cubicBezTo>
                    <a:cubicBezTo>
                      <a:pt x="104" y="95"/>
                      <a:pt x="110" y="88"/>
                      <a:pt x="118" y="88"/>
                    </a:cubicBezTo>
                    <a:cubicBezTo>
                      <a:pt x="423" y="88"/>
                      <a:pt x="423" y="88"/>
                      <a:pt x="423" y="88"/>
                    </a:cubicBezTo>
                    <a:cubicBezTo>
                      <a:pt x="431" y="88"/>
                      <a:pt x="437" y="95"/>
                      <a:pt x="437" y="102"/>
                    </a:cubicBezTo>
                    <a:cubicBezTo>
                      <a:pt x="437" y="110"/>
                      <a:pt x="431" y="116"/>
                      <a:pt x="423" y="11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9982816" y="3708401"/>
              <a:ext cx="4368602" cy="3910101"/>
              <a:chOff x="8169276" y="952501"/>
              <a:chExt cx="3781424" cy="3384550"/>
            </a:xfrm>
            <a:solidFill>
              <a:schemeClr val="accent6"/>
            </a:solidFill>
          </p:grpSpPr>
          <p:sp>
            <p:nvSpPr>
              <p:cNvPr id="29" name="Freeform 10"/>
              <p:cNvSpPr>
                <a:spLocks/>
              </p:cNvSpPr>
              <p:nvPr/>
            </p:nvSpPr>
            <p:spPr bwMode="auto">
              <a:xfrm>
                <a:off x="9297988" y="1533526"/>
                <a:ext cx="1392237" cy="1004888"/>
              </a:xfrm>
              <a:custGeom>
                <a:avLst/>
                <a:gdLst>
                  <a:gd name="T0" fmla="*/ 142 w 370"/>
                  <a:gd name="T1" fmla="*/ 228 h 267"/>
                  <a:gd name="T2" fmla="*/ 241 w 370"/>
                  <a:gd name="T3" fmla="*/ 248 h 267"/>
                  <a:gd name="T4" fmla="*/ 303 w 370"/>
                  <a:gd name="T5" fmla="*/ 226 h 267"/>
                  <a:gd name="T6" fmla="*/ 368 w 370"/>
                  <a:gd name="T7" fmla="*/ 107 h 267"/>
                  <a:gd name="T8" fmla="*/ 278 w 370"/>
                  <a:gd name="T9" fmla="*/ 11 h 267"/>
                  <a:gd name="T10" fmla="*/ 179 w 370"/>
                  <a:gd name="T11" fmla="*/ 58 h 267"/>
                  <a:gd name="T12" fmla="*/ 168 w 370"/>
                  <a:gd name="T13" fmla="*/ 65 h 267"/>
                  <a:gd name="T14" fmla="*/ 155 w 370"/>
                  <a:gd name="T15" fmla="*/ 60 h 267"/>
                  <a:gd name="T16" fmla="*/ 67 w 370"/>
                  <a:gd name="T17" fmla="*/ 47 h 267"/>
                  <a:gd name="T18" fmla="*/ 0 w 370"/>
                  <a:gd name="T19" fmla="*/ 116 h 267"/>
                  <a:gd name="T20" fmla="*/ 9 w 370"/>
                  <a:gd name="T21" fmla="*/ 121 h 267"/>
                  <a:gd name="T22" fmla="*/ 84 w 370"/>
                  <a:gd name="T23" fmla="*/ 267 h 267"/>
                  <a:gd name="T24" fmla="*/ 142 w 370"/>
                  <a:gd name="T25" fmla="*/ 228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0" h="267">
                    <a:moveTo>
                      <a:pt x="142" y="228"/>
                    </a:moveTo>
                    <a:cubicBezTo>
                      <a:pt x="189" y="219"/>
                      <a:pt x="225" y="237"/>
                      <a:pt x="241" y="248"/>
                    </a:cubicBezTo>
                    <a:cubicBezTo>
                      <a:pt x="253" y="241"/>
                      <a:pt x="275" y="230"/>
                      <a:pt x="303" y="226"/>
                    </a:cubicBezTo>
                    <a:cubicBezTo>
                      <a:pt x="304" y="191"/>
                      <a:pt x="319" y="134"/>
                      <a:pt x="368" y="107"/>
                    </a:cubicBezTo>
                    <a:cubicBezTo>
                      <a:pt x="370" y="82"/>
                      <a:pt x="350" y="22"/>
                      <a:pt x="278" y="11"/>
                    </a:cubicBezTo>
                    <a:cubicBezTo>
                      <a:pt x="211" y="0"/>
                      <a:pt x="181" y="56"/>
                      <a:pt x="179" y="58"/>
                    </a:cubicBezTo>
                    <a:cubicBezTo>
                      <a:pt x="177" y="62"/>
                      <a:pt x="173" y="65"/>
                      <a:pt x="168" y="65"/>
                    </a:cubicBezTo>
                    <a:cubicBezTo>
                      <a:pt x="163" y="66"/>
                      <a:pt x="158" y="64"/>
                      <a:pt x="155" y="60"/>
                    </a:cubicBezTo>
                    <a:cubicBezTo>
                      <a:pt x="155" y="59"/>
                      <a:pt x="133" y="32"/>
                      <a:pt x="67" y="47"/>
                    </a:cubicBezTo>
                    <a:cubicBezTo>
                      <a:pt x="14" y="60"/>
                      <a:pt x="2" y="101"/>
                      <a:pt x="0" y="116"/>
                    </a:cubicBezTo>
                    <a:cubicBezTo>
                      <a:pt x="3" y="117"/>
                      <a:pt x="6" y="119"/>
                      <a:pt x="9" y="121"/>
                    </a:cubicBezTo>
                    <a:cubicBezTo>
                      <a:pt x="63" y="161"/>
                      <a:pt x="80" y="224"/>
                      <a:pt x="84" y="267"/>
                    </a:cubicBezTo>
                    <a:cubicBezTo>
                      <a:pt x="96" y="250"/>
                      <a:pt x="114" y="234"/>
                      <a:pt x="142" y="2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" name="Freeform 11"/>
              <p:cNvSpPr>
                <a:spLocks/>
              </p:cNvSpPr>
              <p:nvPr/>
            </p:nvSpPr>
            <p:spPr bwMode="auto">
              <a:xfrm>
                <a:off x="8169276" y="952501"/>
                <a:ext cx="3781424" cy="3384550"/>
              </a:xfrm>
              <a:custGeom>
                <a:avLst/>
                <a:gdLst>
                  <a:gd name="T0" fmla="*/ 932 w 1005"/>
                  <a:gd name="T1" fmla="*/ 313 h 899"/>
                  <a:gd name="T2" fmla="*/ 693 w 1005"/>
                  <a:gd name="T3" fmla="*/ 126 h 899"/>
                  <a:gd name="T4" fmla="*/ 192 w 1005"/>
                  <a:gd name="T5" fmla="*/ 181 h 899"/>
                  <a:gd name="T6" fmla="*/ 261 w 1005"/>
                  <a:gd name="T7" fmla="*/ 549 h 899"/>
                  <a:gd name="T8" fmla="*/ 292 w 1005"/>
                  <a:gd name="T9" fmla="*/ 298 h 899"/>
                  <a:gd name="T10" fmla="*/ 155 w 1005"/>
                  <a:gd name="T11" fmla="*/ 377 h 899"/>
                  <a:gd name="T12" fmla="*/ 244 w 1005"/>
                  <a:gd name="T13" fmla="*/ 409 h 899"/>
                  <a:gd name="T14" fmla="*/ 255 w 1005"/>
                  <a:gd name="T15" fmla="*/ 435 h 899"/>
                  <a:gd name="T16" fmla="*/ 128 w 1005"/>
                  <a:gd name="T17" fmla="*/ 388 h 899"/>
                  <a:gd name="T18" fmla="*/ 274 w 1005"/>
                  <a:gd name="T19" fmla="*/ 257 h 899"/>
                  <a:gd name="T20" fmla="*/ 464 w 1005"/>
                  <a:gd name="T21" fmla="*/ 184 h 899"/>
                  <a:gd name="T22" fmla="*/ 673 w 1005"/>
                  <a:gd name="T23" fmla="*/ 190 h 899"/>
                  <a:gd name="T24" fmla="*/ 851 w 1005"/>
                  <a:gd name="T25" fmla="*/ 291 h 899"/>
                  <a:gd name="T26" fmla="*/ 914 w 1005"/>
                  <a:gd name="T27" fmla="*/ 518 h 899"/>
                  <a:gd name="T28" fmla="*/ 747 w 1005"/>
                  <a:gd name="T29" fmla="*/ 572 h 899"/>
                  <a:gd name="T30" fmla="*/ 474 w 1005"/>
                  <a:gd name="T31" fmla="*/ 615 h 899"/>
                  <a:gd name="T32" fmla="*/ 421 w 1005"/>
                  <a:gd name="T33" fmla="*/ 572 h 899"/>
                  <a:gd name="T34" fmla="*/ 446 w 1005"/>
                  <a:gd name="T35" fmla="*/ 560 h 899"/>
                  <a:gd name="T36" fmla="*/ 553 w 1005"/>
                  <a:gd name="T37" fmla="*/ 547 h 899"/>
                  <a:gd name="T38" fmla="*/ 854 w 1005"/>
                  <a:gd name="T39" fmla="*/ 560 h 899"/>
                  <a:gd name="T40" fmla="*/ 857 w 1005"/>
                  <a:gd name="T41" fmla="*/ 427 h 899"/>
                  <a:gd name="T42" fmla="*/ 831 w 1005"/>
                  <a:gd name="T43" fmla="*/ 311 h 899"/>
                  <a:gd name="T44" fmla="*/ 632 w 1005"/>
                  <a:gd name="T45" fmla="*/ 378 h 899"/>
                  <a:gd name="T46" fmla="*/ 742 w 1005"/>
                  <a:gd name="T47" fmla="*/ 461 h 899"/>
                  <a:gd name="T48" fmla="*/ 549 w 1005"/>
                  <a:gd name="T49" fmla="*/ 430 h 899"/>
                  <a:gd name="T50" fmla="*/ 447 w 1005"/>
                  <a:gd name="T51" fmla="*/ 410 h 899"/>
                  <a:gd name="T52" fmla="*/ 381 w 1005"/>
                  <a:gd name="T53" fmla="*/ 488 h 899"/>
                  <a:gd name="T54" fmla="*/ 300 w 1005"/>
                  <a:gd name="T55" fmla="*/ 535 h 899"/>
                  <a:gd name="T56" fmla="*/ 298 w 1005"/>
                  <a:gd name="T57" fmla="*/ 538 h 899"/>
                  <a:gd name="T58" fmla="*/ 274 w 1005"/>
                  <a:gd name="T59" fmla="*/ 618 h 899"/>
                  <a:gd name="T60" fmla="*/ 288 w 1005"/>
                  <a:gd name="T61" fmla="*/ 665 h 899"/>
                  <a:gd name="T62" fmla="*/ 352 w 1005"/>
                  <a:gd name="T63" fmla="*/ 724 h 899"/>
                  <a:gd name="T64" fmla="*/ 571 w 1005"/>
                  <a:gd name="T65" fmla="*/ 769 h 899"/>
                  <a:gd name="T66" fmla="*/ 570 w 1005"/>
                  <a:gd name="T67" fmla="*/ 769 h 899"/>
                  <a:gd name="T68" fmla="*/ 681 w 1005"/>
                  <a:gd name="T69" fmla="*/ 675 h 899"/>
                  <a:gd name="T70" fmla="*/ 650 w 1005"/>
                  <a:gd name="T71" fmla="*/ 634 h 899"/>
                  <a:gd name="T72" fmla="*/ 708 w 1005"/>
                  <a:gd name="T73" fmla="*/ 665 h 899"/>
                  <a:gd name="T74" fmla="*/ 691 w 1005"/>
                  <a:gd name="T75" fmla="*/ 750 h 899"/>
                  <a:gd name="T76" fmla="*/ 491 w 1005"/>
                  <a:gd name="T77" fmla="*/ 785 h 899"/>
                  <a:gd name="T78" fmla="*/ 787 w 1005"/>
                  <a:gd name="T79" fmla="*/ 830 h 899"/>
                  <a:gd name="T80" fmla="*/ 1001 w 1005"/>
                  <a:gd name="T81" fmla="*/ 474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005" h="899">
                    <a:moveTo>
                      <a:pt x="1001" y="474"/>
                    </a:moveTo>
                    <a:cubicBezTo>
                      <a:pt x="997" y="357"/>
                      <a:pt x="932" y="313"/>
                      <a:pt x="932" y="313"/>
                    </a:cubicBezTo>
                    <a:cubicBezTo>
                      <a:pt x="932" y="313"/>
                      <a:pt x="924" y="257"/>
                      <a:pt x="873" y="197"/>
                    </a:cubicBezTo>
                    <a:cubicBezTo>
                      <a:pt x="794" y="111"/>
                      <a:pt x="693" y="126"/>
                      <a:pt x="693" y="126"/>
                    </a:cubicBezTo>
                    <a:cubicBezTo>
                      <a:pt x="563" y="0"/>
                      <a:pt x="430" y="97"/>
                      <a:pt x="430" y="97"/>
                    </a:cubicBezTo>
                    <a:cubicBezTo>
                      <a:pt x="245" y="36"/>
                      <a:pt x="192" y="181"/>
                      <a:pt x="192" y="181"/>
                    </a:cubicBezTo>
                    <a:cubicBezTo>
                      <a:pt x="86" y="193"/>
                      <a:pt x="0" y="317"/>
                      <a:pt x="77" y="450"/>
                    </a:cubicBezTo>
                    <a:cubicBezTo>
                      <a:pt x="136" y="552"/>
                      <a:pt x="224" y="554"/>
                      <a:pt x="261" y="549"/>
                    </a:cubicBezTo>
                    <a:cubicBezTo>
                      <a:pt x="274" y="517"/>
                      <a:pt x="300" y="481"/>
                      <a:pt x="357" y="465"/>
                    </a:cubicBezTo>
                    <a:cubicBezTo>
                      <a:pt x="358" y="459"/>
                      <a:pt x="365" y="350"/>
                      <a:pt x="292" y="298"/>
                    </a:cubicBezTo>
                    <a:cubicBezTo>
                      <a:pt x="249" y="267"/>
                      <a:pt x="201" y="275"/>
                      <a:pt x="174" y="295"/>
                    </a:cubicBezTo>
                    <a:cubicBezTo>
                      <a:pt x="149" y="315"/>
                      <a:pt x="142" y="345"/>
                      <a:pt x="155" y="377"/>
                    </a:cubicBezTo>
                    <a:cubicBezTo>
                      <a:pt x="161" y="394"/>
                      <a:pt x="171" y="405"/>
                      <a:pt x="185" y="411"/>
                    </a:cubicBezTo>
                    <a:cubicBezTo>
                      <a:pt x="212" y="422"/>
                      <a:pt x="243" y="409"/>
                      <a:pt x="244" y="409"/>
                    </a:cubicBezTo>
                    <a:cubicBezTo>
                      <a:pt x="251" y="406"/>
                      <a:pt x="259" y="410"/>
                      <a:pt x="262" y="417"/>
                    </a:cubicBezTo>
                    <a:cubicBezTo>
                      <a:pt x="265" y="424"/>
                      <a:pt x="262" y="432"/>
                      <a:pt x="255" y="435"/>
                    </a:cubicBezTo>
                    <a:cubicBezTo>
                      <a:pt x="253" y="436"/>
                      <a:pt x="212" y="453"/>
                      <a:pt x="174" y="437"/>
                    </a:cubicBezTo>
                    <a:cubicBezTo>
                      <a:pt x="154" y="429"/>
                      <a:pt x="138" y="412"/>
                      <a:pt x="128" y="388"/>
                    </a:cubicBezTo>
                    <a:cubicBezTo>
                      <a:pt x="111" y="343"/>
                      <a:pt x="122" y="300"/>
                      <a:pt x="157" y="273"/>
                    </a:cubicBezTo>
                    <a:cubicBezTo>
                      <a:pt x="189" y="248"/>
                      <a:pt x="234" y="243"/>
                      <a:pt x="274" y="257"/>
                    </a:cubicBezTo>
                    <a:cubicBezTo>
                      <a:pt x="281" y="227"/>
                      <a:pt x="304" y="187"/>
                      <a:pt x="361" y="174"/>
                    </a:cubicBezTo>
                    <a:cubicBezTo>
                      <a:pt x="415" y="161"/>
                      <a:pt x="447" y="173"/>
                      <a:pt x="464" y="184"/>
                    </a:cubicBezTo>
                    <a:cubicBezTo>
                      <a:pt x="484" y="158"/>
                      <a:pt x="524" y="127"/>
                      <a:pt x="582" y="137"/>
                    </a:cubicBezTo>
                    <a:cubicBezTo>
                      <a:pt x="631" y="145"/>
                      <a:pt x="658" y="170"/>
                      <a:pt x="673" y="190"/>
                    </a:cubicBezTo>
                    <a:cubicBezTo>
                      <a:pt x="686" y="208"/>
                      <a:pt x="694" y="230"/>
                      <a:pt x="696" y="250"/>
                    </a:cubicBezTo>
                    <a:cubicBezTo>
                      <a:pt x="751" y="237"/>
                      <a:pt x="814" y="253"/>
                      <a:pt x="851" y="291"/>
                    </a:cubicBezTo>
                    <a:cubicBezTo>
                      <a:pt x="881" y="322"/>
                      <a:pt x="892" y="365"/>
                      <a:pt x="881" y="411"/>
                    </a:cubicBezTo>
                    <a:cubicBezTo>
                      <a:pt x="895" y="424"/>
                      <a:pt x="922" y="459"/>
                      <a:pt x="914" y="518"/>
                    </a:cubicBezTo>
                    <a:cubicBezTo>
                      <a:pt x="910" y="549"/>
                      <a:pt x="893" y="573"/>
                      <a:pt x="866" y="586"/>
                    </a:cubicBezTo>
                    <a:cubicBezTo>
                      <a:pt x="831" y="602"/>
                      <a:pt x="785" y="596"/>
                      <a:pt x="747" y="572"/>
                    </a:cubicBezTo>
                    <a:cubicBezTo>
                      <a:pt x="693" y="538"/>
                      <a:pt x="609" y="536"/>
                      <a:pt x="571" y="568"/>
                    </a:cubicBezTo>
                    <a:cubicBezTo>
                      <a:pt x="541" y="593"/>
                      <a:pt x="507" y="618"/>
                      <a:pt x="474" y="615"/>
                    </a:cubicBezTo>
                    <a:cubicBezTo>
                      <a:pt x="472" y="615"/>
                      <a:pt x="469" y="615"/>
                      <a:pt x="466" y="614"/>
                    </a:cubicBezTo>
                    <a:cubicBezTo>
                      <a:pt x="447" y="610"/>
                      <a:pt x="432" y="596"/>
                      <a:pt x="421" y="572"/>
                    </a:cubicBezTo>
                    <a:cubicBezTo>
                      <a:pt x="417" y="565"/>
                      <a:pt x="420" y="557"/>
                      <a:pt x="427" y="554"/>
                    </a:cubicBezTo>
                    <a:cubicBezTo>
                      <a:pt x="434" y="550"/>
                      <a:pt x="443" y="553"/>
                      <a:pt x="446" y="560"/>
                    </a:cubicBezTo>
                    <a:cubicBezTo>
                      <a:pt x="453" y="576"/>
                      <a:pt x="462" y="584"/>
                      <a:pt x="473" y="586"/>
                    </a:cubicBezTo>
                    <a:cubicBezTo>
                      <a:pt x="496" y="592"/>
                      <a:pt x="530" y="566"/>
                      <a:pt x="553" y="547"/>
                    </a:cubicBezTo>
                    <a:cubicBezTo>
                      <a:pt x="601" y="506"/>
                      <a:pt x="697" y="507"/>
                      <a:pt x="762" y="548"/>
                    </a:cubicBezTo>
                    <a:cubicBezTo>
                      <a:pt x="792" y="567"/>
                      <a:pt x="828" y="572"/>
                      <a:pt x="854" y="560"/>
                    </a:cubicBezTo>
                    <a:cubicBezTo>
                      <a:pt x="872" y="552"/>
                      <a:pt x="883" y="536"/>
                      <a:pt x="886" y="514"/>
                    </a:cubicBezTo>
                    <a:cubicBezTo>
                      <a:pt x="895" y="455"/>
                      <a:pt x="858" y="427"/>
                      <a:pt x="857" y="427"/>
                    </a:cubicBezTo>
                    <a:cubicBezTo>
                      <a:pt x="852" y="424"/>
                      <a:pt x="850" y="418"/>
                      <a:pt x="852" y="412"/>
                    </a:cubicBezTo>
                    <a:cubicBezTo>
                      <a:pt x="863" y="372"/>
                      <a:pt x="856" y="337"/>
                      <a:pt x="831" y="311"/>
                    </a:cubicBezTo>
                    <a:cubicBezTo>
                      <a:pt x="800" y="280"/>
                      <a:pt x="747" y="266"/>
                      <a:pt x="702" y="278"/>
                    </a:cubicBezTo>
                    <a:cubicBezTo>
                      <a:pt x="642" y="293"/>
                      <a:pt x="633" y="357"/>
                      <a:pt x="632" y="378"/>
                    </a:cubicBezTo>
                    <a:cubicBezTo>
                      <a:pt x="667" y="380"/>
                      <a:pt x="707" y="396"/>
                      <a:pt x="744" y="441"/>
                    </a:cubicBezTo>
                    <a:cubicBezTo>
                      <a:pt x="749" y="447"/>
                      <a:pt x="748" y="456"/>
                      <a:pt x="742" y="461"/>
                    </a:cubicBezTo>
                    <a:cubicBezTo>
                      <a:pt x="736" y="466"/>
                      <a:pt x="727" y="465"/>
                      <a:pt x="722" y="459"/>
                    </a:cubicBezTo>
                    <a:cubicBezTo>
                      <a:pt x="643" y="362"/>
                      <a:pt x="552" y="428"/>
                      <a:pt x="549" y="430"/>
                    </a:cubicBezTo>
                    <a:cubicBezTo>
                      <a:pt x="543" y="434"/>
                      <a:pt x="536" y="434"/>
                      <a:pt x="531" y="430"/>
                    </a:cubicBezTo>
                    <a:cubicBezTo>
                      <a:pt x="529" y="429"/>
                      <a:pt x="496" y="400"/>
                      <a:pt x="447" y="410"/>
                    </a:cubicBezTo>
                    <a:cubicBezTo>
                      <a:pt x="401" y="419"/>
                      <a:pt x="393" y="476"/>
                      <a:pt x="393" y="476"/>
                    </a:cubicBezTo>
                    <a:cubicBezTo>
                      <a:pt x="392" y="482"/>
                      <a:pt x="387" y="487"/>
                      <a:pt x="381" y="488"/>
                    </a:cubicBezTo>
                    <a:cubicBezTo>
                      <a:pt x="339" y="496"/>
                      <a:pt x="315" y="514"/>
                      <a:pt x="300" y="535"/>
                    </a:cubicBezTo>
                    <a:cubicBezTo>
                      <a:pt x="300" y="535"/>
                      <a:pt x="300" y="535"/>
                      <a:pt x="300" y="535"/>
                    </a:cubicBezTo>
                    <a:cubicBezTo>
                      <a:pt x="300" y="535"/>
                      <a:pt x="300" y="535"/>
                      <a:pt x="300" y="535"/>
                    </a:cubicBezTo>
                    <a:cubicBezTo>
                      <a:pt x="299" y="536"/>
                      <a:pt x="299" y="537"/>
                      <a:pt x="298" y="538"/>
                    </a:cubicBezTo>
                    <a:cubicBezTo>
                      <a:pt x="278" y="568"/>
                      <a:pt x="273" y="596"/>
                      <a:pt x="275" y="618"/>
                    </a:cubicBezTo>
                    <a:cubicBezTo>
                      <a:pt x="275" y="618"/>
                      <a:pt x="274" y="618"/>
                      <a:pt x="274" y="618"/>
                    </a:cubicBezTo>
                    <a:cubicBezTo>
                      <a:pt x="275" y="625"/>
                      <a:pt x="276" y="631"/>
                      <a:pt x="278" y="637"/>
                    </a:cubicBezTo>
                    <a:cubicBezTo>
                      <a:pt x="281" y="654"/>
                      <a:pt x="288" y="664"/>
                      <a:pt x="288" y="665"/>
                    </a:cubicBezTo>
                    <a:cubicBezTo>
                      <a:pt x="302" y="693"/>
                      <a:pt x="326" y="711"/>
                      <a:pt x="352" y="724"/>
                    </a:cubicBezTo>
                    <a:cubicBezTo>
                      <a:pt x="352" y="724"/>
                      <a:pt x="352" y="724"/>
                      <a:pt x="352" y="724"/>
                    </a:cubicBezTo>
                    <a:cubicBezTo>
                      <a:pt x="352" y="724"/>
                      <a:pt x="418" y="758"/>
                      <a:pt x="552" y="768"/>
                    </a:cubicBezTo>
                    <a:cubicBezTo>
                      <a:pt x="558" y="768"/>
                      <a:pt x="565" y="769"/>
                      <a:pt x="571" y="769"/>
                    </a:cubicBezTo>
                    <a:cubicBezTo>
                      <a:pt x="571" y="769"/>
                      <a:pt x="570" y="769"/>
                      <a:pt x="570" y="769"/>
                    </a:cubicBezTo>
                    <a:cubicBezTo>
                      <a:pt x="570" y="769"/>
                      <a:pt x="570" y="769"/>
                      <a:pt x="570" y="769"/>
                    </a:cubicBezTo>
                    <a:cubicBezTo>
                      <a:pt x="606" y="770"/>
                      <a:pt x="643" y="762"/>
                      <a:pt x="668" y="733"/>
                    </a:cubicBezTo>
                    <a:cubicBezTo>
                      <a:pt x="682" y="710"/>
                      <a:pt x="687" y="689"/>
                      <a:pt x="681" y="675"/>
                    </a:cubicBezTo>
                    <a:cubicBezTo>
                      <a:pt x="675" y="658"/>
                      <a:pt x="659" y="652"/>
                      <a:pt x="659" y="652"/>
                    </a:cubicBezTo>
                    <a:cubicBezTo>
                      <a:pt x="651" y="649"/>
                      <a:pt x="648" y="641"/>
                      <a:pt x="650" y="634"/>
                    </a:cubicBezTo>
                    <a:cubicBezTo>
                      <a:pt x="653" y="627"/>
                      <a:pt x="661" y="623"/>
                      <a:pt x="668" y="625"/>
                    </a:cubicBezTo>
                    <a:cubicBezTo>
                      <a:pt x="669" y="626"/>
                      <a:pt x="698" y="636"/>
                      <a:pt x="708" y="665"/>
                    </a:cubicBezTo>
                    <a:cubicBezTo>
                      <a:pt x="717" y="689"/>
                      <a:pt x="711" y="717"/>
                      <a:pt x="692" y="749"/>
                    </a:cubicBezTo>
                    <a:cubicBezTo>
                      <a:pt x="691" y="749"/>
                      <a:pt x="691" y="750"/>
                      <a:pt x="691" y="750"/>
                    </a:cubicBezTo>
                    <a:cubicBezTo>
                      <a:pt x="655" y="793"/>
                      <a:pt x="601" y="800"/>
                      <a:pt x="556" y="797"/>
                    </a:cubicBezTo>
                    <a:cubicBezTo>
                      <a:pt x="530" y="795"/>
                      <a:pt x="507" y="789"/>
                      <a:pt x="491" y="785"/>
                    </a:cubicBezTo>
                    <a:cubicBezTo>
                      <a:pt x="524" y="857"/>
                      <a:pt x="598" y="891"/>
                      <a:pt x="677" y="895"/>
                    </a:cubicBezTo>
                    <a:cubicBezTo>
                      <a:pt x="769" y="899"/>
                      <a:pt x="787" y="830"/>
                      <a:pt x="787" y="830"/>
                    </a:cubicBezTo>
                    <a:cubicBezTo>
                      <a:pt x="911" y="781"/>
                      <a:pt x="884" y="656"/>
                      <a:pt x="884" y="656"/>
                    </a:cubicBezTo>
                    <a:cubicBezTo>
                      <a:pt x="936" y="648"/>
                      <a:pt x="1005" y="590"/>
                      <a:pt x="1001" y="47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1764739" y="1471787"/>
            <a:ext cx="2133600" cy="2011472"/>
            <a:chOff x="3529938" y="2943574"/>
            <a:chExt cx="4267756" cy="4022944"/>
          </a:xfrm>
        </p:grpSpPr>
        <p:sp>
          <p:nvSpPr>
            <p:cNvPr id="38" name="TextBox 37"/>
            <p:cNvSpPr txBox="1"/>
            <p:nvPr/>
          </p:nvSpPr>
          <p:spPr>
            <a:xfrm>
              <a:off x="3529938" y="4854330"/>
              <a:ext cx="4267756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hr-HR" sz="1500" b="1" dirty="0" smtClean="0">
                  <a:solidFill>
                    <a:schemeClr val="bg1">
                      <a:lumMod val="65000"/>
                    </a:schemeClr>
                  </a:solidFill>
                  <a:cs typeface="Roboto Regular"/>
                </a:rPr>
                <a:t>ANALIZA</a:t>
              </a:r>
              <a:endParaRPr lang="en-US" sz="1500" b="1" dirty="0">
                <a:solidFill>
                  <a:schemeClr val="bg1">
                    <a:lumMod val="65000"/>
                  </a:schemeClr>
                </a:solidFill>
                <a:cs typeface="Roboto Regular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529938" y="5583070"/>
              <a:ext cx="4267756" cy="138344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hr-HR" sz="1200" dirty="0" smtClean="0">
                  <a:solidFill>
                    <a:schemeClr val="bg1">
                      <a:lumMod val="65000"/>
                    </a:schemeClr>
                  </a:solidFill>
                  <a:cs typeface="Roboto Light"/>
                </a:rPr>
                <a:t>Analiza kretanja, račun troška, račun isplativosti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cs typeface="Roboto Light"/>
              </a:endParaRPr>
            </a:p>
          </p:txBody>
        </p:sp>
        <p:sp>
          <p:nvSpPr>
            <p:cNvPr id="47" name="Oval 46"/>
            <p:cNvSpPr>
              <a:spLocks noChangeAspect="1"/>
            </p:cNvSpPr>
            <p:nvPr/>
          </p:nvSpPr>
          <p:spPr>
            <a:xfrm>
              <a:off x="4878387" y="2943574"/>
              <a:ext cx="1658349" cy="1658135"/>
            </a:xfrm>
            <a:prstGeom prst="ellipse">
              <a:avLst/>
            </a:prstGeom>
            <a:noFill/>
            <a:ln w="57150" cmpd="sng"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8" name="Group 47"/>
            <p:cNvGrpSpPr/>
            <p:nvPr/>
          </p:nvGrpSpPr>
          <p:grpSpPr>
            <a:xfrm>
              <a:off x="5235387" y="3314406"/>
              <a:ext cx="958669" cy="912201"/>
              <a:chOff x="1588" y="4763"/>
              <a:chExt cx="6746875" cy="6419850"/>
            </a:xfrm>
            <a:solidFill>
              <a:schemeClr val="accent1"/>
            </a:solidFill>
          </p:grpSpPr>
          <p:sp>
            <p:nvSpPr>
              <p:cNvPr id="49" name="Freeform 5"/>
              <p:cNvSpPr>
                <a:spLocks noEditPoints="1"/>
              </p:cNvSpPr>
              <p:nvPr/>
            </p:nvSpPr>
            <p:spPr bwMode="auto">
              <a:xfrm>
                <a:off x="1588" y="4763"/>
                <a:ext cx="6746875" cy="6419850"/>
              </a:xfrm>
              <a:custGeom>
                <a:avLst/>
                <a:gdLst>
                  <a:gd name="T0" fmla="*/ 1645 w 1796"/>
                  <a:gd name="T1" fmla="*/ 0 h 1709"/>
                  <a:gd name="T2" fmla="*/ 151 w 1796"/>
                  <a:gd name="T3" fmla="*/ 0 h 1709"/>
                  <a:gd name="T4" fmla="*/ 0 w 1796"/>
                  <a:gd name="T5" fmla="*/ 151 h 1709"/>
                  <a:gd name="T6" fmla="*/ 0 w 1796"/>
                  <a:gd name="T7" fmla="*/ 1307 h 1709"/>
                  <a:gd name="T8" fmla="*/ 151 w 1796"/>
                  <a:gd name="T9" fmla="*/ 1458 h 1709"/>
                  <a:gd name="T10" fmla="*/ 606 w 1796"/>
                  <a:gd name="T11" fmla="*/ 1458 h 1709"/>
                  <a:gd name="T12" fmla="*/ 526 w 1796"/>
                  <a:gd name="T13" fmla="*/ 1545 h 1709"/>
                  <a:gd name="T14" fmla="*/ 483 w 1796"/>
                  <a:gd name="T15" fmla="*/ 1590 h 1709"/>
                  <a:gd name="T16" fmla="*/ 479 w 1796"/>
                  <a:gd name="T17" fmla="*/ 1659 h 1709"/>
                  <a:gd name="T18" fmla="*/ 593 w 1796"/>
                  <a:gd name="T19" fmla="*/ 1709 h 1709"/>
                  <a:gd name="T20" fmla="*/ 1203 w 1796"/>
                  <a:gd name="T21" fmla="*/ 1709 h 1709"/>
                  <a:gd name="T22" fmla="*/ 1316 w 1796"/>
                  <a:gd name="T23" fmla="*/ 1659 h 1709"/>
                  <a:gd name="T24" fmla="*/ 1312 w 1796"/>
                  <a:gd name="T25" fmla="*/ 1590 h 1709"/>
                  <a:gd name="T26" fmla="*/ 1270 w 1796"/>
                  <a:gd name="T27" fmla="*/ 1545 h 1709"/>
                  <a:gd name="T28" fmla="*/ 1190 w 1796"/>
                  <a:gd name="T29" fmla="*/ 1458 h 1709"/>
                  <a:gd name="T30" fmla="*/ 1645 w 1796"/>
                  <a:gd name="T31" fmla="*/ 1458 h 1709"/>
                  <a:gd name="T32" fmla="*/ 1796 w 1796"/>
                  <a:gd name="T33" fmla="*/ 1307 h 1709"/>
                  <a:gd name="T34" fmla="*/ 1796 w 1796"/>
                  <a:gd name="T35" fmla="*/ 151 h 1709"/>
                  <a:gd name="T36" fmla="*/ 1645 w 1796"/>
                  <a:gd name="T37" fmla="*/ 0 h 1709"/>
                  <a:gd name="T38" fmla="*/ 1231 w 1796"/>
                  <a:gd name="T39" fmla="*/ 1585 h 1709"/>
                  <a:gd name="T40" fmla="*/ 1267 w 1796"/>
                  <a:gd name="T41" fmla="*/ 1622 h 1709"/>
                  <a:gd name="T42" fmla="*/ 1265 w 1796"/>
                  <a:gd name="T43" fmla="*/ 1635 h 1709"/>
                  <a:gd name="T44" fmla="*/ 1203 w 1796"/>
                  <a:gd name="T45" fmla="*/ 1653 h 1709"/>
                  <a:gd name="T46" fmla="*/ 593 w 1796"/>
                  <a:gd name="T47" fmla="*/ 1653 h 1709"/>
                  <a:gd name="T48" fmla="*/ 530 w 1796"/>
                  <a:gd name="T49" fmla="*/ 1635 h 1709"/>
                  <a:gd name="T50" fmla="*/ 528 w 1796"/>
                  <a:gd name="T51" fmla="*/ 1623 h 1709"/>
                  <a:gd name="T52" fmla="*/ 528 w 1796"/>
                  <a:gd name="T53" fmla="*/ 1623 h 1709"/>
                  <a:gd name="T54" fmla="*/ 565 w 1796"/>
                  <a:gd name="T55" fmla="*/ 1585 h 1709"/>
                  <a:gd name="T56" fmla="*/ 672 w 1796"/>
                  <a:gd name="T57" fmla="*/ 1458 h 1709"/>
                  <a:gd name="T58" fmla="*/ 1124 w 1796"/>
                  <a:gd name="T59" fmla="*/ 1458 h 1709"/>
                  <a:gd name="T60" fmla="*/ 1231 w 1796"/>
                  <a:gd name="T61" fmla="*/ 1585 h 1709"/>
                  <a:gd name="T62" fmla="*/ 1684 w 1796"/>
                  <a:gd name="T63" fmla="*/ 1307 h 1709"/>
                  <a:gd name="T64" fmla="*/ 1645 w 1796"/>
                  <a:gd name="T65" fmla="*/ 1346 h 1709"/>
                  <a:gd name="T66" fmla="*/ 151 w 1796"/>
                  <a:gd name="T67" fmla="*/ 1346 h 1709"/>
                  <a:gd name="T68" fmla="*/ 112 w 1796"/>
                  <a:gd name="T69" fmla="*/ 1307 h 1709"/>
                  <a:gd name="T70" fmla="*/ 112 w 1796"/>
                  <a:gd name="T71" fmla="*/ 151 h 1709"/>
                  <a:gd name="T72" fmla="*/ 151 w 1796"/>
                  <a:gd name="T73" fmla="*/ 112 h 1709"/>
                  <a:gd name="T74" fmla="*/ 1645 w 1796"/>
                  <a:gd name="T75" fmla="*/ 112 h 1709"/>
                  <a:gd name="T76" fmla="*/ 1684 w 1796"/>
                  <a:gd name="T77" fmla="*/ 151 h 1709"/>
                  <a:gd name="T78" fmla="*/ 1684 w 1796"/>
                  <a:gd name="T79" fmla="*/ 1307 h 1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796" h="1709">
                    <a:moveTo>
                      <a:pt x="1645" y="0"/>
                    </a:moveTo>
                    <a:cubicBezTo>
                      <a:pt x="151" y="0"/>
                      <a:pt x="151" y="0"/>
                      <a:pt x="151" y="0"/>
                    </a:cubicBezTo>
                    <a:cubicBezTo>
                      <a:pt x="68" y="0"/>
                      <a:pt x="0" y="67"/>
                      <a:pt x="0" y="151"/>
                    </a:cubicBezTo>
                    <a:cubicBezTo>
                      <a:pt x="0" y="1307"/>
                      <a:pt x="0" y="1307"/>
                      <a:pt x="0" y="1307"/>
                    </a:cubicBezTo>
                    <a:cubicBezTo>
                      <a:pt x="0" y="1390"/>
                      <a:pt x="68" y="1458"/>
                      <a:pt x="151" y="1458"/>
                    </a:cubicBezTo>
                    <a:cubicBezTo>
                      <a:pt x="606" y="1458"/>
                      <a:pt x="606" y="1458"/>
                      <a:pt x="606" y="1458"/>
                    </a:cubicBezTo>
                    <a:cubicBezTo>
                      <a:pt x="582" y="1488"/>
                      <a:pt x="544" y="1527"/>
                      <a:pt x="526" y="1545"/>
                    </a:cubicBezTo>
                    <a:cubicBezTo>
                      <a:pt x="506" y="1564"/>
                      <a:pt x="491" y="1579"/>
                      <a:pt x="483" y="1590"/>
                    </a:cubicBezTo>
                    <a:cubicBezTo>
                      <a:pt x="472" y="1605"/>
                      <a:pt x="467" y="1634"/>
                      <a:pt x="479" y="1659"/>
                    </a:cubicBezTo>
                    <a:cubicBezTo>
                      <a:pt x="491" y="1682"/>
                      <a:pt x="520" y="1709"/>
                      <a:pt x="593" y="1709"/>
                    </a:cubicBezTo>
                    <a:cubicBezTo>
                      <a:pt x="1203" y="1709"/>
                      <a:pt x="1203" y="1709"/>
                      <a:pt x="1203" y="1709"/>
                    </a:cubicBezTo>
                    <a:cubicBezTo>
                      <a:pt x="1276" y="1709"/>
                      <a:pt x="1305" y="1682"/>
                      <a:pt x="1316" y="1659"/>
                    </a:cubicBezTo>
                    <a:cubicBezTo>
                      <a:pt x="1329" y="1634"/>
                      <a:pt x="1324" y="1605"/>
                      <a:pt x="1312" y="1590"/>
                    </a:cubicBezTo>
                    <a:cubicBezTo>
                      <a:pt x="1304" y="1579"/>
                      <a:pt x="1289" y="1564"/>
                      <a:pt x="1270" y="1545"/>
                    </a:cubicBezTo>
                    <a:cubicBezTo>
                      <a:pt x="1252" y="1527"/>
                      <a:pt x="1213" y="1488"/>
                      <a:pt x="1190" y="1458"/>
                    </a:cubicBezTo>
                    <a:cubicBezTo>
                      <a:pt x="1645" y="1458"/>
                      <a:pt x="1645" y="1458"/>
                      <a:pt x="1645" y="1458"/>
                    </a:cubicBezTo>
                    <a:cubicBezTo>
                      <a:pt x="1728" y="1458"/>
                      <a:pt x="1796" y="1390"/>
                      <a:pt x="1796" y="1307"/>
                    </a:cubicBezTo>
                    <a:cubicBezTo>
                      <a:pt x="1796" y="151"/>
                      <a:pt x="1796" y="151"/>
                      <a:pt x="1796" y="151"/>
                    </a:cubicBezTo>
                    <a:cubicBezTo>
                      <a:pt x="1796" y="67"/>
                      <a:pt x="1728" y="0"/>
                      <a:pt x="1645" y="0"/>
                    </a:cubicBezTo>
                    <a:close/>
                    <a:moveTo>
                      <a:pt x="1231" y="1585"/>
                    </a:moveTo>
                    <a:cubicBezTo>
                      <a:pt x="1247" y="1601"/>
                      <a:pt x="1262" y="1616"/>
                      <a:pt x="1267" y="1622"/>
                    </a:cubicBezTo>
                    <a:cubicBezTo>
                      <a:pt x="1267" y="1622"/>
                      <a:pt x="1269" y="1629"/>
                      <a:pt x="1265" y="1635"/>
                    </a:cubicBezTo>
                    <a:cubicBezTo>
                      <a:pt x="1258" y="1646"/>
                      <a:pt x="1235" y="1653"/>
                      <a:pt x="1203" y="1653"/>
                    </a:cubicBezTo>
                    <a:cubicBezTo>
                      <a:pt x="593" y="1653"/>
                      <a:pt x="593" y="1653"/>
                      <a:pt x="593" y="1653"/>
                    </a:cubicBezTo>
                    <a:cubicBezTo>
                      <a:pt x="561" y="1653"/>
                      <a:pt x="538" y="1646"/>
                      <a:pt x="530" y="1635"/>
                    </a:cubicBezTo>
                    <a:cubicBezTo>
                      <a:pt x="527" y="1629"/>
                      <a:pt x="528" y="1623"/>
                      <a:pt x="528" y="1623"/>
                    </a:cubicBezTo>
                    <a:cubicBezTo>
                      <a:pt x="528" y="1623"/>
                      <a:pt x="528" y="1623"/>
                      <a:pt x="528" y="1623"/>
                    </a:cubicBezTo>
                    <a:cubicBezTo>
                      <a:pt x="534" y="1616"/>
                      <a:pt x="549" y="1601"/>
                      <a:pt x="565" y="1585"/>
                    </a:cubicBezTo>
                    <a:cubicBezTo>
                      <a:pt x="614" y="1536"/>
                      <a:pt x="654" y="1494"/>
                      <a:pt x="672" y="1458"/>
                    </a:cubicBezTo>
                    <a:cubicBezTo>
                      <a:pt x="1124" y="1458"/>
                      <a:pt x="1124" y="1458"/>
                      <a:pt x="1124" y="1458"/>
                    </a:cubicBezTo>
                    <a:cubicBezTo>
                      <a:pt x="1142" y="1494"/>
                      <a:pt x="1182" y="1536"/>
                      <a:pt x="1231" y="1585"/>
                    </a:cubicBezTo>
                    <a:close/>
                    <a:moveTo>
                      <a:pt x="1684" y="1307"/>
                    </a:moveTo>
                    <a:cubicBezTo>
                      <a:pt x="1684" y="1328"/>
                      <a:pt x="1666" y="1346"/>
                      <a:pt x="1645" y="1346"/>
                    </a:cubicBezTo>
                    <a:cubicBezTo>
                      <a:pt x="151" y="1346"/>
                      <a:pt x="151" y="1346"/>
                      <a:pt x="151" y="1346"/>
                    </a:cubicBezTo>
                    <a:cubicBezTo>
                      <a:pt x="129" y="1346"/>
                      <a:pt x="112" y="1328"/>
                      <a:pt x="112" y="1307"/>
                    </a:cubicBezTo>
                    <a:cubicBezTo>
                      <a:pt x="112" y="151"/>
                      <a:pt x="112" y="151"/>
                      <a:pt x="112" y="151"/>
                    </a:cubicBezTo>
                    <a:cubicBezTo>
                      <a:pt x="112" y="129"/>
                      <a:pt x="129" y="112"/>
                      <a:pt x="151" y="112"/>
                    </a:cubicBezTo>
                    <a:cubicBezTo>
                      <a:pt x="1645" y="112"/>
                      <a:pt x="1645" y="112"/>
                      <a:pt x="1645" y="112"/>
                    </a:cubicBezTo>
                    <a:cubicBezTo>
                      <a:pt x="1666" y="112"/>
                      <a:pt x="1684" y="129"/>
                      <a:pt x="1684" y="151"/>
                    </a:cubicBezTo>
                    <a:lnTo>
                      <a:pt x="1684" y="13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0" name="Freeform 6"/>
              <p:cNvSpPr>
                <a:spLocks noEditPoints="1"/>
              </p:cNvSpPr>
              <p:nvPr/>
            </p:nvSpPr>
            <p:spPr bwMode="auto">
              <a:xfrm>
                <a:off x="842963" y="846138"/>
                <a:ext cx="5064125" cy="3376613"/>
              </a:xfrm>
              <a:custGeom>
                <a:avLst/>
                <a:gdLst>
                  <a:gd name="T0" fmla="*/ 1252 w 1348"/>
                  <a:gd name="T1" fmla="*/ 0 h 899"/>
                  <a:gd name="T2" fmla="*/ 96 w 1348"/>
                  <a:gd name="T3" fmla="*/ 0 h 899"/>
                  <a:gd name="T4" fmla="*/ 0 w 1348"/>
                  <a:gd name="T5" fmla="*/ 95 h 899"/>
                  <a:gd name="T6" fmla="*/ 0 w 1348"/>
                  <a:gd name="T7" fmla="*/ 803 h 899"/>
                  <a:gd name="T8" fmla="*/ 96 w 1348"/>
                  <a:gd name="T9" fmla="*/ 899 h 899"/>
                  <a:gd name="T10" fmla="*/ 1252 w 1348"/>
                  <a:gd name="T11" fmla="*/ 899 h 899"/>
                  <a:gd name="T12" fmla="*/ 1348 w 1348"/>
                  <a:gd name="T13" fmla="*/ 803 h 899"/>
                  <a:gd name="T14" fmla="*/ 1348 w 1348"/>
                  <a:gd name="T15" fmla="*/ 95 h 899"/>
                  <a:gd name="T16" fmla="*/ 1252 w 1348"/>
                  <a:gd name="T17" fmla="*/ 0 h 899"/>
                  <a:gd name="T18" fmla="*/ 1291 w 1348"/>
                  <a:gd name="T19" fmla="*/ 803 h 899"/>
                  <a:gd name="T20" fmla="*/ 1252 w 1348"/>
                  <a:gd name="T21" fmla="*/ 843 h 899"/>
                  <a:gd name="T22" fmla="*/ 96 w 1348"/>
                  <a:gd name="T23" fmla="*/ 843 h 899"/>
                  <a:gd name="T24" fmla="*/ 56 w 1348"/>
                  <a:gd name="T25" fmla="*/ 803 h 899"/>
                  <a:gd name="T26" fmla="*/ 56 w 1348"/>
                  <a:gd name="T27" fmla="*/ 95 h 899"/>
                  <a:gd name="T28" fmla="*/ 96 w 1348"/>
                  <a:gd name="T29" fmla="*/ 56 h 899"/>
                  <a:gd name="T30" fmla="*/ 1252 w 1348"/>
                  <a:gd name="T31" fmla="*/ 56 h 899"/>
                  <a:gd name="T32" fmla="*/ 1291 w 1348"/>
                  <a:gd name="T33" fmla="*/ 95 h 899"/>
                  <a:gd name="T34" fmla="*/ 1291 w 1348"/>
                  <a:gd name="T35" fmla="*/ 803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48" h="899">
                    <a:moveTo>
                      <a:pt x="1252" y="0"/>
                    </a:moveTo>
                    <a:cubicBezTo>
                      <a:pt x="96" y="0"/>
                      <a:pt x="96" y="0"/>
                      <a:pt x="96" y="0"/>
                    </a:cubicBezTo>
                    <a:cubicBezTo>
                      <a:pt x="43" y="0"/>
                      <a:pt x="0" y="43"/>
                      <a:pt x="0" y="95"/>
                    </a:cubicBezTo>
                    <a:cubicBezTo>
                      <a:pt x="0" y="803"/>
                      <a:pt x="0" y="803"/>
                      <a:pt x="0" y="803"/>
                    </a:cubicBezTo>
                    <a:cubicBezTo>
                      <a:pt x="0" y="856"/>
                      <a:pt x="43" y="899"/>
                      <a:pt x="96" y="899"/>
                    </a:cubicBezTo>
                    <a:cubicBezTo>
                      <a:pt x="1252" y="899"/>
                      <a:pt x="1252" y="899"/>
                      <a:pt x="1252" y="899"/>
                    </a:cubicBezTo>
                    <a:cubicBezTo>
                      <a:pt x="1305" y="899"/>
                      <a:pt x="1348" y="856"/>
                      <a:pt x="1348" y="803"/>
                    </a:cubicBezTo>
                    <a:cubicBezTo>
                      <a:pt x="1348" y="95"/>
                      <a:pt x="1348" y="95"/>
                      <a:pt x="1348" y="95"/>
                    </a:cubicBezTo>
                    <a:cubicBezTo>
                      <a:pt x="1348" y="43"/>
                      <a:pt x="1305" y="0"/>
                      <a:pt x="1252" y="0"/>
                    </a:cubicBezTo>
                    <a:close/>
                    <a:moveTo>
                      <a:pt x="1291" y="803"/>
                    </a:moveTo>
                    <a:cubicBezTo>
                      <a:pt x="1291" y="825"/>
                      <a:pt x="1274" y="843"/>
                      <a:pt x="1252" y="843"/>
                    </a:cubicBezTo>
                    <a:cubicBezTo>
                      <a:pt x="96" y="843"/>
                      <a:pt x="96" y="843"/>
                      <a:pt x="96" y="843"/>
                    </a:cubicBezTo>
                    <a:cubicBezTo>
                      <a:pt x="74" y="843"/>
                      <a:pt x="56" y="825"/>
                      <a:pt x="56" y="803"/>
                    </a:cubicBezTo>
                    <a:cubicBezTo>
                      <a:pt x="56" y="95"/>
                      <a:pt x="56" y="95"/>
                      <a:pt x="56" y="95"/>
                    </a:cubicBezTo>
                    <a:cubicBezTo>
                      <a:pt x="56" y="74"/>
                      <a:pt x="74" y="56"/>
                      <a:pt x="96" y="56"/>
                    </a:cubicBezTo>
                    <a:cubicBezTo>
                      <a:pt x="1252" y="56"/>
                      <a:pt x="1252" y="56"/>
                      <a:pt x="1252" y="56"/>
                    </a:cubicBezTo>
                    <a:cubicBezTo>
                      <a:pt x="1274" y="56"/>
                      <a:pt x="1291" y="74"/>
                      <a:pt x="1291" y="95"/>
                    </a:cubicBezTo>
                    <a:lnTo>
                      <a:pt x="1291" y="8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1" name="Freeform 7"/>
              <p:cNvSpPr>
                <a:spLocks noEditPoints="1"/>
              </p:cNvSpPr>
              <p:nvPr/>
            </p:nvSpPr>
            <p:spPr bwMode="auto">
              <a:xfrm>
                <a:off x="3059113" y="4321176"/>
                <a:ext cx="631825" cy="630238"/>
              </a:xfrm>
              <a:custGeom>
                <a:avLst/>
                <a:gdLst>
                  <a:gd name="T0" fmla="*/ 84 w 168"/>
                  <a:gd name="T1" fmla="*/ 0 h 168"/>
                  <a:gd name="T2" fmla="*/ 0 w 168"/>
                  <a:gd name="T3" fmla="*/ 84 h 168"/>
                  <a:gd name="T4" fmla="*/ 84 w 168"/>
                  <a:gd name="T5" fmla="*/ 168 h 168"/>
                  <a:gd name="T6" fmla="*/ 168 w 168"/>
                  <a:gd name="T7" fmla="*/ 84 h 168"/>
                  <a:gd name="T8" fmla="*/ 84 w 168"/>
                  <a:gd name="T9" fmla="*/ 0 h 168"/>
                  <a:gd name="T10" fmla="*/ 84 w 168"/>
                  <a:gd name="T11" fmla="*/ 112 h 168"/>
                  <a:gd name="T12" fmla="*/ 56 w 168"/>
                  <a:gd name="T13" fmla="*/ 84 h 168"/>
                  <a:gd name="T14" fmla="*/ 84 w 168"/>
                  <a:gd name="T15" fmla="*/ 56 h 168"/>
                  <a:gd name="T16" fmla="*/ 112 w 168"/>
                  <a:gd name="T17" fmla="*/ 84 h 168"/>
                  <a:gd name="T18" fmla="*/ 84 w 168"/>
                  <a:gd name="T19" fmla="*/ 112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8" h="168">
                    <a:moveTo>
                      <a:pt x="84" y="0"/>
                    </a:moveTo>
                    <a:cubicBezTo>
                      <a:pt x="38" y="0"/>
                      <a:pt x="0" y="38"/>
                      <a:pt x="0" y="84"/>
                    </a:cubicBezTo>
                    <a:cubicBezTo>
                      <a:pt x="0" y="131"/>
                      <a:pt x="38" y="168"/>
                      <a:pt x="84" y="168"/>
                    </a:cubicBezTo>
                    <a:cubicBezTo>
                      <a:pt x="130" y="168"/>
                      <a:pt x="168" y="131"/>
                      <a:pt x="168" y="84"/>
                    </a:cubicBezTo>
                    <a:cubicBezTo>
                      <a:pt x="168" y="38"/>
                      <a:pt x="130" y="0"/>
                      <a:pt x="84" y="0"/>
                    </a:cubicBezTo>
                    <a:close/>
                    <a:moveTo>
                      <a:pt x="84" y="112"/>
                    </a:moveTo>
                    <a:cubicBezTo>
                      <a:pt x="68" y="112"/>
                      <a:pt x="56" y="100"/>
                      <a:pt x="56" y="84"/>
                    </a:cubicBezTo>
                    <a:cubicBezTo>
                      <a:pt x="56" y="69"/>
                      <a:pt x="68" y="56"/>
                      <a:pt x="84" y="56"/>
                    </a:cubicBezTo>
                    <a:cubicBezTo>
                      <a:pt x="99" y="56"/>
                      <a:pt x="112" y="69"/>
                      <a:pt x="112" y="84"/>
                    </a:cubicBezTo>
                    <a:cubicBezTo>
                      <a:pt x="112" y="100"/>
                      <a:pt x="99" y="112"/>
                      <a:pt x="84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2" name="Freeform 8"/>
              <p:cNvSpPr>
                <a:spLocks/>
              </p:cNvSpPr>
              <p:nvPr/>
            </p:nvSpPr>
            <p:spPr bwMode="auto">
              <a:xfrm>
                <a:off x="2528888" y="2533651"/>
                <a:ext cx="628650" cy="1262063"/>
              </a:xfrm>
              <a:custGeom>
                <a:avLst/>
                <a:gdLst>
                  <a:gd name="T0" fmla="*/ 125 w 167"/>
                  <a:gd name="T1" fmla="*/ 0 h 336"/>
                  <a:gd name="T2" fmla="*/ 42 w 167"/>
                  <a:gd name="T3" fmla="*/ 0 h 336"/>
                  <a:gd name="T4" fmla="*/ 0 w 167"/>
                  <a:gd name="T5" fmla="*/ 42 h 336"/>
                  <a:gd name="T6" fmla="*/ 0 w 167"/>
                  <a:gd name="T7" fmla="*/ 294 h 336"/>
                  <a:gd name="T8" fmla="*/ 42 w 167"/>
                  <a:gd name="T9" fmla="*/ 336 h 336"/>
                  <a:gd name="T10" fmla="*/ 125 w 167"/>
                  <a:gd name="T11" fmla="*/ 336 h 336"/>
                  <a:gd name="T12" fmla="*/ 167 w 167"/>
                  <a:gd name="T13" fmla="*/ 294 h 336"/>
                  <a:gd name="T14" fmla="*/ 167 w 167"/>
                  <a:gd name="T15" fmla="*/ 42 h 336"/>
                  <a:gd name="T16" fmla="*/ 125 w 167"/>
                  <a:gd name="T17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336">
                    <a:moveTo>
                      <a:pt x="125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8"/>
                      <a:pt x="0" y="42"/>
                    </a:cubicBezTo>
                    <a:cubicBezTo>
                      <a:pt x="0" y="294"/>
                      <a:pt x="0" y="294"/>
                      <a:pt x="0" y="294"/>
                    </a:cubicBezTo>
                    <a:cubicBezTo>
                      <a:pt x="0" y="317"/>
                      <a:pt x="19" y="336"/>
                      <a:pt x="42" y="336"/>
                    </a:cubicBezTo>
                    <a:cubicBezTo>
                      <a:pt x="125" y="336"/>
                      <a:pt x="125" y="336"/>
                      <a:pt x="125" y="336"/>
                    </a:cubicBezTo>
                    <a:cubicBezTo>
                      <a:pt x="148" y="336"/>
                      <a:pt x="167" y="317"/>
                      <a:pt x="167" y="294"/>
                    </a:cubicBezTo>
                    <a:cubicBezTo>
                      <a:pt x="167" y="42"/>
                      <a:pt x="167" y="42"/>
                      <a:pt x="167" y="42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3" name="Freeform 9"/>
              <p:cNvSpPr>
                <a:spLocks/>
              </p:cNvSpPr>
              <p:nvPr/>
            </p:nvSpPr>
            <p:spPr bwMode="auto">
              <a:xfrm>
                <a:off x="4632326" y="1266826"/>
                <a:ext cx="635000" cy="2528888"/>
              </a:xfrm>
              <a:custGeom>
                <a:avLst/>
                <a:gdLst>
                  <a:gd name="T0" fmla="*/ 126 w 169"/>
                  <a:gd name="T1" fmla="*/ 0 h 673"/>
                  <a:gd name="T2" fmla="*/ 42 w 169"/>
                  <a:gd name="T3" fmla="*/ 0 h 673"/>
                  <a:gd name="T4" fmla="*/ 0 w 169"/>
                  <a:gd name="T5" fmla="*/ 41 h 673"/>
                  <a:gd name="T6" fmla="*/ 0 w 169"/>
                  <a:gd name="T7" fmla="*/ 632 h 673"/>
                  <a:gd name="T8" fmla="*/ 42 w 169"/>
                  <a:gd name="T9" fmla="*/ 673 h 673"/>
                  <a:gd name="T10" fmla="*/ 126 w 169"/>
                  <a:gd name="T11" fmla="*/ 673 h 673"/>
                  <a:gd name="T12" fmla="*/ 169 w 169"/>
                  <a:gd name="T13" fmla="*/ 632 h 673"/>
                  <a:gd name="T14" fmla="*/ 169 w 169"/>
                  <a:gd name="T15" fmla="*/ 41 h 673"/>
                  <a:gd name="T16" fmla="*/ 126 w 169"/>
                  <a:gd name="T17" fmla="*/ 0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673">
                    <a:moveTo>
                      <a:pt x="126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9"/>
                      <a:pt x="0" y="41"/>
                    </a:cubicBezTo>
                    <a:cubicBezTo>
                      <a:pt x="0" y="632"/>
                      <a:pt x="0" y="632"/>
                      <a:pt x="0" y="632"/>
                    </a:cubicBezTo>
                    <a:cubicBezTo>
                      <a:pt x="0" y="655"/>
                      <a:pt x="19" y="673"/>
                      <a:pt x="42" y="673"/>
                    </a:cubicBezTo>
                    <a:cubicBezTo>
                      <a:pt x="126" y="673"/>
                      <a:pt x="126" y="673"/>
                      <a:pt x="126" y="673"/>
                    </a:cubicBezTo>
                    <a:cubicBezTo>
                      <a:pt x="150" y="673"/>
                      <a:pt x="169" y="655"/>
                      <a:pt x="169" y="632"/>
                    </a:cubicBezTo>
                    <a:cubicBezTo>
                      <a:pt x="169" y="41"/>
                      <a:pt x="169" y="41"/>
                      <a:pt x="169" y="41"/>
                    </a:cubicBezTo>
                    <a:cubicBezTo>
                      <a:pt x="169" y="19"/>
                      <a:pt x="150" y="0"/>
                      <a:pt x="12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4" name="Freeform 10"/>
              <p:cNvSpPr>
                <a:spLocks/>
              </p:cNvSpPr>
              <p:nvPr/>
            </p:nvSpPr>
            <p:spPr bwMode="auto">
              <a:xfrm>
                <a:off x="3584576" y="2112963"/>
                <a:ext cx="627063" cy="1682750"/>
              </a:xfrm>
              <a:custGeom>
                <a:avLst/>
                <a:gdLst>
                  <a:gd name="T0" fmla="*/ 125 w 167"/>
                  <a:gd name="T1" fmla="*/ 0 h 448"/>
                  <a:gd name="T2" fmla="*/ 41 w 167"/>
                  <a:gd name="T3" fmla="*/ 0 h 448"/>
                  <a:gd name="T4" fmla="*/ 0 w 167"/>
                  <a:gd name="T5" fmla="*/ 40 h 448"/>
                  <a:gd name="T6" fmla="*/ 0 w 167"/>
                  <a:gd name="T7" fmla="*/ 407 h 448"/>
                  <a:gd name="T8" fmla="*/ 41 w 167"/>
                  <a:gd name="T9" fmla="*/ 448 h 448"/>
                  <a:gd name="T10" fmla="*/ 125 w 167"/>
                  <a:gd name="T11" fmla="*/ 448 h 448"/>
                  <a:gd name="T12" fmla="*/ 167 w 167"/>
                  <a:gd name="T13" fmla="*/ 407 h 448"/>
                  <a:gd name="T14" fmla="*/ 167 w 167"/>
                  <a:gd name="T15" fmla="*/ 40 h 448"/>
                  <a:gd name="T16" fmla="*/ 125 w 167"/>
                  <a:gd name="T17" fmla="*/ 0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448">
                    <a:moveTo>
                      <a:pt x="125" y="0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407"/>
                      <a:pt x="0" y="407"/>
                      <a:pt x="0" y="407"/>
                    </a:cubicBezTo>
                    <a:cubicBezTo>
                      <a:pt x="0" y="430"/>
                      <a:pt x="18" y="448"/>
                      <a:pt x="41" y="448"/>
                    </a:cubicBezTo>
                    <a:cubicBezTo>
                      <a:pt x="125" y="448"/>
                      <a:pt x="125" y="448"/>
                      <a:pt x="125" y="448"/>
                    </a:cubicBezTo>
                    <a:cubicBezTo>
                      <a:pt x="148" y="448"/>
                      <a:pt x="167" y="430"/>
                      <a:pt x="167" y="407"/>
                    </a:cubicBezTo>
                    <a:cubicBezTo>
                      <a:pt x="167" y="40"/>
                      <a:pt x="167" y="40"/>
                      <a:pt x="167" y="40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5" name="Freeform 11"/>
              <p:cNvSpPr>
                <a:spLocks/>
              </p:cNvSpPr>
              <p:nvPr/>
            </p:nvSpPr>
            <p:spPr bwMode="auto">
              <a:xfrm>
                <a:off x="1474788" y="1687513"/>
                <a:ext cx="633413" cy="2108200"/>
              </a:xfrm>
              <a:custGeom>
                <a:avLst/>
                <a:gdLst>
                  <a:gd name="T0" fmla="*/ 127 w 169"/>
                  <a:gd name="T1" fmla="*/ 0 h 561"/>
                  <a:gd name="T2" fmla="*/ 43 w 169"/>
                  <a:gd name="T3" fmla="*/ 0 h 561"/>
                  <a:gd name="T4" fmla="*/ 0 w 169"/>
                  <a:gd name="T5" fmla="*/ 40 h 561"/>
                  <a:gd name="T6" fmla="*/ 0 w 169"/>
                  <a:gd name="T7" fmla="*/ 521 h 561"/>
                  <a:gd name="T8" fmla="*/ 43 w 169"/>
                  <a:gd name="T9" fmla="*/ 561 h 561"/>
                  <a:gd name="T10" fmla="*/ 127 w 169"/>
                  <a:gd name="T11" fmla="*/ 561 h 561"/>
                  <a:gd name="T12" fmla="*/ 169 w 169"/>
                  <a:gd name="T13" fmla="*/ 521 h 561"/>
                  <a:gd name="T14" fmla="*/ 169 w 169"/>
                  <a:gd name="T15" fmla="*/ 40 h 561"/>
                  <a:gd name="T16" fmla="*/ 127 w 169"/>
                  <a:gd name="T17" fmla="*/ 0 h 5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561">
                    <a:moveTo>
                      <a:pt x="127" y="0"/>
                    </a:moveTo>
                    <a:cubicBezTo>
                      <a:pt x="43" y="0"/>
                      <a:pt x="43" y="0"/>
                      <a:pt x="43" y="0"/>
                    </a:cubicBezTo>
                    <a:cubicBezTo>
                      <a:pt x="19" y="0"/>
                      <a:pt x="0" y="18"/>
                      <a:pt x="0" y="40"/>
                    </a:cubicBezTo>
                    <a:cubicBezTo>
                      <a:pt x="0" y="521"/>
                      <a:pt x="0" y="521"/>
                      <a:pt x="0" y="521"/>
                    </a:cubicBezTo>
                    <a:cubicBezTo>
                      <a:pt x="0" y="543"/>
                      <a:pt x="19" y="561"/>
                      <a:pt x="43" y="561"/>
                    </a:cubicBezTo>
                    <a:cubicBezTo>
                      <a:pt x="127" y="561"/>
                      <a:pt x="127" y="561"/>
                      <a:pt x="127" y="561"/>
                    </a:cubicBezTo>
                    <a:cubicBezTo>
                      <a:pt x="150" y="561"/>
                      <a:pt x="169" y="543"/>
                      <a:pt x="169" y="521"/>
                    </a:cubicBezTo>
                    <a:cubicBezTo>
                      <a:pt x="169" y="40"/>
                      <a:pt x="169" y="40"/>
                      <a:pt x="169" y="40"/>
                    </a:cubicBezTo>
                    <a:cubicBezTo>
                      <a:pt x="169" y="18"/>
                      <a:pt x="150" y="0"/>
                      <a:pt x="1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7" name="Group 6"/>
          <p:cNvGrpSpPr/>
          <p:nvPr/>
        </p:nvGrpSpPr>
        <p:grpSpPr>
          <a:xfrm>
            <a:off x="8305234" y="3623016"/>
            <a:ext cx="2133600" cy="2051062"/>
            <a:chOff x="16612631" y="7246031"/>
            <a:chExt cx="4267756" cy="4102123"/>
          </a:xfrm>
        </p:grpSpPr>
        <p:sp>
          <p:nvSpPr>
            <p:cNvPr id="57" name="TextBox 56"/>
            <p:cNvSpPr txBox="1"/>
            <p:nvPr/>
          </p:nvSpPr>
          <p:spPr>
            <a:xfrm>
              <a:off x="16612631" y="9239951"/>
              <a:ext cx="4267756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hr-HR" sz="1500" b="1" dirty="0" smtClean="0">
                  <a:solidFill>
                    <a:schemeClr val="bg1">
                      <a:lumMod val="65000"/>
                    </a:schemeClr>
                  </a:solidFill>
                  <a:cs typeface="Roboto Regular"/>
                </a:rPr>
                <a:t>IZVJEŠTAJNI HUB</a:t>
              </a:r>
              <a:endParaRPr lang="en-US" sz="1500" b="1" dirty="0">
                <a:solidFill>
                  <a:schemeClr val="bg1">
                    <a:lumMod val="65000"/>
                  </a:schemeClr>
                </a:solidFill>
                <a:cs typeface="Roboto Regular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6612631" y="9968692"/>
              <a:ext cx="4267756" cy="1379462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hr-HR" sz="1200" dirty="0" smtClean="0">
                  <a:solidFill>
                    <a:schemeClr val="bg1">
                      <a:lumMod val="65000"/>
                    </a:schemeClr>
                  </a:solidFill>
                  <a:cs typeface="Roboto Light"/>
                </a:rPr>
                <a:t>Automatska izrada i distribucija izvještaja, SMS poruka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cs typeface="Roboto Light"/>
              </a:endParaRPr>
            </a:p>
          </p:txBody>
        </p:sp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17832387" y="7246031"/>
              <a:ext cx="1663942" cy="1663723"/>
            </a:xfrm>
            <a:prstGeom prst="ellipse">
              <a:avLst/>
            </a:prstGeom>
            <a:noFill/>
            <a:ln w="57150" cmpd="sng">
              <a:solidFill>
                <a:schemeClr val="accent5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Roboto Light"/>
                <a:cs typeface="Roboto Light"/>
              </a:endParaRPr>
            </a:p>
          </p:txBody>
        </p:sp>
        <p:sp>
          <p:nvSpPr>
            <p:cNvPr id="64" name="Freeform 7"/>
            <p:cNvSpPr>
              <a:spLocks/>
            </p:cNvSpPr>
            <p:nvPr/>
          </p:nvSpPr>
          <p:spPr bwMode="auto">
            <a:xfrm>
              <a:off x="18632692" y="8427145"/>
              <a:ext cx="62062" cy="31972"/>
            </a:xfrm>
            <a:custGeom>
              <a:avLst/>
              <a:gdLst>
                <a:gd name="T0" fmla="*/ 14 w 14"/>
                <a:gd name="T1" fmla="*/ 4 h 7"/>
                <a:gd name="T2" fmla="*/ 10 w 14"/>
                <a:gd name="T3" fmla="*/ 7 h 7"/>
                <a:gd name="T4" fmla="*/ 4 w 14"/>
                <a:gd name="T5" fmla="*/ 7 h 7"/>
                <a:gd name="T6" fmla="*/ 0 w 14"/>
                <a:gd name="T7" fmla="*/ 4 h 7"/>
                <a:gd name="T8" fmla="*/ 0 w 14"/>
                <a:gd name="T9" fmla="*/ 4 h 7"/>
                <a:gd name="T10" fmla="*/ 4 w 14"/>
                <a:gd name="T11" fmla="*/ 0 h 7"/>
                <a:gd name="T12" fmla="*/ 10 w 14"/>
                <a:gd name="T13" fmla="*/ 0 h 7"/>
                <a:gd name="T14" fmla="*/ 14 w 14"/>
                <a:gd name="T1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7">
                  <a:moveTo>
                    <a:pt x="14" y="4"/>
                  </a:moveTo>
                  <a:cubicBezTo>
                    <a:pt x="14" y="6"/>
                    <a:pt x="12" y="7"/>
                    <a:pt x="10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0" y="6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2" y="0"/>
                    <a:pt x="14" y="2"/>
                    <a:pt x="14" y="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latin typeface="Roboto Light"/>
                <a:cs typeface="Roboto Light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267139" y="2330385"/>
            <a:ext cx="2133600" cy="1054102"/>
            <a:chOff x="16536431" y="4660767"/>
            <a:chExt cx="4267756" cy="2108203"/>
          </a:xfrm>
        </p:grpSpPr>
        <p:sp>
          <p:nvSpPr>
            <p:cNvPr id="66" name="TextBox 65"/>
            <p:cNvSpPr txBox="1"/>
            <p:nvPr/>
          </p:nvSpPr>
          <p:spPr>
            <a:xfrm>
              <a:off x="16536431" y="4660767"/>
              <a:ext cx="4267756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hr-HR" sz="1500" b="1" dirty="0" smtClean="0">
                  <a:solidFill>
                    <a:schemeClr val="bg1">
                      <a:lumMod val="65000"/>
                    </a:schemeClr>
                  </a:solidFill>
                  <a:cs typeface="Roboto Regular"/>
                </a:rPr>
                <a:t>MAPA</a:t>
              </a:r>
              <a:endParaRPr lang="en-US" sz="1500" b="1" dirty="0">
                <a:solidFill>
                  <a:schemeClr val="bg1">
                    <a:lumMod val="65000"/>
                  </a:schemeClr>
                </a:solidFill>
                <a:cs typeface="Roboto Regular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6536431" y="5389508"/>
              <a:ext cx="4267756" cy="1379462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hr-HR" sz="1200" dirty="0" smtClean="0">
                  <a:solidFill>
                    <a:schemeClr val="bg1">
                      <a:lumMod val="65000"/>
                    </a:schemeClr>
                  </a:solidFill>
                  <a:cs typeface="Roboto Light"/>
                </a:rPr>
                <a:t>Učenje segmenata mape realnim brzinama i vremenima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cs typeface="Roboto Light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802834" y="3620269"/>
            <a:ext cx="2133600" cy="2053805"/>
            <a:chOff x="3606138" y="7240538"/>
            <a:chExt cx="4267756" cy="4107610"/>
          </a:xfrm>
        </p:grpSpPr>
        <p:sp>
          <p:nvSpPr>
            <p:cNvPr id="72" name="TextBox 71"/>
            <p:cNvSpPr txBox="1"/>
            <p:nvPr/>
          </p:nvSpPr>
          <p:spPr>
            <a:xfrm>
              <a:off x="3606138" y="9235960"/>
              <a:ext cx="4267756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hr-HR" sz="1500" b="1" dirty="0" smtClean="0">
                  <a:solidFill>
                    <a:schemeClr val="bg1">
                      <a:lumMod val="65000"/>
                    </a:schemeClr>
                  </a:solidFill>
                  <a:cs typeface="Roboto Regular"/>
                </a:rPr>
                <a:t>LOKACIJA</a:t>
              </a:r>
              <a:endParaRPr lang="en-US" sz="1500" b="1" dirty="0">
                <a:solidFill>
                  <a:schemeClr val="bg1">
                    <a:lumMod val="65000"/>
                  </a:schemeClr>
                </a:solidFill>
                <a:cs typeface="Roboto Regular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606138" y="9964700"/>
              <a:ext cx="4267756" cy="138344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hr-HR" sz="1200" dirty="0" smtClean="0">
                  <a:solidFill>
                    <a:schemeClr val="bg1">
                      <a:lumMod val="65000"/>
                    </a:schemeClr>
                  </a:solidFill>
                  <a:cs typeface="Roboto Light"/>
                </a:rPr>
                <a:t>Učenje vremena čekanja i vremena isporuke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  <a:cs typeface="Roboto Light"/>
              </a:endParaRPr>
            </a:p>
          </p:txBody>
        </p:sp>
        <p:sp>
          <p:nvSpPr>
            <p:cNvPr id="75" name="Oval 74"/>
            <p:cNvSpPr>
              <a:spLocks noChangeAspect="1"/>
            </p:cNvSpPr>
            <p:nvPr/>
          </p:nvSpPr>
          <p:spPr>
            <a:xfrm>
              <a:off x="4954587" y="7240538"/>
              <a:ext cx="1658349" cy="1658135"/>
            </a:xfrm>
            <a:prstGeom prst="ellipse">
              <a:avLst/>
            </a:prstGeom>
            <a:noFill/>
            <a:ln w="57150" cmpd="sng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Roboto Light"/>
                <a:cs typeface="Roboto Light"/>
              </a:endParaRPr>
            </a:p>
          </p:txBody>
        </p:sp>
        <p:grpSp>
          <p:nvGrpSpPr>
            <p:cNvPr id="76" name="Group 75"/>
            <p:cNvGrpSpPr/>
            <p:nvPr/>
          </p:nvGrpSpPr>
          <p:grpSpPr>
            <a:xfrm>
              <a:off x="5579556" y="7860349"/>
              <a:ext cx="554941" cy="370925"/>
              <a:chOff x="5880100" y="301625"/>
              <a:chExt cx="904893" cy="604834"/>
            </a:xfrm>
            <a:solidFill>
              <a:schemeClr val="accent2"/>
            </a:solidFill>
          </p:grpSpPr>
          <p:sp>
            <p:nvSpPr>
              <p:cNvPr id="79" name="Freeform 15"/>
              <p:cNvSpPr>
                <a:spLocks noEditPoints="1"/>
              </p:cNvSpPr>
              <p:nvPr/>
            </p:nvSpPr>
            <p:spPr bwMode="auto">
              <a:xfrm>
                <a:off x="6611959" y="301625"/>
                <a:ext cx="131763" cy="128587"/>
              </a:xfrm>
              <a:custGeom>
                <a:avLst/>
                <a:gdLst>
                  <a:gd name="T0" fmla="*/ 17 w 35"/>
                  <a:gd name="T1" fmla="*/ 34 h 34"/>
                  <a:gd name="T2" fmla="*/ 35 w 35"/>
                  <a:gd name="T3" fmla="*/ 17 h 34"/>
                  <a:gd name="T4" fmla="*/ 17 w 35"/>
                  <a:gd name="T5" fmla="*/ 0 h 34"/>
                  <a:gd name="T6" fmla="*/ 0 w 35"/>
                  <a:gd name="T7" fmla="*/ 17 h 34"/>
                  <a:gd name="T8" fmla="*/ 17 w 35"/>
                  <a:gd name="T9" fmla="*/ 34 h 34"/>
                  <a:gd name="T10" fmla="*/ 17 w 35"/>
                  <a:gd name="T11" fmla="*/ 11 h 34"/>
                  <a:gd name="T12" fmla="*/ 23 w 35"/>
                  <a:gd name="T13" fmla="*/ 17 h 34"/>
                  <a:gd name="T14" fmla="*/ 17 w 35"/>
                  <a:gd name="T15" fmla="*/ 23 h 34"/>
                  <a:gd name="T16" fmla="*/ 12 w 35"/>
                  <a:gd name="T17" fmla="*/ 17 h 34"/>
                  <a:gd name="T18" fmla="*/ 17 w 35"/>
                  <a:gd name="T19" fmla="*/ 1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" h="34">
                    <a:moveTo>
                      <a:pt x="17" y="34"/>
                    </a:moveTo>
                    <a:cubicBezTo>
                      <a:pt x="27" y="34"/>
                      <a:pt x="35" y="26"/>
                      <a:pt x="35" y="17"/>
                    </a:cubicBezTo>
                    <a:cubicBezTo>
                      <a:pt x="35" y="7"/>
                      <a:pt x="27" y="0"/>
                      <a:pt x="17" y="0"/>
                    </a:cubicBezTo>
                    <a:cubicBezTo>
                      <a:pt x="8" y="0"/>
                      <a:pt x="0" y="7"/>
                      <a:pt x="0" y="17"/>
                    </a:cubicBezTo>
                    <a:cubicBezTo>
                      <a:pt x="0" y="26"/>
                      <a:pt x="8" y="34"/>
                      <a:pt x="17" y="34"/>
                    </a:cubicBezTo>
                    <a:close/>
                    <a:moveTo>
                      <a:pt x="17" y="11"/>
                    </a:moveTo>
                    <a:cubicBezTo>
                      <a:pt x="21" y="11"/>
                      <a:pt x="23" y="14"/>
                      <a:pt x="23" y="17"/>
                    </a:cubicBezTo>
                    <a:cubicBezTo>
                      <a:pt x="23" y="20"/>
                      <a:pt x="21" y="23"/>
                      <a:pt x="17" y="23"/>
                    </a:cubicBezTo>
                    <a:cubicBezTo>
                      <a:pt x="14" y="23"/>
                      <a:pt x="12" y="20"/>
                      <a:pt x="12" y="17"/>
                    </a:cubicBezTo>
                    <a:cubicBezTo>
                      <a:pt x="12" y="14"/>
                      <a:pt x="14" y="11"/>
                      <a:pt x="17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Roboto Light"/>
                  <a:cs typeface="Roboto Light"/>
                </a:endParaRPr>
              </a:p>
            </p:txBody>
          </p:sp>
          <p:sp>
            <p:nvSpPr>
              <p:cNvPr id="80" name="Freeform 16"/>
              <p:cNvSpPr>
                <a:spLocks/>
              </p:cNvSpPr>
              <p:nvPr/>
            </p:nvSpPr>
            <p:spPr bwMode="auto">
              <a:xfrm>
                <a:off x="6570685" y="860422"/>
                <a:ext cx="173039" cy="46037"/>
              </a:xfrm>
              <a:custGeom>
                <a:avLst/>
                <a:gdLst>
                  <a:gd name="T0" fmla="*/ 40 w 46"/>
                  <a:gd name="T1" fmla="*/ 0 h 12"/>
                  <a:gd name="T2" fmla="*/ 5 w 46"/>
                  <a:gd name="T3" fmla="*/ 0 h 12"/>
                  <a:gd name="T4" fmla="*/ 0 w 46"/>
                  <a:gd name="T5" fmla="*/ 6 h 12"/>
                  <a:gd name="T6" fmla="*/ 5 w 46"/>
                  <a:gd name="T7" fmla="*/ 12 h 12"/>
                  <a:gd name="T8" fmla="*/ 40 w 46"/>
                  <a:gd name="T9" fmla="*/ 12 h 12"/>
                  <a:gd name="T10" fmla="*/ 46 w 46"/>
                  <a:gd name="T11" fmla="*/ 6 h 12"/>
                  <a:gd name="T12" fmla="*/ 40 w 46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12">
                    <a:moveTo>
                      <a:pt x="40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9"/>
                      <a:pt x="2" y="12"/>
                      <a:pt x="5" y="12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3" y="12"/>
                      <a:pt x="46" y="9"/>
                      <a:pt x="46" y="6"/>
                    </a:cubicBezTo>
                    <a:cubicBezTo>
                      <a:pt x="46" y="3"/>
                      <a:pt x="43" y="0"/>
                      <a:pt x="4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Roboto Light"/>
                  <a:cs typeface="Roboto Light"/>
                </a:endParaRPr>
              </a:p>
            </p:txBody>
          </p:sp>
          <p:sp>
            <p:nvSpPr>
              <p:cNvPr id="81" name="Freeform 17"/>
              <p:cNvSpPr>
                <a:spLocks/>
              </p:cNvSpPr>
              <p:nvPr/>
            </p:nvSpPr>
            <p:spPr bwMode="auto">
              <a:xfrm>
                <a:off x="6611954" y="733424"/>
                <a:ext cx="173039" cy="41274"/>
              </a:xfrm>
              <a:custGeom>
                <a:avLst/>
                <a:gdLst>
                  <a:gd name="T0" fmla="*/ 40 w 46"/>
                  <a:gd name="T1" fmla="*/ 0 h 11"/>
                  <a:gd name="T2" fmla="*/ 6 w 46"/>
                  <a:gd name="T3" fmla="*/ 0 h 11"/>
                  <a:gd name="T4" fmla="*/ 0 w 46"/>
                  <a:gd name="T5" fmla="*/ 5 h 11"/>
                  <a:gd name="T6" fmla="*/ 6 w 46"/>
                  <a:gd name="T7" fmla="*/ 11 h 11"/>
                  <a:gd name="T8" fmla="*/ 40 w 46"/>
                  <a:gd name="T9" fmla="*/ 11 h 11"/>
                  <a:gd name="T10" fmla="*/ 46 w 46"/>
                  <a:gd name="T11" fmla="*/ 5 h 11"/>
                  <a:gd name="T12" fmla="*/ 40 w 46"/>
                  <a:gd name="T13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11">
                    <a:moveTo>
                      <a:pt x="40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9"/>
                      <a:pt x="3" y="11"/>
                      <a:pt x="6" y="11"/>
                    </a:cubicBezTo>
                    <a:cubicBezTo>
                      <a:pt x="40" y="11"/>
                      <a:pt x="40" y="11"/>
                      <a:pt x="40" y="11"/>
                    </a:cubicBezTo>
                    <a:cubicBezTo>
                      <a:pt x="44" y="11"/>
                      <a:pt x="46" y="9"/>
                      <a:pt x="46" y="5"/>
                    </a:cubicBezTo>
                    <a:cubicBezTo>
                      <a:pt x="46" y="2"/>
                      <a:pt x="44" y="0"/>
                      <a:pt x="4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Roboto Light"/>
                  <a:cs typeface="Roboto Light"/>
                </a:endParaRPr>
              </a:p>
            </p:txBody>
          </p:sp>
          <p:sp>
            <p:nvSpPr>
              <p:cNvPr id="82" name="Freeform 18"/>
              <p:cNvSpPr>
                <a:spLocks/>
              </p:cNvSpPr>
              <p:nvPr/>
            </p:nvSpPr>
            <p:spPr bwMode="auto">
              <a:xfrm>
                <a:off x="6611950" y="601664"/>
                <a:ext cx="173039" cy="46037"/>
              </a:xfrm>
              <a:custGeom>
                <a:avLst/>
                <a:gdLst>
                  <a:gd name="T0" fmla="*/ 40 w 46"/>
                  <a:gd name="T1" fmla="*/ 0 h 12"/>
                  <a:gd name="T2" fmla="*/ 6 w 46"/>
                  <a:gd name="T3" fmla="*/ 0 h 12"/>
                  <a:gd name="T4" fmla="*/ 0 w 46"/>
                  <a:gd name="T5" fmla="*/ 6 h 12"/>
                  <a:gd name="T6" fmla="*/ 6 w 46"/>
                  <a:gd name="T7" fmla="*/ 12 h 12"/>
                  <a:gd name="T8" fmla="*/ 40 w 46"/>
                  <a:gd name="T9" fmla="*/ 12 h 12"/>
                  <a:gd name="T10" fmla="*/ 46 w 46"/>
                  <a:gd name="T11" fmla="*/ 6 h 12"/>
                  <a:gd name="T12" fmla="*/ 40 w 46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12">
                    <a:moveTo>
                      <a:pt x="40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9"/>
                      <a:pt x="3" y="12"/>
                      <a:pt x="6" y="12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4" y="12"/>
                      <a:pt x="46" y="9"/>
                      <a:pt x="46" y="6"/>
                    </a:cubicBezTo>
                    <a:cubicBezTo>
                      <a:pt x="46" y="3"/>
                      <a:pt x="44" y="0"/>
                      <a:pt x="4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Roboto Light"/>
                  <a:cs typeface="Roboto Light"/>
                </a:endParaRPr>
              </a:p>
            </p:txBody>
          </p:sp>
          <p:sp>
            <p:nvSpPr>
              <p:cNvPr id="83" name="Freeform 19"/>
              <p:cNvSpPr>
                <a:spLocks/>
              </p:cNvSpPr>
              <p:nvPr/>
            </p:nvSpPr>
            <p:spPr bwMode="auto">
              <a:xfrm>
                <a:off x="5880100" y="422274"/>
                <a:ext cx="258763" cy="179387"/>
              </a:xfrm>
              <a:custGeom>
                <a:avLst/>
                <a:gdLst>
                  <a:gd name="T0" fmla="*/ 63 w 69"/>
                  <a:gd name="T1" fmla="*/ 0 h 48"/>
                  <a:gd name="T2" fmla="*/ 10 w 69"/>
                  <a:gd name="T3" fmla="*/ 4 h 48"/>
                  <a:gd name="T4" fmla="*/ 3 w 69"/>
                  <a:gd name="T5" fmla="*/ 10 h 48"/>
                  <a:gd name="T6" fmla="*/ 0 w 69"/>
                  <a:gd name="T7" fmla="*/ 42 h 48"/>
                  <a:gd name="T8" fmla="*/ 5 w 69"/>
                  <a:gd name="T9" fmla="*/ 48 h 48"/>
                  <a:gd name="T10" fmla="*/ 11 w 69"/>
                  <a:gd name="T11" fmla="*/ 42 h 48"/>
                  <a:gd name="T12" fmla="*/ 13 w 69"/>
                  <a:gd name="T13" fmla="*/ 21 h 48"/>
                  <a:gd name="T14" fmla="*/ 20 w 69"/>
                  <a:gd name="T15" fmla="*/ 14 h 48"/>
                  <a:gd name="T16" fmla="*/ 63 w 69"/>
                  <a:gd name="T17" fmla="*/ 11 h 48"/>
                  <a:gd name="T18" fmla="*/ 69 w 69"/>
                  <a:gd name="T19" fmla="*/ 5 h 48"/>
                  <a:gd name="T20" fmla="*/ 63 w 69"/>
                  <a:gd name="T2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9" h="48">
                    <a:moveTo>
                      <a:pt x="63" y="0"/>
                    </a:moveTo>
                    <a:cubicBezTo>
                      <a:pt x="10" y="4"/>
                      <a:pt x="10" y="4"/>
                      <a:pt x="10" y="4"/>
                    </a:cubicBezTo>
                    <a:cubicBezTo>
                      <a:pt x="7" y="4"/>
                      <a:pt x="4" y="7"/>
                      <a:pt x="3" y="1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46"/>
                      <a:pt x="2" y="48"/>
                      <a:pt x="5" y="48"/>
                    </a:cubicBezTo>
                    <a:cubicBezTo>
                      <a:pt x="8" y="48"/>
                      <a:pt x="11" y="46"/>
                      <a:pt x="11" y="42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4" y="17"/>
                      <a:pt x="16" y="15"/>
                      <a:pt x="20" y="14"/>
                    </a:cubicBezTo>
                    <a:cubicBezTo>
                      <a:pt x="63" y="11"/>
                      <a:pt x="63" y="11"/>
                      <a:pt x="63" y="11"/>
                    </a:cubicBezTo>
                    <a:cubicBezTo>
                      <a:pt x="66" y="11"/>
                      <a:pt x="69" y="9"/>
                      <a:pt x="69" y="5"/>
                    </a:cubicBezTo>
                    <a:cubicBezTo>
                      <a:pt x="69" y="2"/>
                      <a:pt x="66" y="0"/>
                      <a:pt x="6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Roboto Light"/>
                  <a:cs typeface="Roboto Light"/>
                </a:endParaRPr>
              </a:p>
            </p:txBody>
          </p:sp>
        </p:grpSp>
      </p:grp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8876938" y="1319797"/>
            <a:ext cx="832129" cy="870027"/>
          </a:xfrm>
          <a:custGeom>
            <a:avLst/>
            <a:gdLst>
              <a:gd name="T0" fmla="*/ 239 w 479"/>
              <a:gd name="T1" fmla="*/ 0 h 479"/>
              <a:gd name="T2" fmla="*/ 239 w 479"/>
              <a:gd name="T3" fmla="*/ 0 h 479"/>
              <a:gd name="T4" fmla="*/ 0 w 479"/>
              <a:gd name="T5" fmla="*/ 239 h 479"/>
              <a:gd name="T6" fmla="*/ 239 w 479"/>
              <a:gd name="T7" fmla="*/ 478 h 479"/>
              <a:gd name="T8" fmla="*/ 478 w 479"/>
              <a:gd name="T9" fmla="*/ 239 h 479"/>
              <a:gd name="T10" fmla="*/ 239 w 479"/>
              <a:gd name="T11" fmla="*/ 0 h 479"/>
              <a:gd name="T12" fmla="*/ 443 w 479"/>
              <a:gd name="T13" fmla="*/ 239 h 479"/>
              <a:gd name="T14" fmla="*/ 443 w 479"/>
              <a:gd name="T15" fmla="*/ 239 h 479"/>
              <a:gd name="T16" fmla="*/ 399 w 479"/>
              <a:gd name="T17" fmla="*/ 363 h 479"/>
              <a:gd name="T18" fmla="*/ 390 w 479"/>
              <a:gd name="T19" fmla="*/ 328 h 479"/>
              <a:gd name="T20" fmla="*/ 399 w 479"/>
              <a:gd name="T21" fmla="*/ 257 h 479"/>
              <a:gd name="T22" fmla="*/ 372 w 479"/>
              <a:gd name="T23" fmla="*/ 204 h 479"/>
              <a:gd name="T24" fmla="*/ 319 w 479"/>
              <a:gd name="T25" fmla="*/ 178 h 479"/>
              <a:gd name="T26" fmla="*/ 346 w 479"/>
              <a:gd name="T27" fmla="*/ 88 h 479"/>
              <a:gd name="T28" fmla="*/ 293 w 479"/>
              <a:gd name="T29" fmla="*/ 62 h 479"/>
              <a:gd name="T30" fmla="*/ 301 w 479"/>
              <a:gd name="T31" fmla="*/ 53 h 479"/>
              <a:gd name="T32" fmla="*/ 443 w 479"/>
              <a:gd name="T33" fmla="*/ 239 h 479"/>
              <a:gd name="T34" fmla="*/ 212 w 479"/>
              <a:gd name="T35" fmla="*/ 44 h 479"/>
              <a:gd name="T36" fmla="*/ 212 w 479"/>
              <a:gd name="T37" fmla="*/ 44 h 479"/>
              <a:gd name="T38" fmla="*/ 186 w 479"/>
              <a:gd name="T39" fmla="*/ 62 h 479"/>
              <a:gd name="T40" fmla="*/ 150 w 479"/>
              <a:gd name="T41" fmla="*/ 88 h 479"/>
              <a:gd name="T42" fmla="*/ 115 w 479"/>
              <a:gd name="T43" fmla="*/ 133 h 479"/>
              <a:gd name="T44" fmla="*/ 133 w 479"/>
              <a:gd name="T45" fmla="*/ 159 h 479"/>
              <a:gd name="T46" fmla="*/ 177 w 479"/>
              <a:gd name="T47" fmla="*/ 159 h 479"/>
              <a:gd name="T48" fmla="*/ 248 w 479"/>
              <a:gd name="T49" fmla="*/ 239 h 479"/>
              <a:gd name="T50" fmla="*/ 186 w 479"/>
              <a:gd name="T51" fmla="*/ 292 h 479"/>
              <a:gd name="T52" fmla="*/ 177 w 479"/>
              <a:gd name="T53" fmla="*/ 337 h 479"/>
              <a:gd name="T54" fmla="*/ 177 w 479"/>
              <a:gd name="T55" fmla="*/ 390 h 479"/>
              <a:gd name="T56" fmla="*/ 133 w 479"/>
              <a:gd name="T57" fmla="*/ 345 h 479"/>
              <a:gd name="T58" fmla="*/ 124 w 479"/>
              <a:gd name="T59" fmla="*/ 284 h 479"/>
              <a:gd name="T60" fmla="*/ 88 w 479"/>
              <a:gd name="T61" fmla="*/ 239 h 479"/>
              <a:gd name="T62" fmla="*/ 106 w 479"/>
              <a:gd name="T63" fmla="*/ 186 h 479"/>
              <a:gd name="T64" fmla="*/ 53 w 479"/>
              <a:gd name="T65" fmla="*/ 169 h 479"/>
              <a:gd name="T66" fmla="*/ 212 w 479"/>
              <a:gd name="T67" fmla="*/ 44 h 479"/>
              <a:gd name="T68" fmla="*/ 177 w 479"/>
              <a:gd name="T69" fmla="*/ 434 h 479"/>
              <a:gd name="T70" fmla="*/ 177 w 479"/>
              <a:gd name="T71" fmla="*/ 434 h 479"/>
              <a:gd name="T72" fmla="*/ 204 w 479"/>
              <a:gd name="T73" fmla="*/ 416 h 479"/>
              <a:gd name="T74" fmla="*/ 239 w 479"/>
              <a:gd name="T75" fmla="*/ 407 h 479"/>
              <a:gd name="T76" fmla="*/ 293 w 479"/>
              <a:gd name="T77" fmla="*/ 390 h 479"/>
              <a:gd name="T78" fmla="*/ 354 w 479"/>
              <a:gd name="T79" fmla="*/ 407 h 479"/>
              <a:gd name="T80" fmla="*/ 239 w 479"/>
              <a:gd name="T81" fmla="*/ 443 h 479"/>
              <a:gd name="T82" fmla="*/ 177 w 479"/>
              <a:gd name="T83" fmla="*/ 434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79" h="479">
                <a:moveTo>
                  <a:pt x="239" y="0"/>
                </a:moveTo>
                <a:lnTo>
                  <a:pt x="239" y="0"/>
                </a:lnTo>
                <a:cubicBezTo>
                  <a:pt x="106" y="0"/>
                  <a:pt x="0" y="106"/>
                  <a:pt x="0" y="239"/>
                </a:cubicBezTo>
                <a:cubicBezTo>
                  <a:pt x="0" y="372"/>
                  <a:pt x="106" y="478"/>
                  <a:pt x="239" y="478"/>
                </a:cubicBezTo>
                <a:cubicBezTo>
                  <a:pt x="372" y="478"/>
                  <a:pt x="478" y="372"/>
                  <a:pt x="478" y="239"/>
                </a:cubicBezTo>
                <a:cubicBezTo>
                  <a:pt x="478" y="106"/>
                  <a:pt x="372" y="0"/>
                  <a:pt x="239" y="0"/>
                </a:cubicBezTo>
                <a:close/>
                <a:moveTo>
                  <a:pt x="443" y="239"/>
                </a:moveTo>
                <a:lnTo>
                  <a:pt x="443" y="239"/>
                </a:lnTo>
                <a:cubicBezTo>
                  <a:pt x="443" y="292"/>
                  <a:pt x="425" y="328"/>
                  <a:pt x="399" y="363"/>
                </a:cubicBezTo>
                <a:cubicBezTo>
                  <a:pt x="390" y="363"/>
                  <a:pt x="381" y="345"/>
                  <a:pt x="390" y="328"/>
                </a:cubicBezTo>
                <a:cubicBezTo>
                  <a:pt x="399" y="310"/>
                  <a:pt x="399" y="275"/>
                  <a:pt x="399" y="257"/>
                </a:cubicBezTo>
                <a:cubicBezTo>
                  <a:pt x="399" y="239"/>
                  <a:pt x="390" y="204"/>
                  <a:pt x="372" y="204"/>
                </a:cubicBezTo>
                <a:cubicBezTo>
                  <a:pt x="346" y="204"/>
                  <a:pt x="337" y="204"/>
                  <a:pt x="319" y="178"/>
                </a:cubicBezTo>
                <a:cubicBezTo>
                  <a:pt x="301" y="124"/>
                  <a:pt x="372" y="115"/>
                  <a:pt x="346" y="88"/>
                </a:cubicBezTo>
                <a:cubicBezTo>
                  <a:pt x="337" y="80"/>
                  <a:pt x="301" y="115"/>
                  <a:pt x="293" y="62"/>
                </a:cubicBezTo>
                <a:lnTo>
                  <a:pt x="301" y="53"/>
                </a:lnTo>
                <a:cubicBezTo>
                  <a:pt x="381" y="80"/>
                  <a:pt x="443" y="150"/>
                  <a:pt x="443" y="239"/>
                </a:cubicBezTo>
                <a:close/>
                <a:moveTo>
                  <a:pt x="212" y="44"/>
                </a:moveTo>
                <a:lnTo>
                  <a:pt x="212" y="44"/>
                </a:lnTo>
                <a:cubicBezTo>
                  <a:pt x="204" y="53"/>
                  <a:pt x="194" y="53"/>
                  <a:pt x="186" y="62"/>
                </a:cubicBezTo>
                <a:cubicBezTo>
                  <a:pt x="168" y="80"/>
                  <a:pt x="159" y="71"/>
                  <a:pt x="150" y="88"/>
                </a:cubicBezTo>
                <a:cubicBezTo>
                  <a:pt x="141" y="106"/>
                  <a:pt x="115" y="124"/>
                  <a:pt x="115" y="133"/>
                </a:cubicBezTo>
                <a:cubicBezTo>
                  <a:pt x="115" y="142"/>
                  <a:pt x="133" y="159"/>
                  <a:pt x="133" y="159"/>
                </a:cubicBezTo>
                <a:cubicBezTo>
                  <a:pt x="141" y="150"/>
                  <a:pt x="159" y="150"/>
                  <a:pt x="177" y="159"/>
                </a:cubicBezTo>
                <a:cubicBezTo>
                  <a:pt x="186" y="159"/>
                  <a:pt x="275" y="169"/>
                  <a:pt x="248" y="239"/>
                </a:cubicBezTo>
                <a:cubicBezTo>
                  <a:pt x="239" y="266"/>
                  <a:pt x="194" y="257"/>
                  <a:pt x="186" y="292"/>
                </a:cubicBezTo>
                <a:cubicBezTo>
                  <a:pt x="186" y="301"/>
                  <a:pt x="186" y="328"/>
                  <a:pt x="177" y="337"/>
                </a:cubicBezTo>
                <a:cubicBezTo>
                  <a:pt x="177" y="345"/>
                  <a:pt x="186" y="390"/>
                  <a:pt x="177" y="390"/>
                </a:cubicBezTo>
                <a:cubicBezTo>
                  <a:pt x="168" y="390"/>
                  <a:pt x="133" y="345"/>
                  <a:pt x="133" y="345"/>
                </a:cubicBezTo>
                <a:cubicBezTo>
                  <a:pt x="133" y="337"/>
                  <a:pt x="124" y="310"/>
                  <a:pt x="124" y="284"/>
                </a:cubicBezTo>
                <a:cubicBezTo>
                  <a:pt x="124" y="266"/>
                  <a:pt x="88" y="266"/>
                  <a:pt x="88" y="239"/>
                </a:cubicBezTo>
                <a:cubicBezTo>
                  <a:pt x="88" y="213"/>
                  <a:pt x="106" y="195"/>
                  <a:pt x="106" y="186"/>
                </a:cubicBezTo>
                <a:cubicBezTo>
                  <a:pt x="97" y="169"/>
                  <a:pt x="62" y="169"/>
                  <a:pt x="53" y="169"/>
                </a:cubicBezTo>
                <a:cubicBezTo>
                  <a:pt x="80" y="97"/>
                  <a:pt x="141" y="53"/>
                  <a:pt x="212" y="44"/>
                </a:cubicBezTo>
                <a:close/>
                <a:moveTo>
                  <a:pt x="177" y="434"/>
                </a:moveTo>
                <a:lnTo>
                  <a:pt x="177" y="434"/>
                </a:lnTo>
                <a:cubicBezTo>
                  <a:pt x="186" y="425"/>
                  <a:pt x="186" y="416"/>
                  <a:pt x="204" y="416"/>
                </a:cubicBezTo>
                <a:cubicBezTo>
                  <a:pt x="212" y="416"/>
                  <a:pt x="221" y="416"/>
                  <a:pt x="239" y="407"/>
                </a:cubicBezTo>
                <a:cubicBezTo>
                  <a:pt x="248" y="407"/>
                  <a:pt x="275" y="398"/>
                  <a:pt x="293" y="390"/>
                </a:cubicBezTo>
                <a:cubicBezTo>
                  <a:pt x="310" y="390"/>
                  <a:pt x="346" y="398"/>
                  <a:pt x="354" y="407"/>
                </a:cubicBezTo>
                <a:cubicBezTo>
                  <a:pt x="319" y="434"/>
                  <a:pt x="284" y="443"/>
                  <a:pt x="239" y="443"/>
                </a:cubicBezTo>
                <a:cubicBezTo>
                  <a:pt x="221" y="443"/>
                  <a:pt x="194" y="443"/>
                  <a:pt x="177" y="434"/>
                </a:cubicBezTo>
                <a:close/>
              </a:path>
            </a:pathLst>
          </a:custGeom>
          <a:solidFill>
            <a:schemeClr val="accent3"/>
          </a:solidFill>
          <a:ln w="9525" cap="flat">
            <a:solidFill>
              <a:schemeClr val="bg1"/>
            </a:solidFill>
            <a:bevel/>
            <a:headEnd/>
            <a:tailEnd/>
          </a:ln>
          <a:effectLst/>
          <a:extLst/>
        </p:spPr>
        <p:txBody>
          <a:bodyPr wrap="none" anchor="ctr"/>
          <a:lstStyle>
            <a:defPPr>
              <a:defRPr lang="en-US"/>
            </a:defPPr>
            <a:lvl1pPr marL="0" algn="l" defTabSz="1219261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19261" algn="l" defTabSz="1219261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438522" algn="l" defTabSz="1219261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57783" algn="l" defTabSz="1219261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877044" algn="l" defTabSz="1219261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096305" algn="l" defTabSz="1219261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315566" algn="l" defTabSz="1219261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534827" algn="l" defTabSz="1219261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754088" algn="l" defTabSz="1219261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65" name="Freeform 64"/>
          <p:cNvSpPr>
            <a:spLocks noChangeAspect="1" noChangeArrowheads="1"/>
          </p:cNvSpPr>
          <p:nvPr/>
        </p:nvSpPr>
        <p:spPr bwMode="auto">
          <a:xfrm>
            <a:off x="2650253" y="3798959"/>
            <a:ext cx="482501" cy="427357"/>
          </a:xfrm>
          <a:custGeom>
            <a:avLst/>
            <a:gdLst>
              <a:gd name="T0" fmla="*/ 451 w 461"/>
              <a:gd name="T1" fmla="*/ 213 h 409"/>
              <a:gd name="T2" fmla="*/ 451 w 461"/>
              <a:gd name="T3" fmla="*/ 213 h 409"/>
              <a:gd name="T4" fmla="*/ 247 w 461"/>
              <a:gd name="T5" fmla="*/ 17 h 409"/>
              <a:gd name="T6" fmla="*/ 212 w 461"/>
              <a:gd name="T7" fmla="*/ 17 h 409"/>
              <a:gd name="T8" fmla="*/ 9 w 461"/>
              <a:gd name="T9" fmla="*/ 213 h 409"/>
              <a:gd name="T10" fmla="*/ 18 w 461"/>
              <a:gd name="T11" fmla="*/ 230 h 409"/>
              <a:gd name="T12" fmla="*/ 62 w 461"/>
              <a:gd name="T13" fmla="*/ 230 h 409"/>
              <a:gd name="T14" fmla="*/ 62 w 461"/>
              <a:gd name="T15" fmla="*/ 390 h 409"/>
              <a:gd name="T16" fmla="*/ 79 w 461"/>
              <a:gd name="T17" fmla="*/ 408 h 409"/>
              <a:gd name="T18" fmla="*/ 177 w 461"/>
              <a:gd name="T19" fmla="*/ 408 h 409"/>
              <a:gd name="T20" fmla="*/ 177 w 461"/>
              <a:gd name="T21" fmla="*/ 248 h 409"/>
              <a:gd name="T22" fmla="*/ 283 w 461"/>
              <a:gd name="T23" fmla="*/ 248 h 409"/>
              <a:gd name="T24" fmla="*/ 283 w 461"/>
              <a:gd name="T25" fmla="*/ 408 h 409"/>
              <a:gd name="T26" fmla="*/ 381 w 461"/>
              <a:gd name="T27" fmla="*/ 408 h 409"/>
              <a:gd name="T28" fmla="*/ 398 w 461"/>
              <a:gd name="T29" fmla="*/ 390 h 409"/>
              <a:gd name="T30" fmla="*/ 398 w 461"/>
              <a:gd name="T31" fmla="*/ 230 h 409"/>
              <a:gd name="T32" fmla="*/ 443 w 461"/>
              <a:gd name="T33" fmla="*/ 230 h 409"/>
              <a:gd name="T34" fmla="*/ 451 w 461"/>
              <a:gd name="T35" fmla="*/ 213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61" h="409">
                <a:moveTo>
                  <a:pt x="451" y="213"/>
                </a:moveTo>
                <a:lnTo>
                  <a:pt x="451" y="213"/>
                </a:lnTo>
                <a:cubicBezTo>
                  <a:pt x="247" y="17"/>
                  <a:pt x="247" y="17"/>
                  <a:pt x="247" y="17"/>
                </a:cubicBezTo>
                <a:cubicBezTo>
                  <a:pt x="238" y="0"/>
                  <a:pt x="221" y="0"/>
                  <a:pt x="212" y="17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1"/>
                  <a:pt x="9" y="230"/>
                  <a:pt x="18" y="230"/>
                </a:cubicBezTo>
                <a:cubicBezTo>
                  <a:pt x="62" y="230"/>
                  <a:pt x="62" y="230"/>
                  <a:pt x="62" y="230"/>
                </a:cubicBezTo>
                <a:cubicBezTo>
                  <a:pt x="62" y="390"/>
                  <a:pt x="62" y="390"/>
                  <a:pt x="62" y="390"/>
                </a:cubicBezTo>
                <a:cubicBezTo>
                  <a:pt x="62" y="399"/>
                  <a:pt x="62" y="408"/>
                  <a:pt x="79" y="408"/>
                </a:cubicBezTo>
                <a:cubicBezTo>
                  <a:pt x="177" y="408"/>
                  <a:pt x="177" y="408"/>
                  <a:pt x="177" y="408"/>
                </a:cubicBezTo>
                <a:cubicBezTo>
                  <a:pt x="177" y="248"/>
                  <a:pt x="177" y="248"/>
                  <a:pt x="177" y="248"/>
                </a:cubicBezTo>
                <a:cubicBezTo>
                  <a:pt x="283" y="248"/>
                  <a:pt x="283" y="248"/>
                  <a:pt x="283" y="248"/>
                </a:cubicBezTo>
                <a:cubicBezTo>
                  <a:pt x="283" y="408"/>
                  <a:pt x="283" y="408"/>
                  <a:pt x="283" y="408"/>
                </a:cubicBezTo>
                <a:cubicBezTo>
                  <a:pt x="381" y="408"/>
                  <a:pt x="381" y="408"/>
                  <a:pt x="381" y="408"/>
                </a:cubicBezTo>
                <a:cubicBezTo>
                  <a:pt x="398" y="408"/>
                  <a:pt x="398" y="399"/>
                  <a:pt x="398" y="390"/>
                </a:cubicBezTo>
                <a:cubicBezTo>
                  <a:pt x="398" y="230"/>
                  <a:pt x="398" y="230"/>
                  <a:pt x="398" y="230"/>
                </a:cubicBezTo>
                <a:cubicBezTo>
                  <a:pt x="443" y="230"/>
                  <a:pt x="443" y="230"/>
                  <a:pt x="443" y="230"/>
                </a:cubicBezTo>
                <a:cubicBezTo>
                  <a:pt x="451" y="230"/>
                  <a:pt x="460" y="221"/>
                  <a:pt x="451" y="213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wrap="none" anchor="ctr"/>
          <a:lstStyle>
            <a:defPPr>
              <a:defRPr lang="en-US"/>
            </a:defPPr>
            <a:lvl1pPr marL="0" algn="l" defTabSz="1219261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19261" algn="l" defTabSz="1219261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438522" algn="l" defTabSz="1219261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57783" algn="l" defTabSz="1219261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877044" algn="l" defTabSz="1219261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096305" algn="l" defTabSz="1219261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315566" algn="l" defTabSz="1219261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534827" algn="l" defTabSz="1219261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754088" algn="l" defTabSz="1219261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68" name="Freeform 67"/>
          <p:cNvSpPr>
            <a:spLocks noChangeAspect="1" noChangeArrowheads="1"/>
          </p:cNvSpPr>
          <p:nvPr/>
        </p:nvSpPr>
        <p:spPr bwMode="auto">
          <a:xfrm>
            <a:off x="9109832" y="3887881"/>
            <a:ext cx="448214" cy="362051"/>
          </a:xfrm>
          <a:custGeom>
            <a:avLst/>
            <a:gdLst>
              <a:gd name="T0" fmla="*/ 586 w 1347"/>
              <a:gd name="T1" fmla="*/ 602 h 987"/>
              <a:gd name="T2" fmla="*/ 502 w 1347"/>
              <a:gd name="T3" fmla="*/ 535 h 987"/>
              <a:gd name="T4" fmla="*/ 42 w 1347"/>
              <a:gd name="T5" fmla="*/ 117 h 987"/>
              <a:gd name="T6" fmla="*/ 17 w 1347"/>
              <a:gd name="T7" fmla="*/ 33 h 987"/>
              <a:gd name="T8" fmla="*/ 92 w 1347"/>
              <a:gd name="T9" fmla="*/ 0 h 987"/>
              <a:gd name="T10" fmla="*/ 1255 w 1347"/>
              <a:gd name="T11" fmla="*/ 0 h 987"/>
              <a:gd name="T12" fmla="*/ 1330 w 1347"/>
              <a:gd name="T13" fmla="*/ 41 h 987"/>
              <a:gd name="T14" fmla="*/ 1305 w 1347"/>
              <a:gd name="T15" fmla="*/ 125 h 987"/>
              <a:gd name="T16" fmla="*/ 803 w 1347"/>
              <a:gd name="T17" fmla="*/ 576 h 987"/>
              <a:gd name="T18" fmla="*/ 586 w 1347"/>
              <a:gd name="T19" fmla="*/ 602 h 987"/>
              <a:gd name="T20" fmla="*/ 92 w 1347"/>
              <a:gd name="T21" fmla="*/ 986 h 987"/>
              <a:gd name="T22" fmla="*/ 0 w 1347"/>
              <a:gd name="T23" fmla="*/ 894 h 987"/>
              <a:gd name="T24" fmla="*/ 0 w 1347"/>
              <a:gd name="T25" fmla="*/ 225 h 987"/>
              <a:gd name="T26" fmla="*/ 42 w 1347"/>
              <a:gd name="T27" fmla="*/ 217 h 987"/>
              <a:gd name="T28" fmla="*/ 234 w 1347"/>
              <a:gd name="T29" fmla="*/ 409 h 987"/>
              <a:gd name="T30" fmla="*/ 251 w 1347"/>
              <a:gd name="T31" fmla="*/ 493 h 987"/>
              <a:gd name="T32" fmla="*/ 109 w 1347"/>
              <a:gd name="T33" fmla="*/ 827 h 987"/>
              <a:gd name="T34" fmla="*/ 126 w 1347"/>
              <a:gd name="T35" fmla="*/ 827 h 987"/>
              <a:gd name="T36" fmla="*/ 318 w 1347"/>
              <a:gd name="T37" fmla="*/ 576 h 987"/>
              <a:gd name="T38" fmla="*/ 393 w 1347"/>
              <a:gd name="T39" fmla="*/ 568 h 987"/>
              <a:gd name="T40" fmla="*/ 477 w 1347"/>
              <a:gd name="T41" fmla="*/ 643 h 987"/>
              <a:gd name="T42" fmla="*/ 569 w 1347"/>
              <a:gd name="T43" fmla="*/ 694 h 987"/>
              <a:gd name="T44" fmla="*/ 820 w 1347"/>
              <a:gd name="T45" fmla="*/ 677 h 987"/>
              <a:gd name="T46" fmla="*/ 945 w 1347"/>
              <a:gd name="T47" fmla="*/ 568 h 987"/>
              <a:gd name="T48" fmla="*/ 1020 w 1347"/>
              <a:gd name="T49" fmla="*/ 576 h 987"/>
              <a:gd name="T50" fmla="*/ 1229 w 1347"/>
              <a:gd name="T51" fmla="*/ 853 h 987"/>
              <a:gd name="T52" fmla="*/ 1238 w 1347"/>
              <a:gd name="T53" fmla="*/ 844 h 987"/>
              <a:gd name="T54" fmla="*/ 1096 w 1347"/>
              <a:gd name="T55" fmla="*/ 493 h 987"/>
              <a:gd name="T56" fmla="*/ 1112 w 1347"/>
              <a:gd name="T57" fmla="*/ 409 h 987"/>
              <a:gd name="T58" fmla="*/ 1313 w 1347"/>
              <a:gd name="T59" fmla="*/ 217 h 987"/>
              <a:gd name="T60" fmla="*/ 1346 w 1347"/>
              <a:gd name="T61" fmla="*/ 225 h 987"/>
              <a:gd name="T62" fmla="*/ 1346 w 1347"/>
              <a:gd name="T63" fmla="*/ 903 h 987"/>
              <a:gd name="T64" fmla="*/ 1246 w 1347"/>
              <a:gd name="T65" fmla="*/ 986 h 987"/>
              <a:gd name="T66" fmla="*/ 92 w 1347"/>
              <a:gd name="T67" fmla="*/ 986 h 987"/>
              <a:gd name="T68" fmla="*/ 92 w 1347"/>
              <a:gd name="T69" fmla="*/ 986 h 987"/>
              <a:gd name="T70" fmla="*/ 92 w 1347"/>
              <a:gd name="T71" fmla="*/ 986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347" h="987">
                <a:moveTo>
                  <a:pt x="586" y="602"/>
                </a:moveTo>
                <a:cubicBezTo>
                  <a:pt x="561" y="585"/>
                  <a:pt x="519" y="560"/>
                  <a:pt x="502" y="535"/>
                </a:cubicBezTo>
                <a:cubicBezTo>
                  <a:pt x="42" y="117"/>
                  <a:pt x="42" y="117"/>
                  <a:pt x="42" y="117"/>
                </a:cubicBezTo>
                <a:cubicBezTo>
                  <a:pt x="26" y="100"/>
                  <a:pt x="9" y="58"/>
                  <a:pt x="17" y="33"/>
                </a:cubicBezTo>
                <a:cubicBezTo>
                  <a:pt x="34" y="17"/>
                  <a:pt x="51" y="0"/>
                  <a:pt x="92" y="0"/>
                </a:cubicBezTo>
                <a:cubicBezTo>
                  <a:pt x="1255" y="0"/>
                  <a:pt x="1255" y="0"/>
                  <a:pt x="1255" y="0"/>
                </a:cubicBezTo>
                <a:cubicBezTo>
                  <a:pt x="1255" y="0"/>
                  <a:pt x="1305" y="0"/>
                  <a:pt x="1330" y="41"/>
                </a:cubicBezTo>
                <a:cubicBezTo>
                  <a:pt x="1346" y="67"/>
                  <a:pt x="1330" y="108"/>
                  <a:pt x="1305" y="125"/>
                </a:cubicBezTo>
                <a:cubicBezTo>
                  <a:pt x="803" y="576"/>
                  <a:pt x="803" y="576"/>
                  <a:pt x="803" y="576"/>
                </a:cubicBezTo>
                <a:cubicBezTo>
                  <a:pt x="803" y="576"/>
                  <a:pt x="711" y="652"/>
                  <a:pt x="586" y="602"/>
                </a:cubicBezTo>
                <a:close/>
                <a:moveTo>
                  <a:pt x="92" y="986"/>
                </a:moveTo>
                <a:cubicBezTo>
                  <a:pt x="92" y="986"/>
                  <a:pt x="0" y="978"/>
                  <a:pt x="0" y="894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00"/>
                  <a:pt x="17" y="192"/>
                  <a:pt x="42" y="217"/>
                </a:cubicBezTo>
                <a:cubicBezTo>
                  <a:pt x="234" y="409"/>
                  <a:pt x="234" y="409"/>
                  <a:pt x="234" y="409"/>
                </a:cubicBezTo>
                <a:cubicBezTo>
                  <a:pt x="260" y="426"/>
                  <a:pt x="268" y="468"/>
                  <a:pt x="251" y="493"/>
                </a:cubicBezTo>
                <a:cubicBezTo>
                  <a:pt x="109" y="827"/>
                  <a:pt x="109" y="827"/>
                  <a:pt x="109" y="827"/>
                </a:cubicBezTo>
                <a:cubicBezTo>
                  <a:pt x="101" y="853"/>
                  <a:pt x="109" y="853"/>
                  <a:pt x="126" y="827"/>
                </a:cubicBezTo>
                <a:cubicBezTo>
                  <a:pt x="318" y="576"/>
                  <a:pt x="318" y="576"/>
                  <a:pt x="318" y="576"/>
                </a:cubicBezTo>
                <a:cubicBezTo>
                  <a:pt x="343" y="552"/>
                  <a:pt x="368" y="552"/>
                  <a:pt x="393" y="568"/>
                </a:cubicBezTo>
                <a:cubicBezTo>
                  <a:pt x="477" y="643"/>
                  <a:pt x="477" y="643"/>
                  <a:pt x="477" y="643"/>
                </a:cubicBezTo>
                <a:cubicBezTo>
                  <a:pt x="502" y="660"/>
                  <a:pt x="544" y="685"/>
                  <a:pt x="569" y="694"/>
                </a:cubicBezTo>
                <a:cubicBezTo>
                  <a:pt x="636" y="710"/>
                  <a:pt x="744" y="735"/>
                  <a:pt x="820" y="677"/>
                </a:cubicBezTo>
                <a:cubicBezTo>
                  <a:pt x="945" y="568"/>
                  <a:pt x="945" y="568"/>
                  <a:pt x="945" y="568"/>
                </a:cubicBezTo>
                <a:cubicBezTo>
                  <a:pt x="970" y="552"/>
                  <a:pt x="1004" y="552"/>
                  <a:pt x="1020" y="576"/>
                </a:cubicBezTo>
                <a:cubicBezTo>
                  <a:pt x="1229" y="853"/>
                  <a:pt x="1229" y="853"/>
                  <a:pt x="1229" y="853"/>
                </a:cubicBezTo>
                <a:cubicBezTo>
                  <a:pt x="1246" y="877"/>
                  <a:pt x="1246" y="869"/>
                  <a:pt x="1238" y="844"/>
                </a:cubicBezTo>
                <a:cubicBezTo>
                  <a:pt x="1096" y="493"/>
                  <a:pt x="1096" y="493"/>
                  <a:pt x="1096" y="493"/>
                </a:cubicBezTo>
                <a:cubicBezTo>
                  <a:pt x="1079" y="468"/>
                  <a:pt x="1087" y="434"/>
                  <a:pt x="1112" y="409"/>
                </a:cubicBezTo>
                <a:cubicBezTo>
                  <a:pt x="1313" y="217"/>
                  <a:pt x="1313" y="217"/>
                  <a:pt x="1313" y="217"/>
                </a:cubicBezTo>
                <a:cubicBezTo>
                  <a:pt x="1330" y="192"/>
                  <a:pt x="1346" y="200"/>
                  <a:pt x="1346" y="225"/>
                </a:cubicBezTo>
                <a:cubicBezTo>
                  <a:pt x="1346" y="903"/>
                  <a:pt x="1346" y="903"/>
                  <a:pt x="1346" y="903"/>
                </a:cubicBezTo>
                <a:cubicBezTo>
                  <a:pt x="1346" y="903"/>
                  <a:pt x="1338" y="986"/>
                  <a:pt x="1246" y="986"/>
                </a:cubicBezTo>
                <a:cubicBezTo>
                  <a:pt x="92" y="986"/>
                  <a:pt x="92" y="986"/>
                  <a:pt x="92" y="986"/>
                </a:cubicBezTo>
                <a:close/>
                <a:moveTo>
                  <a:pt x="92" y="986"/>
                </a:moveTo>
                <a:lnTo>
                  <a:pt x="92" y="98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wrap="none" lIns="243852" tIns="121926" rIns="243852" bIns="121926" anchor="ctr"/>
          <a:lstStyle>
            <a:defPPr>
              <a:defRPr lang="en-US"/>
            </a:defPPr>
            <a:lvl1pPr marL="0" algn="l" defTabSz="1219261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19261" algn="l" defTabSz="1219261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438522" algn="l" defTabSz="1219261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57783" algn="l" defTabSz="1219261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877044" algn="l" defTabSz="1219261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096305" algn="l" defTabSz="1219261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315566" algn="l" defTabSz="1219261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534827" algn="l" defTabSz="1219261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754088" algn="l" defTabSz="1219261" rtl="0" eaLnBrk="1" latinLnBrk="0" hangingPunct="1"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401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 animBg="1"/>
      <p:bldP spid="28" grpId="0"/>
      <p:bldP spid="59" grpId="0" animBg="1"/>
      <p:bldP spid="65" grpId="0" animBg="1"/>
      <p:bldP spid="6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Freeform 13"/>
          <p:cNvSpPr>
            <a:spLocks/>
          </p:cNvSpPr>
          <p:nvPr/>
        </p:nvSpPr>
        <p:spPr bwMode="auto">
          <a:xfrm>
            <a:off x="10164502" y="3431366"/>
            <a:ext cx="2027498" cy="1482489"/>
          </a:xfrm>
          <a:custGeom>
            <a:avLst/>
            <a:gdLst>
              <a:gd name="T0" fmla="*/ 1230 w 1276"/>
              <a:gd name="T1" fmla="*/ 748 h 933"/>
              <a:gd name="T2" fmla="*/ 1221 w 1276"/>
              <a:gd name="T3" fmla="*/ 748 h 933"/>
              <a:gd name="T4" fmla="*/ 1206 w 1276"/>
              <a:gd name="T5" fmla="*/ 748 h 933"/>
              <a:gd name="T6" fmla="*/ 1211 w 1276"/>
              <a:gd name="T7" fmla="*/ 216 h 933"/>
              <a:gd name="T8" fmla="*/ 1218 w 1276"/>
              <a:gd name="T9" fmla="*/ 216 h 933"/>
              <a:gd name="T10" fmla="*/ 1221 w 1276"/>
              <a:gd name="T11" fmla="*/ 214 h 933"/>
              <a:gd name="T12" fmla="*/ 1218 w 1276"/>
              <a:gd name="T13" fmla="*/ 185 h 933"/>
              <a:gd name="T14" fmla="*/ 1206 w 1276"/>
              <a:gd name="T15" fmla="*/ 182 h 933"/>
              <a:gd name="T16" fmla="*/ 1192 w 1276"/>
              <a:gd name="T17" fmla="*/ 180 h 933"/>
              <a:gd name="T18" fmla="*/ 1182 w 1276"/>
              <a:gd name="T19" fmla="*/ 0 h 933"/>
              <a:gd name="T20" fmla="*/ 1172 w 1276"/>
              <a:gd name="T21" fmla="*/ 180 h 933"/>
              <a:gd name="T22" fmla="*/ 1158 w 1276"/>
              <a:gd name="T23" fmla="*/ 180 h 933"/>
              <a:gd name="T24" fmla="*/ 1143 w 1276"/>
              <a:gd name="T25" fmla="*/ 182 h 933"/>
              <a:gd name="T26" fmla="*/ 1141 w 1276"/>
              <a:gd name="T27" fmla="*/ 212 h 933"/>
              <a:gd name="T28" fmla="*/ 1143 w 1276"/>
              <a:gd name="T29" fmla="*/ 214 h 933"/>
              <a:gd name="T30" fmla="*/ 1151 w 1276"/>
              <a:gd name="T31" fmla="*/ 214 h 933"/>
              <a:gd name="T32" fmla="*/ 1071 w 1276"/>
              <a:gd name="T33" fmla="*/ 659 h 933"/>
              <a:gd name="T34" fmla="*/ 659 w 1276"/>
              <a:gd name="T35" fmla="*/ 496 h 933"/>
              <a:gd name="T36" fmla="*/ 666 w 1276"/>
              <a:gd name="T37" fmla="*/ 491 h 933"/>
              <a:gd name="T38" fmla="*/ 611 w 1276"/>
              <a:gd name="T39" fmla="*/ 430 h 933"/>
              <a:gd name="T40" fmla="*/ 620 w 1276"/>
              <a:gd name="T41" fmla="*/ 425 h 933"/>
              <a:gd name="T42" fmla="*/ 606 w 1276"/>
              <a:gd name="T43" fmla="*/ 420 h 933"/>
              <a:gd name="T44" fmla="*/ 608 w 1276"/>
              <a:gd name="T45" fmla="*/ 406 h 933"/>
              <a:gd name="T46" fmla="*/ 606 w 1276"/>
              <a:gd name="T47" fmla="*/ 389 h 933"/>
              <a:gd name="T48" fmla="*/ 594 w 1276"/>
              <a:gd name="T49" fmla="*/ 379 h 933"/>
              <a:gd name="T50" fmla="*/ 586 w 1276"/>
              <a:gd name="T51" fmla="*/ 377 h 933"/>
              <a:gd name="T52" fmla="*/ 569 w 1276"/>
              <a:gd name="T53" fmla="*/ 377 h 933"/>
              <a:gd name="T54" fmla="*/ 562 w 1276"/>
              <a:gd name="T55" fmla="*/ 379 h 933"/>
              <a:gd name="T56" fmla="*/ 552 w 1276"/>
              <a:gd name="T57" fmla="*/ 391 h 933"/>
              <a:gd name="T58" fmla="*/ 548 w 1276"/>
              <a:gd name="T59" fmla="*/ 399 h 933"/>
              <a:gd name="T60" fmla="*/ 548 w 1276"/>
              <a:gd name="T61" fmla="*/ 413 h 933"/>
              <a:gd name="T62" fmla="*/ 552 w 1276"/>
              <a:gd name="T63" fmla="*/ 423 h 933"/>
              <a:gd name="T64" fmla="*/ 538 w 1276"/>
              <a:gd name="T65" fmla="*/ 425 h 933"/>
              <a:gd name="T66" fmla="*/ 548 w 1276"/>
              <a:gd name="T67" fmla="*/ 430 h 933"/>
              <a:gd name="T68" fmla="*/ 519 w 1276"/>
              <a:gd name="T69" fmla="*/ 491 h 933"/>
              <a:gd name="T70" fmla="*/ 412 w 1276"/>
              <a:gd name="T71" fmla="*/ 491 h 933"/>
              <a:gd name="T72" fmla="*/ 402 w 1276"/>
              <a:gd name="T73" fmla="*/ 491 h 933"/>
              <a:gd name="T74" fmla="*/ 359 w 1276"/>
              <a:gd name="T75" fmla="*/ 464 h 933"/>
              <a:gd name="T76" fmla="*/ 366 w 1276"/>
              <a:gd name="T77" fmla="*/ 459 h 933"/>
              <a:gd name="T78" fmla="*/ 204 w 1276"/>
              <a:gd name="T79" fmla="*/ 447 h 933"/>
              <a:gd name="T80" fmla="*/ 194 w 1276"/>
              <a:gd name="T81" fmla="*/ 416 h 933"/>
              <a:gd name="T82" fmla="*/ 177 w 1276"/>
              <a:gd name="T83" fmla="*/ 391 h 933"/>
              <a:gd name="T84" fmla="*/ 155 w 1276"/>
              <a:gd name="T85" fmla="*/ 369 h 933"/>
              <a:gd name="T86" fmla="*/ 141 w 1276"/>
              <a:gd name="T87" fmla="*/ 360 h 933"/>
              <a:gd name="T88" fmla="*/ 114 w 1276"/>
              <a:gd name="T89" fmla="*/ 350 h 933"/>
              <a:gd name="T90" fmla="*/ 112 w 1276"/>
              <a:gd name="T91" fmla="*/ 348 h 933"/>
              <a:gd name="T92" fmla="*/ 97 w 1276"/>
              <a:gd name="T93" fmla="*/ 345 h 933"/>
              <a:gd name="T94" fmla="*/ 92 w 1276"/>
              <a:gd name="T95" fmla="*/ 345 h 933"/>
              <a:gd name="T96" fmla="*/ 88 w 1276"/>
              <a:gd name="T97" fmla="*/ 345 h 933"/>
              <a:gd name="T98" fmla="*/ 78 w 1276"/>
              <a:gd name="T99" fmla="*/ 263 h 933"/>
              <a:gd name="T100" fmla="*/ 73 w 1276"/>
              <a:gd name="T101" fmla="*/ 345 h 933"/>
              <a:gd name="T102" fmla="*/ 68 w 1276"/>
              <a:gd name="T103" fmla="*/ 345 h 933"/>
              <a:gd name="T104" fmla="*/ 51 w 1276"/>
              <a:gd name="T105" fmla="*/ 348 h 933"/>
              <a:gd name="T106" fmla="*/ 51 w 1276"/>
              <a:gd name="T107" fmla="*/ 348 h 933"/>
              <a:gd name="T108" fmla="*/ 37 w 1276"/>
              <a:gd name="T109" fmla="*/ 355 h 933"/>
              <a:gd name="T110" fmla="*/ 22 w 1276"/>
              <a:gd name="T111" fmla="*/ 360 h 933"/>
              <a:gd name="T112" fmla="*/ 0 w 1276"/>
              <a:gd name="T113" fmla="*/ 374 h 933"/>
              <a:gd name="T114" fmla="*/ 1276 w 1276"/>
              <a:gd name="T115" fmla="*/ 933 h 933"/>
              <a:gd name="T116" fmla="*/ 1233 w 1276"/>
              <a:gd name="T117" fmla="*/ 739 h 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76" h="933">
                <a:moveTo>
                  <a:pt x="1233" y="746"/>
                </a:moveTo>
                <a:lnTo>
                  <a:pt x="1230" y="748"/>
                </a:lnTo>
                <a:lnTo>
                  <a:pt x="1228" y="748"/>
                </a:lnTo>
                <a:lnTo>
                  <a:pt x="1221" y="748"/>
                </a:lnTo>
                <a:lnTo>
                  <a:pt x="1216" y="748"/>
                </a:lnTo>
                <a:lnTo>
                  <a:pt x="1206" y="748"/>
                </a:lnTo>
                <a:lnTo>
                  <a:pt x="1206" y="741"/>
                </a:lnTo>
                <a:lnTo>
                  <a:pt x="1211" y="216"/>
                </a:lnTo>
                <a:lnTo>
                  <a:pt x="1213" y="216"/>
                </a:lnTo>
                <a:lnTo>
                  <a:pt x="1218" y="216"/>
                </a:lnTo>
                <a:lnTo>
                  <a:pt x="1221" y="214"/>
                </a:lnTo>
                <a:lnTo>
                  <a:pt x="1221" y="214"/>
                </a:lnTo>
                <a:lnTo>
                  <a:pt x="1221" y="185"/>
                </a:lnTo>
                <a:lnTo>
                  <a:pt x="1218" y="185"/>
                </a:lnTo>
                <a:lnTo>
                  <a:pt x="1213" y="182"/>
                </a:lnTo>
                <a:lnTo>
                  <a:pt x="1206" y="182"/>
                </a:lnTo>
                <a:lnTo>
                  <a:pt x="1197" y="180"/>
                </a:lnTo>
                <a:lnTo>
                  <a:pt x="1192" y="180"/>
                </a:lnTo>
                <a:lnTo>
                  <a:pt x="1192" y="93"/>
                </a:lnTo>
                <a:lnTo>
                  <a:pt x="1182" y="0"/>
                </a:lnTo>
                <a:lnTo>
                  <a:pt x="1175" y="90"/>
                </a:lnTo>
                <a:lnTo>
                  <a:pt x="1172" y="180"/>
                </a:lnTo>
                <a:lnTo>
                  <a:pt x="1165" y="180"/>
                </a:lnTo>
                <a:lnTo>
                  <a:pt x="1158" y="180"/>
                </a:lnTo>
                <a:lnTo>
                  <a:pt x="1151" y="180"/>
                </a:lnTo>
                <a:lnTo>
                  <a:pt x="1143" y="182"/>
                </a:lnTo>
                <a:lnTo>
                  <a:pt x="1141" y="182"/>
                </a:lnTo>
                <a:lnTo>
                  <a:pt x="1141" y="212"/>
                </a:lnTo>
                <a:lnTo>
                  <a:pt x="1141" y="212"/>
                </a:lnTo>
                <a:lnTo>
                  <a:pt x="1143" y="214"/>
                </a:lnTo>
                <a:lnTo>
                  <a:pt x="1148" y="214"/>
                </a:lnTo>
                <a:lnTo>
                  <a:pt x="1151" y="214"/>
                </a:lnTo>
                <a:lnTo>
                  <a:pt x="1146" y="714"/>
                </a:lnTo>
                <a:lnTo>
                  <a:pt x="1071" y="659"/>
                </a:lnTo>
                <a:lnTo>
                  <a:pt x="661" y="651"/>
                </a:lnTo>
                <a:lnTo>
                  <a:pt x="659" y="496"/>
                </a:lnTo>
                <a:lnTo>
                  <a:pt x="666" y="496"/>
                </a:lnTo>
                <a:lnTo>
                  <a:pt x="666" y="491"/>
                </a:lnTo>
                <a:lnTo>
                  <a:pt x="611" y="491"/>
                </a:lnTo>
                <a:lnTo>
                  <a:pt x="611" y="430"/>
                </a:lnTo>
                <a:lnTo>
                  <a:pt x="620" y="428"/>
                </a:lnTo>
                <a:lnTo>
                  <a:pt x="620" y="425"/>
                </a:lnTo>
                <a:lnTo>
                  <a:pt x="603" y="423"/>
                </a:lnTo>
                <a:lnTo>
                  <a:pt x="606" y="420"/>
                </a:lnTo>
                <a:lnTo>
                  <a:pt x="608" y="413"/>
                </a:lnTo>
                <a:lnTo>
                  <a:pt x="608" y="406"/>
                </a:lnTo>
                <a:lnTo>
                  <a:pt x="608" y="399"/>
                </a:lnTo>
                <a:lnTo>
                  <a:pt x="606" y="389"/>
                </a:lnTo>
                <a:lnTo>
                  <a:pt x="601" y="384"/>
                </a:lnTo>
                <a:lnTo>
                  <a:pt x="594" y="379"/>
                </a:lnTo>
                <a:lnTo>
                  <a:pt x="586" y="377"/>
                </a:lnTo>
                <a:lnTo>
                  <a:pt x="586" y="377"/>
                </a:lnTo>
                <a:lnTo>
                  <a:pt x="577" y="374"/>
                </a:lnTo>
                <a:lnTo>
                  <a:pt x="569" y="377"/>
                </a:lnTo>
                <a:lnTo>
                  <a:pt x="569" y="377"/>
                </a:lnTo>
                <a:lnTo>
                  <a:pt x="562" y="379"/>
                </a:lnTo>
                <a:lnTo>
                  <a:pt x="557" y="384"/>
                </a:lnTo>
                <a:lnTo>
                  <a:pt x="552" y="391"/>
                </a:lnTo>
                <a:lnTo>
                  <a:pt x="548" y="399"/>
                </a:lnTo>
                <a:lnTo>
                  <a:pt x="548" y="399"/>
                </a:lnTo>
                <a:lnTo>
                  <a:pt x="548" y="406"/>
                </a:lnTo>
                <a:lnTo>
                  <a:pt x="548" y="413"/>
                </a:lnTo>
                <a:lnTo>
                  <a:pt x="552" y="420"/>
                </a:lnTo>
                <a:lnTo>
                  <a:pt x="552" y="423"/>
                </a:lnTo>
                <a:lnTo>
                  <a:pt x="552" y="423"/>
                </a:lnTo>
                <a:lnTo>
                  <a:pt x="538" y="425"/>
                </a:lnTo>
                <a:lnTo>
                  <a:pt x="538" y="430"/>
                </a:lnTo>
                <a:lnTo>
                  <a:pt x="548" y="430"/>
                </a:lnTo>
                <a:lnTo>
                  <a:pt x="550" y="491"/>
                </a:lnTo>
                <a:lnTo>
                  <a:pt x="519" y="491"/>
                </a:lnTo>
                <a:lnTo>
                  <a:pt x="509" y="491"/>
                </a:lnTo>
                <a:lnTo>
                  <a:pt x="412" y="491"/>
                </a:lnTo>
                <a:lnTo>
                  <a:pt x="412" y="491"/>
                </a:lnTo>
                <a:lnTo>
                  <a:pt x="402" y="491"/>
                </a:lnTo>
                <a:lnTo>
                  <a:pt x="359" y="491"/>
                </a:lnTo>
                <a:lnTo>
                  <a:pt x="359" y="464"/>
                </a:lnTo>
                <a:lnTo>
                  <a:pt x="366" y="464"/>
                </a:lnTo>
                <a:lnTo>
                  <a:pt x="366" y="459"/>
                </a:lnTo>
                <a:lnTo>
                  <a:pt x="206" y="459"/>
                </a:lnTo>
                <a:lnTo>
                  <a:pt x="204" y="447"/>
                </a:lnTo>
                <a:lnTo>
                  <a:pt x="201" y="430"/>
                </a:lnTo>
                <a:lnTo>
                  <a:pt x="194" y="416"/>
                </a:lnTo>
                <a:lnTo>
                  <a:pt x="187" y="403"/>
                </a:lnTo>
                <a:lnTo>
                  <a:pt x="177" y="391"/>
                </a:lnTo>
                <a:lnTo>
                  <a:pt x="167" y="379"/>
                </a:lnTo>
                <a:lnTo>
                  <a:pt x="155" y="369"/>
                </a:lnTo>
                <a:lnTo>
                  <a:pt x="141" y="362"/>
                </a:lnTo>
                <a:lnTo>
                  <a:pt x="141" y="360"/>
                </a:lnTo>
                <a:lnTo>
                  <a:pt x="126" y="355"/>
                </a:lnTo>
                <a:lnTo>
                  <a:pt x="114" y="350"/>
                </a:lnTo>
                <a:lnTo>
                  <a:pt x="114" y="348"/>
                </a:lnTo>
                <a:lnTo>
                  <a:pt x="112" y="348"/>
                </a:lnTo>
                <a:lnTo>
                  <a:pt x="112" y="348"/>
                </a:lnTo>
                <a:lnTo>
                  <a:pt x="97" y="345"/>
                </a:lnTo>
                <a:lnTo>
                  <a:pt x="95" y="345"/>
                </a:lnTo>
                <a:lnTo>
                  <a:pt x="92" y="345"/>
                </a:lnTo>
                <a:lnTo>
                  <a:pt x="90" y="345"/>
                </a:lnTo>
                <a:lnTo>
                  <a:pt x="88" y="345"/>
                </a:lnTo>
                <a:lnTo>
                  <a:pt x="90" y="263"/>
                </a:lnTo>
                <a:lnTo>
                  <a:pt x="78" y="263"/>
                </a:lnTo>
                <a:lnTo>
                  <a:pt x="75" y="345"/>
                </a:lnTo>
                <a:lnTo>
                  <a:pt x="73" y="345"/>
                </a:lnTo>
                <a:lnTo>
                  <a:pt x="71" y="345"/>
                </a:lnTo>
                <a:lnTo>
                  <a:pt x="68" y="345"/>
                </a:lnTo>
                <a:lnTo>
                  <a:pt x="54" y="348"/>
                </a:lnTo>
                <a:lnTo>
                  <a:pt x="51" y="348"/>
                </a:lnTo>
                <a:lnTo>
                  <a:pt x="51" y="348"/>
                </a:lnTo>
                <a:lnTo>
                  <a:pt x="51" y="348"/>
                </a:lnTo>
                <a:lnTo>
                  <a:pt x="51" y="350"/>
                </a:lnTo>
                <a:lnTo>
                  <a:pt x="37" y="355"/>
                </a:lnTo>
                <a:lnTo>
                  <a:pt x="22" y="360"/>
                </a:lnTo>
                <a:lnTo>
                  <a:pt x="22" y="360"/>
                </a:lnTo>
                <a:lnTo>
                  <a:pt x="8" y="369"/>
                </a:lnTo>
                <a:lnTo>
                  <a:pt x="0" y="374"/>
                </a:lnTo>
                <a:lnTo>
                  <a:pt x="0" y="933"/>
                </a:lnTo>
                <a:lnTo>
                  <a:pt x="1276" y="933"/>
                </a:lnTo>
                <a:lnTo>
                  <a:pt x="1276" y="739"/>
                </a:lnTo>
                <a:lnTo>
                  <a:pt x="1233" y="739"/>
                </a:lnTo>
                <a:lnTo>
                  <a:pt x="1233" y="746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" name="Freeform 14"/>
          <p:cNvSpPr>
            <a:spLocks noEditPoints="1"/>
          </p:cNvSpPr>
          <p:nvPr/>
        </p:nvSpPr>
        <p:spPr bwMode="auto">
          <a:xfrm>
            <a:off x="8129058" y="2409672"/>
            <a:ext cx="2035444" cy="2504183"/>
          </a:xfrm>
          <a:custGeom>
            <a:avLst/>
            <a:gdLst>
              <a:gd name="T0" fmla="*/ 1247 w 1281"/>
              <a:gd name="T1" fmla="*/ 1059 h 1576"/>
              <a:gd name="T2" fmla="*/ 1063 w 1281"/>
              <a:gd name="T3" fmla="*/ 1107 h 1576"/>
              <a:gd name="T4" fmla="*/ 1010 w 1281"/>
              <a:gd name="T5" fmla="*/ 634 h 1576"/>
              <a:gd name="T6" fmla="*/ 879 w 1281"/>
              <a:gd name="T7" fmla="*/ 801 h 1576"/>
              <a:gd name="T8" fmla="*/ 831 w 1281"/>
              <a:gd name="T9" fmla="*/ 306 h 1576"/>
              <a:gd name="T10" fmla="*/ 882 w 1281"/>
              <a:gd name="T11" fmla="*/ 296 h 1576"/>
              <a:gd name="T12" fmla="*/ 882 w 1281"/>
              <a:gd name="T13" fmla="*/ 264 h 1576"/>
              <a:gd name="T14" fmla="*/ 884 w 1281"/>
              <a:gd name="T15" fmla="*/ 245 h 1576"/>
              <a:gd name="T16" fmla="*/ 879 w 1281"/>
              <a:gd name="T17" fmla="*/ 89 h 1576"/>
              <a:gd name="T18" fmla="*/ 877 w 1281"/>
              <a:gd name="T19" fmla="*/ 143 h 1576"/>
              <a:gd name="T20" fmla="*/ 795 w 1281"/>
              <a:gd name="T21" fmla="*/ 111 h 1576"/>
              <a:gd name="T22" fmla="*/ 790 w 1281"/>
              <a:gd name="T23" fmla="*/ 145 h 1576"/>
              <a:gd name="T24" fmla="*/ 710 w 1281"/>
              <a:gd name="T25" fmla="*/ 114 h 1576"/>
              <a:gd name="T26" fmla="*/ 703 w 1281"/>
              <a:gd name="T27" fmla="*/ 89 h 1576"/>
              <a:gd name="T28" fmla="*/ 623 w 1281"/>
              <a:gd name="T29" fmla="*/ 153 h 1576"/>
              <a:gd name="T30" fmla="*/ 615 w 1281"/>
              <a:gd name="T31" fmla="*/ 153 h 1576"/>
              <a:gd name="T32" fmla="*/ 615 w 1281"/>
              <a:gd name="T33" fmla="*/ 89 h 1576"/>
              <a:gd name="T34" fmla="*/ 536 w 1281"/>
              <a:gd name="T35" fmla="*/ 153 h 1576"/>
              <a:gd name="T36" fmla="*/ 528 w 1281"/>
              <a:gd name="T37" fmla="*/ 153 h 1576"/>
              <a:gd name="T38" fmla="*/ 526 w 1281"/>
              <a:gd name="T39" fmla="*/ 0 h 1576"/>
              <a:gd name="T40" fmla="*/ 521 w 1281"/>
              <a:gd name="T41" fmla="*/ 145 h 1576"/>
              <a:gd name="T42" fmla="*/ 499 w 1281"/>
              <a:gd name="T43" fmla="*/ 189 h 1576"/>
              <a:gd name="T44" fmla="*/ 468 w 1281"/>
              <a:gd name="T45" fmla="*/ 191 h 1576"/>
              <a:gd name="T46" fmla="*/ 448 w 1281"/>
              <a:gd name="T47" fmla="*/ 191 h 1576"/>
              <a:gd name="T48" fmla="*/ 429 w 1281"/>
              <a:gd name="T49" fmla="*/ 194 h 1576"/>
              <a:gd name="T50" fmla="*/ 412 w 1281"/>
              <a:gd name="T51" fmla="*/ 196 h 1576"/>
              <a:gd name="T52" fmla="*/ 395 w 1281"/>
              <a:gd name="T53" fmla="*/ 199 h 1576"/>
              <a:gd name="T54" fmla="*/ 366 w 1281"/>
              <a:gd name="T55" fmla="*/ 206 h 1576"/>
              <a:gd name="T56" fmla="*/ 354 w 1281"/>
              <a:gd name="T57" fmla="*/ 208 h 1576"/>
              <a:gd name="T58" fmla="*/ 347 w 1281"/>
              <a:gd name="T59" fmla="*/ 213 h 1576"/>
              <a:gd name="T60" fmla="*/ 342 w 1281"/>
              <a:gd name="T61" fmla="*/ 216 h 1576"/>
              <a:gd name="T62" fmla="*/ 342 w 1281"/>
              <a:gd name="T63" fmla="*/ 216 h 1576"/>
              <a:gd name="T64" fmla="*/ 337 w 1281"/>
              <a:gd name="T65" fmla="*/ 221 h 1576"/>
              <a:gd name="T66" fmla="*/ 339 w 1281"/>
              <a:gd name="T67" fmla="*/ 228 h 1576"/>
              <a:gd name="T68" fmla="*/ 337 w 1281"/>
              <a:gd name="T69" fmla="*/ 223 h 1576"/>
              <a:gd name="T70" fmla="*/ 337 w 1281"/>
              <a:gd name="T71" fmla="*/ 228 h 1576"/>
              <a:gd name="T72" fmla="*/ 339 w 1281"/>
              <a:gd name="T73" fmla="*/ 230 h 1576"/>
              <a:gd name="T74" fmla="*/ 342 w 1281"/>
              <a:gd name="T75" fmla="*/ 233 h 1576"/>
              <a:gd name="T76" fmla="*/ 344 w 1281"/>
              <a:gd name="T77" fmla="*/ 238 h 1576"/>
              <a:gd name="T78" fmla="*/ 352 w 1281"/>
              <a:gd name="T79" fmla="*/ 240 h 1576"/>
              <a:gd name="T80" fmla="*/ 359 w 1281"/>
              <a:gd name="T81" fmla="*/ 242 h 1576"/>
              <a:gd name="T82" fmla="*/ 368 w 1281"/>
              <a:gd name="T83" fmla="*/ 245 h 1576"/>
              <a:gd name="T84" fmla="*/ 378 w 1281"/>
              <a:gd name="T85" fmla="*/ 247 h 1576"/>
              <a:gd name="T86" fmla="*/ 390 w 1281"/>
              <a:gd name="T87" fmla="*/ 250 h 1576"/>
              <a:gd name="T88" fmla="*/ 400 w 1281"/>
              <a:gd name="T89" fmla="*/ 252 h 1576"/>
              <a:gd name="T90" fmla="*/ 402 w 1281"/>
              <a:gd name="T91" fmla="*/ 310 h 1576"/>
              <a:gd name="T92" fmla="*/ 402 w 1281"/>
              <a:gd name="T93" fmla="*/ 371 h 1576"/>
              <a:gd name="T94" fmla="*/ 402 w 1281"/>
              <a:gd name="T95" fmla="*/ 400 h 1576"/>
              <a:gd name="T96" fmla="*/ 400 w 1281"/>
              <a:gd name="T97" fmla="*/ 1260 h 1576"/>
              <a:gd name="T98" fmla="*/ 90 w 1281"/>
              <a:gd name="T99" fmla="*/ 383 h 1576"/>
              <a:gd name="T100" fmla="*/ 10 w 1281"/>
              <a:gd name="T101" fmla="*/ 1224 h 1576"/>
              <a:gd name="T102" fmla="*/ 1281 w 1281"/>
              <a:gd name="T103" fmla="*/ 1576 h 1576"/>
              <a:gd name="T104" fmla="*/ 352 w 1281"/>
              <a:gd name="T105" fmla="*/ 228 h 1576"/>
              <a:gd name="T106" fmla="*/ 342 w 1281"/>
              <a:gd name="T107" fmla="*/ 225 h 1576"/>
              <a:gd name="T108" fmla="*/ 342 w 1281"/>
              <a:gd name="T109" fmla="*/ 228 h 1576"/>
              <a:gd name="T110" fmla="*/ 410 w 1281"/>
              <a:gd name="T111" fmla="*/ 199 h 1576"/>
              <a:gd name="T112" fmla="*/ 412 w 1281"/>
              <a:gd name="T113" fmla="*/ 206 h 1576"/>
              <a:gd name="T114" fmla="*/ 419 w 1281"/>
              <a:gd name="T115" fmla="*/ 211 h 1576"/>
              <a:gd name="T116" fmla="*/ 427 w 1281"/>
              <a:gd name="T117" fmla="*/ 196 h 1576"/>
              <a:gd name="T118" fmla="*/ 429 w 1281"/>
              <a:gd name="T119" fmla="*/ 204 h 1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81" h="1576">
                <a:moveTo>
                  <a:pt x="1281" y="1017"/>
                </a:moveTo>
                <a:lnTo>
                  <a:pt x="1277" y="1022"/>
                </a:lnTo>
                <a:lnTo>
                  <a:pt x="1264" y="1032"/>
                </a:lnTo>
                <a:lnTo>
                  <a:pt x="1255" y="1044"/>
                </a:lnTo>
                <a:lnTo>
                  <a:pt x="1247" y="1059"/>
                </a:lnTo>
                <a:lnTo>
                  <a:pt x="1240" y="1073"/>
                </a:lnTo>
                <a:lnTo>
                  <a:pt x="1235" y="1090"/>
                </a:lnTo>
                <a:lnTo>
                  <a:pt x="1235" y="1102"/>
                </a:lnTo>
                <a:lnTo>
                  <a:pt x="1063" y="1102"/>
                </a:lnTo>
                <a:lnTo>
                  <a:pt x="1063" y="1107"/>
                </a:lnTo>
                <a:lnTo>
                  <a:pt x="1071" y="1107"/>
                </a:lnTo>
                <a:lnTo>
                  <a:pt x="1071" y="1134"/>
                </a:lnTo>
                <a:lnTo>
                  <a:pt x="1051" y="1134"/>
                </a:lnTo>
                <a:lnTo>
                  <a:pt x="1051" y="634"/>
                </a:lnTo>
                <a:lnTo>
                  <a:pt x="1010" y="634"/>
                </a:lnTo>
                <a:lnTo>
                  <a:pt x="1010" y="602"/>
                </a:lnTo>
                <a:lnTo>
                  <a:pt x="925" y="602"/>
                </a:lnTo>
                <a:lnTo>
                  <a:pt x="925" y="634"/>
                </a:lnTo>
                <a:lnTo>
                  <a:pt x="879" y="634"/>
                </a:lnTo>
                <a:lnTo>
                  <a:pt x="879" y="801"/>
                </a:lnTo>
                <a:lnTo>
                  <a:pt x="848" y="801"/>
                </a:lnTo>
                <a:lnTo>
                  <a:pt x="848" y="825"/>
                </a:lnTo>
                <a:lnTo>
                  <a:pt x="831" y="825"/>
                </a:lnTo>
                <a:lnTo>
                  <a:pt x="831" y="495"/>
                </a:lnTo>
                <a:lnTo>
                  <a:pt x="831" y="306"/>
                </a:lnTo>
                <a:lnTo>
                  <a:pt x="872" y="306"/>
                </a:lnTo>
                <a:lnTo>
                  <a:pt x="872" y="306"/>
                </a:lnTo>
                <a:lnTo>
                  <a:pt x="872" y="306"/>
                </a:lnTo>
                <a:lnTo>
                  <a:pt x="882" y="306"/>
                </a:lnTo>
                <a:lnTo>
                  <a:pt x="882" y="296"/>
                </a:lnTo>
                <a:lnTo>
                  <a:pt x="884" y="296"/>
                </a:lnTo>
                <a:lnTo>
                  <a:pt x="887" y="289"/>
                </a:lnTo>
                <a:lnTo>
                  <a:pt x="887" y="281"/>
                </a:lnTo>
                <a:lnTo>
                  <a:pt x="882" y="281"/>
                </a:lnTo>
                <a:lnTo>
                  <a:pt x="882" y="264"/>
                </a:lnTo>
                <a:lnTo>
                  <a:pt x="884" y="264"/>
                </a:lnTo>
                <a:lnTo>
                  <a:pt x="884" y="262"/>
                </a:lnTo>
                <a:lnTo>
                  <a:pt x="884" y="247"/>
                </a:lnTo>
                <a:lnTo>
                  <a:pt x="884" y="247"/>
                </a:lnTo>
                <a:lnTo>
                  <a:pt x="884" y="245"/>
                </a:lnTo>
                <a:lnTo>
                  <a:pt x="884" y="143"/>
                </a:lnTo>
                <a:lnTo>
                  <a:pt x="882" y="143"/>
                </a:lnTo>
                <a:lnTo>
                  <a:pt x="882" y="89"/>
                </a:lnTo>
                <a:lnTo>
                  <a:pt x="879" y="89"/>
                </a:lnTo>
                <a:lnTo>
                  <a:pt x="879" y="89"/>
                </a:lnTo>
                <a:lnTo>
                  <a:pt x="879" y="111"/>
                </a:lnTo>
                <a:lnTo>
                  <a:pt x="877" y="111"/>
                </a:lnTo>
                <a:lnTo>
                  <a:pt x="877" y="111"/>
                </a:lnTo>
                <a:lnTo>
                  <a:pt x="877" y="143"/>
                </a:lnTo>
                <a:lnTo>
                  <a:pt x="877" y="143"/>
                </a:lnTo>
                <a:lnTo>
                  <a:pt x="877" y="145"/>
                </a:lnTo>
                <a:lnTo>
                  <a:pt x="877" y="150"/>
                </a:lnTo>
                <a:lnTo>
                  <a:pt x="795" y="150"/>
                </a:lnTo>
                <a:lnTo>
                  <a:pt x="795" y="114"/>
                </a:lnTo>
                <a:lnTo>
                  <a:pt x="795" y="111"/>
                </a:lnTo>
                <a:lnTo>
                  <a:pt x="792" y="111"/>
                </a:lnTo>
                <a:lnTo>
                  <a:pt x="792" y="89"/>
                </a:lnTo>
                <a:lnTo>
                  <a:pt x="792" y="89"/>
                </a:lnTo>
                <a:lnTo>
                  <a:pt x="790" y="89"/>
                </a:lnTo>
                <a:lnTo>
                  <a:pt x="790" y="145"/>
                </a:lnTo>
                <a:lnTo>
                  <a:pt x="787" y="145"/>
                </a:lnTo>
                <a:lnTo>
                  <a:pt x="787" y="150"/>
                </a:lnTo>
                <a:lnTo>
                  <a:pt x="710" y="150"/>
                </a:lnTo>
                <a:lnTo>
                  <a:pt x="710" y="114"/>
                </a:lnTo>
                <a:lnTo>
                  <a:pt x="710" y="114"/>
                </a:lnTo>
                <a:lnTo>
                  <a:pt x="705" y="114"/>
                </a:lnTo>
                <a:lnTo>
                  <a:pt x="705" y="145"/>
                </a:lnTo>
                <a:lnTo>
                  <a:pt x="705" y="145"/>
                </a:lnTo>
                <a:lnTo>
                  <a:pt x="705" y="89"/>
                </a:lnTo>
                <a:lnTo>
                  <a:pt x="703" y="89"/>
                </a:lnTo>
                <a:lnTo>
                  <a:pt x="700" y="89"/>
                </a:lnTo>
                <a:lnTo>
                  <a:pt x="700" y="145"/>
                </a:lnTo>
                <a:lnTo>
                  <a:pt x="698" y="145"/>
                </a:lnTo>
                <a:lnTo>
                  <a:pt x="698" y="150"/>
                </a:lnTo>
                <a:lnTo>
                  <a:pt x="623" y="153"/>
                </a:lnTo>
                <a:lnTo>
                  <a:pt x="623" y="114"/>
                </a:lnTo>
                <a:lnTo>
                  <a:pt x="623" y="114"/>
                </a:lnTo>
                <a:lnTo>
                  <a:pt x="618" y="114"/>
                </a:lnTo>
                <a:lnTo>
                  <a:pt x="618" y="153"/>
                </a:lnTo>
                <a:lnTo>
                  <a:pt x="615" y="153"/>
                </a:lnTo>
                <a:lnTo>
                  <a:pt x="615" y="148"/>
                </a:lnTo>
                <a:lnTo>
                  <a:pt x="615" y="145"/>
                </a:lnTo>
                <a:lnTo>
                  <a:pt x="615" y="145"/>
                </a:lnTo>
                <a:lnTo>
                  <a:pt x="615" y="92"/>
                </a:lnTo>
                <a:lnTo>
                  <a:pt x="615" y="89"/>
                </a:lnTo>
                <a:lnTo>
                  <a:pt x="611" y="89"/>
                </a:lnTo>
                <a:lnTo>
                  <a:pt x="611" y="145"/>
                </a:lnTo>
                <a:lnTo>
                  <a:pt x="608" y="145"/>
                </a:lnTo>
                <a:lnTo>
                  <a:pt x="608" y="153"/>
                </a:lnTo>
                <a:lnTo>
                  <a:pt x="536" y="153"/>
                </a:lnTo>
                <a:lnTo>
                  <a:pt x="536" y="114"/>
                </a:lnTo>
                <a:lnTo>
                  <a:pt x="536" y="114"/>
                </a:lnTo>
                <a:lnTo>
                  <a:pt x="533" y="114"/>
                </a:lnTo>
                <a:lnTo>
                  <a:pt x="533" y="153"/>
                </a:lnTo>
                <a:lnTo>
                  <a:pt x="528" y="153"/>
                </a:lnTo>
                <a:lnTo>
                  <a:pt x="528" y="148"/>
                </a:lnTo>
                <a:lnTo>
                  <a:pt x="526" y="145"/>
                </a:lnTo>
                <a:lnTo>
                  <a:pt x="526" y="145"/>
                </a:lnTo>
                <a:lnTo>
                  <a:pt x="526" y="2"/>
                </a:lnTo>
                <a:lnTo>
                  <a:pt x="526" y="0"/>
                </a:lnTo>
                <a:lnTo>
                  <a:pt x="521" y="0"/>
                </a:lnTo>
                <a:lnTo>
                  <a:pt x="521" y="92"/>
                </a:lnTo>
                <a:lnTo>
                  <a:pt x="521" y="92"/>
                </a:lnTo>
                <a:lnTo>
                  <a:pt x="521" y="145"/>
                </a:lnTo>
                <a:lnTo>
                  <a:pt x="521" y="145"/>
                </a:lnTo>
                <a:lnTo>
                  <a:pt x="521" y="187"/>
                </a:lnTo>
                <a:lnTo>
                  <a:pt x="511" y="189"/>
                </a:lnTo>
                <a:lnTo>
                  <a:pt x="511" y="189"/>
                </a:lnTo>
                <a:lnTo>
                  <a:pt x="509" y="189"/>
                </a:lnTo>
                <a:lnTo>
                  <a:pt x="499" y="189"/>
                </a:lnTo>
                <a:lnTo>
                  <a:pt x="490" y="189"/>
                </a:lnTo>
                <a:lnTo>
                  <a:pt x="490" y="189"/>
                </a:lnTo>
                <a:lnTo>
                  <a:pt x="487" y="189"/>
                </a:lnTo>
                <a:lnTo>
                  <a:pt x="477" y="189"/>
                </a:lnTo>
                <a:lnTo>
                  <a:pt x="468" y="191"/>
                </a:lnTo>
                <a:lnTo>
                  <a:pt x="468" y="191"/>
                </a:lnTo>
                <a:lnTo>
                  <a:pt x="465" y="191"/>
                </a:lnTo>
                <a:lnTo>
                  <a:pt x="465" y="191"/>
                </a:lnTo>
                <a:lnTo>
                  <a:pt x="456" y="191"/>
                </a:lnTo>
                <a:lnTo>
                  <a:pt x="448" y="191"/>
                </a:lnTo>
                <a:lnTo>
                  <a:pt x="448" y="191"/>
                </a:lnTo>
                <a:lnTo>
                  <a:pt x="446" y="191"/>
                </a:lnTo>
                <a:lnTo>
                  <a:pt x="439" y="194"/>
                </a:lnTo>
                <a:lnTo>
                  <a:pt x="429" y="194"/>
                </a:lnTo>
                <a:lnTo>
                  <a:pt x="429" y="194"/>
                </a:lnTo>
                <a:lnTo>
                  <a:pt x="429" y="194"/>
                </a:lnTo>
                <a:lnTo>
                  <a:pt x="419" y="196"/>
                </a:lnTo>
                <a:lnTo>
                  <a:pt x="412" y="196"/>
                </a:lnTo>
                <a:lnTo>
                  <a:pt x="412" y="196"/>
                </a:lnTo>
                <a:lnTo>
                  <a:pt x="412" y="196"/>
                </a:lnTo>
                <a:lnTo>
                  <a:pt x="412" y="196"/>
                </a:lnTo>
                <a:lnTo>
                  <a:pt x="412" y="196"/>
                </a:lnTo>
                <a:lnTo>
                  <a:pt x="405" y="199"/>
                </a:lnTo>
                <a:lnTo>
                  <a:pt x="398" y="199"/>
                </a:lnTo>
                <a:lnTo>
                  <a:pt x="395" y="199"/>
                </a:lnTo>
                <a:lnTo>
                  <a:pt x="390" y="201"/>
                </a:lnTo>
                <a:lnTo>
                  <a:pt x="383" y="201"/>
                </a:lnTo>
                <a:lnTo>
                  <a:pt x="383" y="201"/>
                </a:lnTo>
                <a:lnTo>
                  <a:pt x="376" y="204"/>
                </a:lnTo>
                <a:lnTo>
                  <a:pt x="366" y="206"/>
                </a:lnTo>
                <a:lnTo>
                  <a:pt x="356" y="208"/>
                </a:lnTo>
                <a:lnTo>
                  <a:pt x="354" y="208"/>
                </a:lnTo>
                <a:lnTo>
                  <a:pt x="354" y="208"/>
                </a:lnTo>
                <a:lnTo>
                  <a:pt x="354" y="208"/>
                </a:lnTo>
                <a:lnTo>
                  <a:pt x="354" y="208"/>
                </a:lnTo>
                <a:lnTo>
                  <a:pt x="354" y="208"/>
                </a:lnTo>
                <a:lnTo>
                  <a:pt x="349" y="211"/>
                </a:lnTo>
                <a:lnTo>
                  <a:pt x="349" y="211"/>
                </a:lnTo>
                <a:lnTo>
                  <a:pt x="347" y="213"/>
                </a:lnTo>
                <a:lnTo>
                  <a:pt x="347" y="213"/>
                </a:lnTo>
                <a:lnTo>
                  <a:pt x="347" y="213"/>
                </a:lnTo>
                <a:lnTo>
                  <a:pt x="344" y="213"/>
                </a:lnTo>
                <a:lnTo>
                  <a:pt x="342" y="216"/>
                </a:lnTo>
                <a:lnTo>
                  <a:pt x="342" y="216"/>
                </a:lnTo>
                <a:lnTo>
                  <a:pt x="342" y="216"/>
                </a:lnTo>
                <a:lnTo>
                  <a:pt x="339" y="218"/>
                </a:lnTo>
                <a:lnTo>
                  <a:pt x="339" y="218"/>
                </a:lnTo>
                <a:lnTo>
                  <a:pt x="339" y="218"/>
                </a:lnTo>
                <a:lnTo>
                  <a:pt x="342" y="216"/>
                </a:lnTo>
                <a:lnTo>
                  <a:pt x="342" y="216"/>
                </a:lnTo>
                <a:lnTo>
                  <a:pt x="342" y="216"/>
                </a:lnTo>
                <a:lnTo>
                  <a:pt x="339" y="218"/>
                </a:lnTo>
                <a:lnTo>
                  <a:pt x="339" y="218"/>
                </a:lnTo>
                <a:lnTo>
                  <a:pt x="337" y="221"/>
                </a:lnTo>
                <a:lnTo>
                  <a:pt x="337" y="221"/>
                </a:lnTo>
                <a:lnTo>
                  <a:pt x="337" y="223"/>
                </a:lnTo>
                <a:lnTo>
                  <a:pt x="337" y="223"/>
                </a:lnTo>
                <a:lnTo>
                  <a:pt x="337" y="225"/>
                </a:lnTo>
                <a:lnTo>
                  <a:pt x="337" y="225"/>
                </a:lnTo>
                <a:lnTo>
                  <a:pt x="339" y="228"/>
                </a:lnTo>
                <a:lnTo>
                  <a:pt x="337" y="225"/>
                </a:lnTo>
                <a:lnTo>
                  <a:pt x="337" y="225"/>
                </a:lnTo>
                <a:lnTo>
                  <a:pt x="337" y="223"/>
                </a:lnTo>
                <a:lnTo>
                  <a:pt x="337" y="223"/>
                </a:lnTo>
                <a:lnTo>
                  <a:pt x="337" y="223"/>
                </a:lnTo>
                <a:lnTo>
                  <a:pt x="337" y="223"/>
                </a:lnTo>
                <a:lnTo>
                  <a:pt x="337" y="223"/>
                </a:lnTo>
                <a:lnTo>
                  <a:pt x="337" y="225"/>
                </a:lnTo>
                <a:lnTo>
                  <a:pt x="337" y="225"/>
                </a:lnTo>
                <a:lnTo>
                  <a:pt x="337" y="228"/>
                </a:lnTo>
                <a:lnTo>
                  <a:pt x="337" y="228"/>
                </a:lnTo>
                <a:lnTo>
                  <a:pt x="337" y="228"/>
                </a:lnTo>
                <a:lnTo>
                  <a:pt x="337" y="228"/>
                </a:lnTo>
                <a:lnTo>
                  <a:pt x="337" y="230"/>
                </a:lnTo>
                <a:lnTo>
                  <a:pt x="339" y="230"/>
                </a:lnTo>
                <a:lnTo>
                  <a:pt x="339" y="233"/>
                </a:lnTo>
                <a:lnTo>
                  <a:pt x="339" y="233"/>
                </a:lnTo>
                <a:lnTo>
                  <a:pt x="339" y="233"/>
                </a:lnTo>
                <a:lnTo>
                  <a:pt x="339" y="233"/>
                </a:lnTo>
                <a:lnTo>
                  <a:pt x="342" y="233"/>
                </a:lnTo>
                <a:lnTo>
                  <a:pt x="342" y="235"/>
                </a:lnTo>
                <a:lnTo>
                  <a:pt x="342" y="235"/>
                </a:lnTo>
                <a:lnTo>
                  <a:pt x="344" y="238"/>
                </a:lnTo>
                <a:lnTo>
                  <a:pt x="344" y="238"/>
                </a:lnTo>
                <a:lnTo>
                  <a:pt x="344" y="238"/>
                </a:lnTo>
                <a:lnTo>
                  <a:pt x="347" y="238"/>
                </a:lnTo>
                <a:lnTo>
                  <a:pt x="347" y="238"/>
                </a:lnTo>
                <a:lnTo>
                  <a:pt x="349" y="238"/>
                </a:lnTo>
                <a:lnTo>
                  <a:pt x="352" y="240"/>
                </a:lnTo>
                <a:lnTo>
                  <a:pt x="352" y="240"/>
                </a:lnTo>
                <a:lnTo>
                  <a:pt x="352" y="240"/>
                </a:lnTo>
                <a:lnTo>
                  <a:pt x="352" y="240"/>
                </a:lnTo>
                <a:lnTo>
                  <a:pt x="352" y="240"/>
                </a:lnTo>
                <a:lnTo>
                  <a:pt x="356" y="242"/>
                </a:lnTo>
                <a:lnTo>
                  <a:pt x="359" y="242"/>
                </a:lnTo>
                <a:lnTo>
                  <a:pt x="359" y="242"/>
                </a:lnTo>
                <a:lnTo>
                  <a:pt x="359" y="242"/>
                </a:lnTo>
                <a:lnTo>
                  <a:pt x="359" y="242"/>
                </a:lnTo>
                <a:lnTo>
                  <a:pt x="364" y="245"/>
                </a:lnTo>
                <a:lnTo>
                  <a:pt x="368" y="245"/>
                </a:lnTo>
                <a:lnTo>
                  <a:pt x="368" y="245"/>
                </a:lnTo>
                <a:lnTo>
                  <a:pt x="368" y="245"/>
                </a:lnTo>
                <a:lnTo>
                  <a:pt x="368" y="245"/>
                </a:lnTo>
                <a:lnTo>
                  <a:pt x="373" y="247"/>
                </a:lnTo>
                <a:lnTo>
                  <a:pt x="378" y="247"/>
                </a:lnTo>
                <a:lnTo>
                  <a:pt x="378" y="247"/>
                </a:lnTo>
                <a:lnTo>
                  <a:pt x="381" y="247"/>
                </a:lnTo>
                <a:lnTo>
                  <a:pt x="381" y="247"/>
                </a:lnTo>
                <a:lnTo>
                  <a:pt x="385" y="250"/>
                </a:lnTo>
                <a:lnTo>
                  <a:pt x="390" y="250"/>
                </a:lnTo>
                <a:lnTo>
                  <a:pt x="390" y="250"/>
                </a:lnTo>
                <a:lnTo>
                  <a:pt x="393" y="250"/>
                </a:lnTo>
                <a:lnTo>
                  <a:pt x="393" y="250"/>
                </a:lnTo>
                <a:lnTo>
                  <a:pt x="398" y="252"/>
                </a:lnTo>
                <a:lnTo>
                  <a:pt x="400" y="252"/>
                </a:lnTo>
                <a:lnTo>
                  <a:pt x="460" y="262"/>
                </a:lnTo>
                <a:lnTo>
                  <a:pt x="460" y="301"/>
                </a:lnTo>
                <a:lnTo>
                  <a:pt x="436" y="303"/>
                </a:lnTo>
                <a:lnTo>
                  <a:pt x="417" y="308"/>
                </a:lnTo>
                <a:lnTo>
                  <a:pt x="402" y="310"/>
                </a:lnTo>
                <a:lnTo>
                  <a:pt x="398" y="315"/>
                </a:lnTo>
                <a:lnTo>
                  <a:pt x="398" y="337"/>
                </a:lnTo>
                <a:lnTo>
                  <a:pt x="402" y="342"/>
                </a:lnTo>
                <a:lnTo>
                  <a:pt x="402" y="342"/>
                </a:lnTo>
                <a:lnTo>
                  <a:pt x="402" y="371"/>
                </a:lnTo>
                <a:lnTo>
                  <a:pt x="398" y="374"/>
                </a:lnTo>
                <a:lnTo>
                  <a:pt x="398" y="376"/>
                </a:lnTo>
                <a:lnTo>
                  <a:pt x="402" y="381"/>
                </a:lnTo>
                <a:lnTo>
                  <a:pt x="402" y="381"/>
                </a:lnTo>
                <a:lnTo>
                  <a:pt x="402" y="400"/>
                </a:lnTo>
                <a:lnTo>
                  <a:pt x="398" y="403"/>
                </a:lnTo>
                <a:lnTo>
                  <a:pt x="398" y="412"/>
                </a:lnTo>
                <a:lnTo>
                  <a:pt x="402" y="417"/>
                </a:lnTo>
                <a:lnTo>
                  <a:pt x="402" y="417"/>
                </a:lnTo>
                <a:lnTo>
                  <a:pt x="400" y="1260"/>
                </a:lnTo>
                <a:lnTo>
                  <a:pt x="378" y="1260"/>
                </a:lnTo>
                <a:lnTo>
                  <a:pt x="376" y="415"/>
                </a:lnTo>
                <a:lnTo>
                  <a:pt x="315" y="415"/>
                </a:lnTo>
                <a:lnTo>
                  <a:pt x="315" y="383"/>
                </a:lnTo>
                <a:lnTo>
                  <a:pt x="90" y="383"/>
                </a:lnTo>
                <a:lnTo>
                  <a:pt x="75" y="415"/>
                </a:lnTo>
                <a:lnTo>
                  <a:pt x="42" y="415"/>
                </a:lnTo>
                <a:lnTo>
                  <a:pt x="17" y="473"/>
                </a:lnTo>
                <a:lnTo>
                  <a:pt x="17" y="1224"/>
                </a:lnTo>
                <a:lnTo>
                  <a:pt x="10" y="1224"/>
                </a:lnTo>
                <a:lnTo>
                  <a:pt x="10" y="1221"/>
                </a:lnTo>
                <a:lnTo>
                  <a:pt x="5" y="1219"/>
                </a:lnTo>
                <a:lnTo>
                  <a:pt x="0" y="1219"/>
                </a:lnTo>
                <a:lnTo>
                  <a:pt x="0" y="1576"/>
                </a:lnTo>
                <a:lnTo>
                  <a:pt x="1281" y="1576"/>
                </a:lnTo>
                <a:lnTo>
                  <a:pt x="1281" y="1017"/>
                </a:lnTo>
                <a:close/>
                <a:moveTo>
                  <a:pt x="342" y="225"/>
                </a:moveTo>
                <a:lnTo>
                  <a:pt x="344" y="225"/>
                </a:lnTo>
                <a:lnTo>
                  <a:pt x="344" y="225"/>
                </a:lnTo>
                <a:lnTo>
                  <a:pt x="352" y="228"/>
                </a:lnTo>
                <a:lnTo>
                  <a:pt x="344" y="225"/>
                </a:lnTo>
                <a:lnTo>
                  <a:pt x="344" y="225"/>
                </a:lnTo>
                <a:lnTo>
                  <a:pt x="342" y="225"/>
                </a:lnTo>
                <a:lnTo>
                  <a:pt x="342" y="223"/>
                </a:lnTo>
                <a:lnTo>
                  <a:pt x="342" y="225"/>
                </a:lnTo>
                <a:close/>
                <a:moveTo>
                  <a:pt x="342" y="228"/>
                </a:moveTo>
                <a:lnTo>
                  <a:pt x="342" y="228"/>
                </a:lnTo>
                <a:lnTo>
                  <a:pt x="339" y="228"/>
                </a:lnTo>
                <a:lnTo>
                  <a:pt x="342" y="228"/>
                </a:lnTo>
                <a:lnTo>
                  <a:pt x="342" y="228"/>
                </a:lnTo>
                <a:lnTo>
                  <a:pt x="361" y="233"/>
                </a:lnTo>
                <a:lnTo>
                  <a:pt x="342" y="228"/>
                </a:lnTo>
                <a:close/>
                <a:moveTo>
                  <a:pt x="410" y="199"/>
                </a:moveTo>
                <a:lnTo>
                  <a:pt x="410" y="201"/>
                </a:lnTo>
                <a:lnTo>
                  <a:pt x="410" y="199"/>
                </a:lnTo>
                <a:lnTo>
                  <a:pt x="410" y="199"/>
                </a:lnTo>
                <a:lnTo>
                  <a:pt x="410" y="199"/>
                </a:lnTo>
                <a:close/>
                <a:moveTo>
                  <a:pt x="414" y="208"/>
                </a:moveTo>
                <a:lnTo>
                  <a:pt x="412" y="206"/>
                </a:lnTo>
                <a:lnTo>
                  <a:pt x="412" y="206"/>
                </a:lnTo>
                <a:lnTo>
                  <a:pt x="412" y="206"/>
                </a:lnTo>
                <a:lnTo>
                  <a:pt x="412" y="206"/>
                </a:lnTo>
                <a:lnTo>
                  <a:pt x="412" y="206"/>
                </a:lnTo>
                <a:lnTo>
                  <a:pt x="414" y="208"/>
                </a:lnTo>
                <a:lnTo>
                  <a:pt x="419" y="211"/>
                </a:lnTo>
                <a:lnTo>
                  <a:pt x="414" y="208"/>
                </a:lnTo>
                <a:close/>
                <a:moveTo>
                  <a:pt x="427" y="199"/>
                </a:moveTo>
                <a:lnTo>
                  <a:pt x="427" y="196"/>
                </a:lnTo>
                <a:lnTo>
                  <a:pt x="429" y="196"/>
                </a:lnTo>
                <a:lnTo>
                  <a:pt x="427" y="196"/>
                </a:lnTo>
                <a:lnTo>
                  <a:pt x="427" y="199"/>
                </a:lnTo>
                <a:close/>
                <a:moveTo>
                  <a:pt x="429" y="206"/>
                </a:moveTo>
                <a:lnTo>
                  <a:pt x="429" y="204"/>
                </a:lnTo>
                <a:lnTo>
                  <a:pt x="429" y="204"/>
                </a:lnTo>
                <a:lnTo>
                  <a:pt x="429" y="204"/>
                </a:lnTo>
                <a:lnTo>
                  <a:pt x="429" y="206"/>
                </a:lnTo>
                <a:lnTo>
                  <a:pt x="431" y="206"/>
                </a:lnTo>
                <a:lnTo>
                  <a:pt x="429" y="206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" name="Freeform 15"/>
          <p:cNvSpPr>
            <a:spLocks/>
          </p:cNvSpPr>
          <p:nvPr/>
        </p:nvSpPr>
        <p:spPr bwMode="auto">
          <a:xfrm>
            <a:off x="6098382" y="3018240"/>
            <a:ext cx="2030676" cy="1895615"/>
          </a:xfrm>
          <a:custGeom>
            <a:avLst/>
            <a:gdLst>
              <a:gd name="T0" fmla="*/ 1278 w 1278"/>
              <a:gd name="T1" fmla="*/ 836 h 1193"/>
              <a:gd name="T2" fmla="*/ 1271 w 1278"/>
              <a:gd name="T3" fmla="*/ 819 h 1193"/>
              <a:gd name="T4" fmla="*/ 1252 w 1278"/>
              <a:gd name="T5" fmla="*/ 821 h 1193"/>
              <a:gd name="T6" fmla="*/ 1242 w 1278"/>
              <a:gd name="T7" fmla="*/ 807 h 1193"/>
              <a:gd name="T8" fmla="*/ 1206 w 1278"/>
              <a:gd name="T9" fmla="*/ 700 h 1193"/>
              <a:gd name="T10" fmla="*/ 1167 w 1278"/>
              <a:gd name="T11" fmla="*/ 693 h 1193"/>
              <a:gd name="T12" fmla="*/ 1126 w 1278"/>
              <a:gd name="T13" fmla="*/ 651 h 1193"/>
              <a:gd name="T14" fmla="*/ 1075 w 1278"/>
              <a:gd name="T15" fmla="*/ 598 h 1193"/>
              <a:gd name="T16" fmla="*/ 1068 w 1278"/>
              <a:gd name="T17" fmla="*/ 586 h 1193"/>
              <a:gd name="T18" fmla="*/ 1053 w 1278"/>
              <a:gd name="T19" fmla="*/ 566 h 1193"/>
              <a:gd name="T20" fmla="*/ 1048 w 1278"/>
              <a:gd name="T21" fmla="*/ 581 h 1193"/>
              <a:gd name="T22" fmla="*/ 1034 w 1278"/>
              <a:gd name="T23" fmla="*/ 593 h 1193"/>
              <a:gd name="T24" fmla="*/ 1034 w 1278"/>
              <a:gd name="T25" fmla="*/ 625 h 1193"/>
              <a:gd name="T26" fmla="*/ 956 w 1278"/>
              <a:gd name="T27" fmla="*/ 685 h 1193"/>
              <a:gd name="T28" fmla="*/ 925 w 1278"/>
              <a:gd name="T29" fmla="*/ 695 h 1193"/>
              <a:gd name="T30" fmla="*/ 884 w 1278"/>
              <a:gd name="T31" fmla="*/ 824 h 1193"/>
              <a:gd name="T32" fmla="*/ 864 w 1278"/>
              <a:gd name="T33" fmla="*/ 807 h 1193"/>
              <a:gd name="T34" fmla="*/ 850 w 1278"/>
              <a:gd name="T35" fmla="*/ 838 h 1193"/>
              <a:gd name="T36" fmla="*/ 833 w 1278"/>
              <a:gd name="T37" fmla="*/ 819 h 1193"/>
              <a:gd name="T38" fmla="*/ 814 w 1278"/>
              <a:gd name="T39" fmla="*/ 841 h 1193"/>
              <a:gd name="T40" fmla="*/ 751 w 1278"/>
              <a:gd name="T41" fmla="*/ 32 h 1193"/>
              <a:gd name="T42" fmla="*/ 445 w 1278"/>
              <a:gd name="T43" fmla="*/ 855 h 1193"/>
              <a:gd name="T44" fmla="*/ 431 w 1278"/>
              <a:gd name="T45" fmla="*/ 739 h 1193"/>
              <a:gd name="T46" fmla="*/ 404 w 1278"/>
              <a:gd name="T47" fmla="*/ 756 h 1193"/>
              <a:gd name="T48" fmla="*/ 378 w 1278"/>
              <a:gd name="T49" fmla="*/ 561 h 1193"/>
              <a:gd name="T50" fmla="*/ 375 w 1278"/>
              <a:gd name="T51" fmla="*/ 547 h 1193"/>
              <a:gd name="T52" fmla="*/ 368 w 1278"/>
              <a:gd name="T53" fmla="*/ 569 h 1193"/>
              <a:gd name="T54" fmla="*/ 351 w 1278"/>
              <a:gd name="T55" fmla="*/ 479 h 1193"/>
              <a:gd name="T56" fmla="*/ 341 w 1278"/>
              <a:gd name="T57" fmla="*/ 348 h 1193"/>
              <a:gd name="T58" fmla="*/ 324 w 1278"/>
              <a:gd name="T59" fmla="*/ 372 h 1193"/>
              <a:gd name="T60" fmla="*/ 312 w 1278"/>
              <a:gd name="T61" fmla="*/ 479 h 1193"/>
              <a:gd name="T62" fmla="*/ 295 w 1278"/>
              <a:gd name="T63" fmla="*/ 561 h 1193"/>
              <a:gd name="T64" fmla="*/ 290 w 1278"/>
              <a:gd name="T65" fmla="*/ 547 h 1193"/>
              <a:gd name="T66" fmla="*/ 288 w 1278"/>
              <a:gd name="T67" fmla="*/ 569 h 1193"/>
              <a:gd name="T68" fmla="*/ 269 w 1278"/>
              <a:gd name="T69" fmla="*/ 693 h 1193"/>
              <a:gd name="T70" fmla="*/ 269 w 1278"/>
              <a:gd name="T71" fmla="*/ 695 h 1193"/>
              <a:gd name="T72" fmla="*/ 261 w 1278"/>
              <a:gd name="T73" fmla="*/ 758 h 1193"/>
              <a:gd name="T74" fmla="*/ 244 w 1278"/>
              <a:gd name="T75" fmla="*/ 712 h 1193"/>
              <a:gd name="T76" fmla="*/ 232 w 1278"/>
              <a:gd name="T77" fmla="*/ 574 h 1193"/>
              <a:gd name="T78" fmla="*/ 208 w 1278"/>
              <a:gd name="T79" fmla="*/ 710 h 1193"/>
              <a:gd name="T80" fmla="*/ 194 w 1278"/>
              <a:gd name="T81" fmla="*/ 748 h 1193"/>
              <a:gd name="T82" fmla="*/ 174 w 1278"/>
              <a:gd name="T83" fmla="*/ 688 h 1193"/>
              <a:gd name="T84" fmla="*/ 172 w 1278"/>
              <a:gd name="T85" fmla="*/ 685 h 1193"/>
              <a:gd name="T86" fmla="*/ 169 w 1278"/>
              <a:gd name="T87" fmla="*/ 615 h 1193"/>
              <a:gd name="T88" fmla="*/ 167 w 1278"/>
              <a:gd name="T89" fmla="*/ 610 h 1193"/>
              <a:gd name="T90" fmla="*/ 157 w 1278"/>
              <a:gd name="T91" fmla="*/ 557 h 1193"/>
              <a:gd name="T92" fmla="*/ 148 w 1278"/>
              <a:gd name="T93" fmla="*/ 547 h 1193"/>
              <a:gd name="T94" fmla="*/ 123 w 1278"/>
              <a:gd name="T95" fmla="*/ 479 h 1193"/>
              <a:gd name="T96" fmla="*/ 123 w 1278"/>
              <a:gd name="T97" fmla="*/ 464 h 1193"/>
              <a:gd name="T98" fmla="*/ 121 w 1278"/>
              <a:gd name="T99" fmla="*/ 304 h 1193"/>
              <a:gd name="T100" fmla="*/ 97 w 1278"/>
              <a:gd name="T101" fmla="*/ 464 h 1193"/>
              <a:gd name="T102" fmla="*/ 94 w 1278"/>
              <a:gd name="T103" fmla="*/ 476 h 1193"/>
              <a:gd name="T104" fmla="*/ 70 w 1278"/>
              <a:gd name="T105" fmla="*/ 554 h 1193"/>
              <a:gd name="T106" fmla="*/ 60 w 1278"/>
              <a:gd name="T107" fmla="*/ 549 h 1193"/>
              <a:gd name="T108" fmla="*/ 48 w 1278"/>
              <a:gd name="T109" fmla="*/ 610 h 1193"/>
              <a:gd name="T110" fmla="*/ 41 w 1278"/>
              <a:gd name="T111" fmla="*/ 746 h 1193"/>
              <a:gd name="T112" fmla="*/ 17 w 1278"/>
              <a:gd name="T113" fmla="*/ 739 h 1193"/>
              <a:gd name="T114" fmla="*/ 7 w 1278"/>
              <a:gd name="T115" fmla="*/ 848 h 1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78" h="1193">
                <a:moveTo>
                  <a:pt x="12" y="306"/>
                </a:moveTo>
                <a:lnTo>
                  <a:pt x="0" y="304"/>
                </a:lnTo>
                <a:lnTo>
                  <a:pt x="0" y="1193"/>
                </a:lnTo>
                <a:lnTo>
                  <a:pt x="1278" y="1193"/>
                </a:lnTo>
                <a:lnTo>
                  <a:pt x="1278" y="836"/>
                </a:lnTo>
                <a:lnTo>
                  <a:pt x="1274" y="836"/>
                </a:lnTo>
                <a:lnTo>
                  <a:pt x="1274" y="819"/>
                </a:lnTo>
                <a:lnTo>
                  <a:pt x="1271" y="819"/>
                </a:lnTo>
                <a:lnTo>
                  <a:pt x="1271" y="819"/>
                </a:lnTo>
                <a:lnTo>
                  <a:pt x="1271" y="819"/>
                </a:lnTo>
                <a:lnTo>
                  <a:pt x="1269" y="819"/>
                </a:lnTo>
                <a:lnTo>
                  <a:pt x="1269" y="836"/>
                </a:lnTo>
                <a:lnTo>
                  <a:pt x="1257" y="836"/>
                </a:lnTo>
                <a:lnTo>
                  <a:pt x="1257" y="824"/>
                </a:lnTo>
                <a:lnTo>
                  <a:pt x="1252" y="821"/>
                </a:lnTo>
                <a:lnTo>
                  <a:pt x="1245" y="821"/>
                </a:lnTo>
                <a:lnTo>
                  <a:pt x="1245" y="807"/>
                </a:lnTo>
                <a:lnTo>
                  <a:pt x="1242" y="807"/>
                </a:lnTo>
                <a:lnTo>
                  <a:pt x="1242" y="807"/>
                </a:lnTo>
                <a:lnTo>
                  <a:pt x="1242" y="807"/>
                </a:lnTo>
                <a:lnTo>
                  <a:pt x="1240" y="807"/>
                </a:lnTo>
                <a:lnTo>
                  <a:pt x="1240" y="821"/>
                </a:lnTo>
                <a:lnTo>
                  <a:pt x="1220" y="821"/>
                </a:lnTo>
                <a:lnTo>
                  <a:pt x="1223" y="702"/>
                </a:lnTo>
                <a:lnTo>
                  <a:pt x="1206" y="700"/>
                </a:lnTo>
                <a:lnTo>
                  <a:pt x="1182" y="700"/>
                </a:lnTo>
                <a:lnTo>
                  <a:pt x="1174" y="695"/>
                </a:lnTo>
                <a:lnTo>
                  <a:pt x="1174" y="695"/>
                </a:lnTo>
                <a:lnTo>
                  <a:pt x="1172" y="695"/>
                </a:lnTo>
                <a:lnTo>
                  <a:pt x="1167" y="693"/>
                </a:lnTo>
                <a:lnTo>
                  <a:pt x="1167" y="688"/>
                </a:lnTo>
                <a:lnTo>
                  <a:pt x="1155" y="685"/>
                </a:lnTo>
                <a:lnTo>
                  <a:pt x="1150" y="685"/>
                </a:lnTo>
                <a:lnTo>
                  <a:pt x="1140" y="668"/>
                </a:lnTo>
                <a:lnTo>
                  <a:pt x="1126" y="651"/>
                </a:lnTo>
                <a:lnTo>
                  <a:pt x="1111" y="639"/>
                </a:lnTo>
                <a:lnTo>
                  <a:pt x="1092" y="629"/>
                </a:lnTo>
                <a:lnTo>
                  <a:pt x="1073" y="625"/>
                </a:lnTo>
                <a:lnTo>
                  <a:pt x="1073" y="598"/>
                </a:lnTo>
                <a:lnTo>
                  <a:pt x="1075" y="598"/>
                </a:lnTo>
                <a:lnTo>
                  <a:pt x="1075" y="595"/>
                </a:lnTo>
                <a:lnTo>
                  <a:pt x="1075" y="593"/>
                </a:lnTo>
                <a:lnTo>
                  <a:pt x="1073" y="593"/>
                </a:lnTo>
                <a:lnTo>
                  <a:pt x="1070" y="588"/>
                </a:lnTo>
                <a:lnTo>
                  <a:pt x="1068" y="586"/>
                </a:lnTo>
                <a:lnTo>
                  <a:pt x="1063" y="583"/>
                </a:lnTo>
                <a:lnTo>
                  <a:pt x="1061" y="581"/>
                </a:lnTo>
                <a:lnTo>
                  <a:pt x="1056" y="581"/>
                </a:lnTo>
                <a:lnTo>
                  <a:pt x="1056" y="566"/>
                </a:lnTo>
                <a:lnTo>
                  <a:pt x="1053" y="566"/>
                </a:lnTo>
                <a:lnTo>
                  <a:pt x="1053" y="564"/>
                </a:lnTo>
                <a:lnTo>
                  <a:pt x="1053" y="566"/>
                </a:lnTo>
                <a:lnTo>
                  <a:pt x="1048" y="566"/>
                </a:lnTo>
                <a:lnTo>
                  <a:pt x="1048" y="581"/>
                </a:lnTo>
                <a:lnTo>
                  <a:pt x="1048" y="581"/>
                </a:lnTo>
                <a:lnTo>
                  <a:pt x="1046" y="581"/>
                </a:lnTo>
                <a:lnTo>
                  <a:pt x="1041" y="583"/>
                </a:lnTo>
                <a:lnTo>
                  <a:pt x="1039" y="586"/>
                </a:lnTo>
                <a:lnTo>
                  <a:pt x="1036" y="588"/>
                </a:lnTo>
                <a:lnTo>
                  <a:pt x="1034" y="593"/>
                </a:lnTo>
                <a:lnTo>
                  <a:pt x="1031" y="593"/>
                </a:lnTo>
                <a:lnTo>
                  <a:pt x="1031" y="595"/>
                </a:lnTo>
                <a:lnTo>
                  <a:pt x="1031" y="598"/>
                </a:lnTo>
                <a:lnTo>
                  <a:pt x="1034" y="598"/>
                </a:lnTo>
                <a:lnTo>
                  <a:pt x="1034" y="625"/>
                </a:lnTo>
                <a:lnTo>
                  <a:pt x="1014" y="629"/>
                </a:lnTo>
                <a:lnTo>
                  <a:pt x="995" y="639"/>
                </a:lnTo>
                <a:lnTo>
                  <a:pt x="978" y="651"/>
                </a:lnTo>
                <a:lnTo>
                  <a:pt x="964" y="668"/>
                </a:lnTo>
                <a:lnTo>
                  <a:pt x="956" y="685"/>
                </a:lnTo>
                <a:lnTo>
                  <a:pt x="949" y="685"/>
                </a:lnTo>
                <a:lnTo>
                  <a:pt x="937" y="688"/>
                </a:lnTo>
                <a:lnTo>
                  <a:pt x="937" y="693"/>
                </a:lnTo>
                <a:lnTo>
                  <a:pt x="935" y="695"/>
                </a:lnTo>
                <a:lnTo>
                  <a:pt x="925" y="695"/>
                </a:lnTo>
                <a:lnTo>
                  <a:pt x="925" y="697"/>
                </a:lnTo>
                <a:lnTo>
                  <a:pt x="922" y="700"/>
                </a:lnTo>
                <a:lnTo>
                  <a:pt x="896" y="700"/>
                </a:lnTo>
                <a:lnTo>
                  <a:pt x="881" y="702"/>
                </a:lnTo>
                <a:lnTo>
                  <a:pt x="884" y="824"/>
                </a:lnTo>
                <a:lnTo>
                  <a:pt x="867" y="824"/>
                </a:lnTo>
                <a:lnTo>
                  <a:pt x="867" y="807"/>
                </a:lnTo>
                <a:lnTo>
                  <a:pt x="864" y="807"/>
                </a:lnTo>
                <a:lnTo>
                  <a:pt x="864" y="807"/>
                </a:lnTo>
                <a:lnTo>
                  <a:pt x="864" y="807"/>
                </a:lnTo>
                <a:lnTo>
                  <a:pt x="862" y="807"/>
                </a:lnTo>
                <a:lnTo>
                  <a:pt x="862" y="824"/>
                </a:lnTo>
                <a:lnTo>
                  <a:pt x="855" y="824"/>
                </a:lnTo>
                <a:lnTo>
                  <a:pt x="850" y="826"/>
                </a:lnTo>
                <a:lnTo>
                  <a:pt x="850" y="838"/>
                </a:lnTo>
                <a:lnTo>
                  <a:pt x="850" y="838"/>
                </a:lnTo>
                <a:lnTo>
                  <a:pt x="835" y="838"/>
                </a:lnTo>
                <a:lnTo>
                  <a:pt x="833" y="819"/>
                </a:lnTo>
                <a:lnTo>
                  <a:pt x="833" y="819"/>
                </a:lnTo>
                <a:lnTo>
                  <a:pt x="833" y="819"/>
                </a:lnTo>
                <a:lnTo>
                  <a:pt x="830" y="819"/>
                </a:lnTo>
                <a:lnTo>
                  <a:pt x="828" y="819"/>
                </a:lnTo>
                <a:lnTo>
                  <a:pt x="828" y="838"/>
                </a:lnTo>
                <a:lnTo>
                  <a:pt x="818" y="838"/>
                </a:lnTo>
                <a:lnTo>
                  <a:pt x="814" y="841"/>
                </a:lnTo>
                <a:lnTo>
                  <a:pt x="814" y="841"/>
                </a:lnTo>
                <a:lnTo>
                  <a:pt x="809" y="841"/>
                </a:lnTo>
                <a:lnTo>
                  <a:pt x="811" y="90"/>
                </a:lnTo>
                <a:lnTo>
                  <a:pt x="782" y="32"/>
                </a:lnTo>
                <a:lnTo>
                  <a:pt x="751" y="32"/>
                </a:lnTo>
                <a:lnTo>
                  <a:pt x="734" y="0"/>
                </a:lnTo>
                <a:lnTo>
                  <a:pt x="508" y="0"/>
                </a:lnTo>
                <a:lnTo>
                  <a:pt x="508" y="32"/>
                </a:lnTo>
                <a:lnTo>
                  <a:pt x="448" y="32"/>
                </a:lnTo>
                <a:lnTo>
                  <a:pt x="445" y="855"/>
                </a:lnTo>
                <a:lnTo>
                  <a:pt x="438" y="848"/>
                </a:lnTo>
                <a:lnTo>
                  <a:pt x="438" y="836"/>
                </a:lnTo>
                <a:lnTo>
                  <a:pt x="436" y="746"/>
                </a:lnTo>
                <a:lnTo>
                  <a:pt x="436" y="739"/>
                </a:lnTo>
                <a:lnTo>
                  <a:pt x="431" y="739"/>
                </a:lnTo>
                <a:lnTo>
                  <a:pt x="429" y="739"/>
                </a:lnTo>
                <a:lnTo>
                  <a:pt x="429" y="746"/>
                </a:lnTo>
                <a:lnTo>
                  <a:pt x="429" y="758"/>
                </a:lnTo>
                <a:lnTo>
                  <a:pt x="404" y="758"/>
                </a:lnTo>
                <a:lnTo>
                  <a:pt x="404" y="756"/>
                </a:lnTo>
                <a:lnTo>
                  <a:pt x="399" y="746"/>
                </a:lnTo>
                <a:lnTo>
                  <a:pt x="399" y="693"/>
                </a:lnTo>
                <a:lnTo>
                  <a:pt x="392" y="676"/>
                </a:lnTo>
                <a:lnTo>
                  <a:pt x="392" y="622"/>
                </a:lnTo>
                <a:lnTo>
                  <a:pt x="378" y="561"/>
                </a:lnTo>
                <a:lnTo>
                  <a:pt x="380" y="561"/>
                </a:lnTo>
                <a:lnTo>
                  <a:pt x="380" y="547"/>
                </a:lnTo>
                <a:lnTo>
                  <a:pt x="375" y="547"/>
                </a:lnTo>
                <a:lnTo>
                  <a:pt x="375" y="547"/>
                </a:lnTo>
                <a:lnTo>
                  <a:pt x="375" y="547"/>
                </a:lnTo>
                <a:lnTo>
                  <a:pt x="368" y="547"/>
                </a:lnTo>
                <a:lnTo>
                  <a:pt x="368" y="554"/>
                </a:lnTo>
                <a:lnTo>
                  <a:pt x="366" y="554"/>
                </a:lnTo>
                <a:lnTo>
                  <a:pt x="366" y="569"/>
                </a:lnTo>
                <a:lnTo>
                  <a:pt x="368" y="569"/>
                </a:lnTo>
                <a:lnTo>
                  <a:pt x="358" y="610"/>
                </a:lnTo>
                <a:lnTo>
                  <a:pt x="346" y="481"/>
                </a:lnTo>
                <a:lnTo>
                  <a:pt x="351" y="481"/>
                </a:lnTo>
                <a:lnTo>
                  <a:pt x="351" y="479"/>
                </a:lnTo>
                <a:lnTo>
                  <a:pt x="351" y="479"/>
                </a:lnTo>
                <a:lnTo>
                  <a:pt x="351" y="469"/>
                </a:lnTo>
                <a:lnTo>
                  <a:pt x="344" y="469"/>
                </a:lnTo>
                <a:lnTo>
                  <a:pt x="337" y="372"/>
                </a:lnTo>
                <a:lnTo>
                  <a:pt x="341" y="372"/>
                </a:lnTo>
                <a:lnTo>
                  <a:pt x="341" y="348"/>
                </a:lnTo>
                <a:lnTo>
                  <a:pt x="341" y="309"/>
                </a:lnTo>
                <a:lnTo>
                  <a:pt x="320" y="309"/>
                </a:lnTo>
                <a:lnTo>
                  <a:pt x="320" y="348"/>
                </a:lnTo>
                <a:lnTo>
                  <a:pt x="320" y="372"/>
                </a:lnTo>
                <a:lnTo>
                  <a:pt x="324" y="372"/>
                </a:lnTo>
                <a:lnTo>
                  <a:pt x="324" y="374"/>
                </a:lnTo>
                <a:lnTo>
                  <a:pt x="317" y="469"/>
                </a:lnTo>
                <a:lnTo>
                  <a:pt x="312" y="469"/>
                </a:lnTo>
                <a:lnTo>
                  <a:pt x="312" y="472"/>
                </a:lnTo>
                <a:lnTo>
                  <a:pt x="312" y="479"/>
                </a:lnTo>
                <a:lnTo>
                  <a:pt x="312" y="481"/>
                </a:lnTo>
                <a:lnTo>
                  <a:pt x="317" y="481"/>
                </a:lnTo>
                <a:lnTo>
                  <a:pt x="305" y="610"/>
                </a:lnTo>
                <a:lnTo>
                  <a:pt x="295" y="566"/>
                </a:lnTo>
                <a:lnTo>
                  <a:pt x="295" y="561"/>
                </a:lnTo>
                <a:lnTo>
                  <a:pt x="298" y="561"/>
                </a:lnTo>
                <a:lnTo>
                  <a:pt x="298" y="547"/>
                </a:lnTo>
                <a:lnTo>
                  <a:pt x="290" y="547"/>
                </a:lnTo>
                <a:lnTo>
                  <a:pt x="290" y="547"/>
                </a:lnTo>
                <a:lnTo>
                  <a:pt x="290" y="547"/>
                </a:lnTo>
                <a:lnTo>
                  <a:pt x="286" y="547"/>
                </a:lnTo>
                <a:lnTo>
                  <a:pt x="286" y="554"/>
                </a:lnTo>
                <a:lnTo>
                  <a:pt x="286" y="554"/>
                </a:lnTo>
                <a:lnTo>
                  <a:pt x="286" y="569"/>
                </a:lnTo>
                <a:lnTo>
                  <a:pt x="288" y="569"/>
                </a:lnTo>
                <a:lnTo>
                  <a:pt x="276" y="622"/>
                </a:lnTo>
                <a:lnTo>
                  <a:pt x="276" y="622"/>
                </a:lnTo>
                <a:lnTo>
                  <a:pt x="274" y="627"/>
                </a:lnTo>
                <a:lnTo>
                  <a:pt x="274" y="676"/>
                </a:lnTo>
                <a:lnTo>
                  <a:pt x="269" y="693"/>
                </a:lnTo>
                <a:lnTo>
                  <a:pt x="269" y="693"/>
                </a:lnTo>
                <a:lnTo>
                  <a:pt x="269" y="693"/>
                </a:lnTo>
                <a:lnTo>
                  <a:pt x="269" y="695"/>
                </a:lnTo>
                <a:lnTo>
                  <a:pt x="269" y="695"/>
                </a:lnTo>
                <a:lnTo>
                  <a:pt x="269" y="695"/>
                </a:lnTo>
                <a:lnTo>
                  <a:pt x="269" y="695"/>
                </a:lnTo>
                <a:lnTo>
                  <a:pt x="269" y="746"/>
                </a:lnTo>
                <a:lnTo>
                  <a:pt x="261" y="756"/>
                </a:lnTo>
                <a:lnTo>
                  <a:pt x="261" y="756"/>
                </a:lnTo>
                <a:lnTo>
                  <a:pt x="261" y="758"/>
                </a:lnTo>
                <a:lnTo>
                  <a:pt x="261" y="758"/>
                </a:lnTo>
                <a:lnTo>
                  <a:pt x="252" y="758"/>
                </a:lnTo>
                <a:lnTo>
                  <a:pt x="252" y="748"/>
                </a:lnTo>
                <a:lnTo>
                  <a:pt x="244" y="748"/>
                </a:lnTo>
                <a:lnTo>
                  <a:pt x="244" y="712"/>
                </a:lnTo>
                <a:lnTo>
                  <a:pt x="244" y="710"/>
                </a:lnTo>
                <a:lnTo>
                  <a:pt x="240" y="710"/>
                </a:lnTo>
                <a:lnTo>
                  <a:pt x="225" y="574"/>
                </a:lnTo>
                <a:lnTo>
                  <a:pt x="225" y="574"/>
                </a:lnTo>
                <a:lnTo>
                  <a:pt x="232" y="574"/>
                </a:lnTo>
                <a:lnTo>
                  <a:pt x="232" y="537"/>
                </a:lnTo>
                <a:lnTo>
                  <a:pt x="215" y="537"/>
                </a:lnTo>
                <a:lnTo>
                  <a:pt x="215" y="574"/>
                </a:lnTo>
                <a:lnTo>
                  <a:pt x="220" y="574"/>
                </a:lnTo>
                <a:lnTo>
                  <a:pt x="208" y="710"/>
                </a:lnTo>
                <a:lnTo>
                  <a:pt x="208" y="710"/>
                </a:lnTo>
                <a:lnTo>
                  <a:pt x="208" y="710"/>
                </a:lnTo>
                <a:lnTo>
                  <a:pt x="201" y="710"/>
                </a:lnTo>
                <a:lnTo>
                  <a:pt x="201" y="748"/>
                </a:lnTo>
                <a:lnTo>
                  <a:pt x="194" y="748"/>
                </a:lnTo>
                <a:lnTo>
                  <a:pt x="194" y="758"/>
                </a:lnTo>
                <a:lnTo>
                  <a:pt x="179" y="758"/>
                </a:lnTo>
                <a:lnTo>
                  <a:pt x="179" y="758"/>
                </a:lnTo>
                <a:lnTo>
                  <a:pt x="174" y="746"/>
                </a:lnTo>
                <a:lnTo>
                  <a:pt x="174" y="688"/>
                </a:lnTo>
                <a:lnTo>
                  <a:pt x="174" y="688"/>
                </a:lnTo>
                <a:lnTo>
                  <a:pt x="174" y="688"/>
                </a:lnTo>
                <a:lnTo>
                  <a:pt x="172" y="688"/>
                </a:lnTo>
                <a:lnTo>
                  <a:pt x="172" y="685"/>
                </a:lnTo>
                <a:lnTo>
                  <a:pt x="172" y="685"/>
                </a:lnTo>
                <a:lnTo>
                  <a:pt x="172" y="685"/>
                </a:lnTo>
                <a:lnTo>
                  <a:pt x="169" y="683"/>
                </a:lnTo>
                <a:lnTo>
                  <a:pt x="169" y="617"/>
                </a:lnTo>
                <a:lnTo>
                  <a:pt x="169" y="617"/>
                </a:lnTo>
                <a:lnTo>
                  <a:pt x="169" y="615"/>
                </a:lnTo>
                <a:lnTo>
                  <a:pt x="167" y="615"/>
                </a:lnTo>
                <a:lnTo>
                  <a:pt x="167" y="615"/>
                </a:lnTo>
                <a:lnTo>
                  <a:pt x="167" y="610"/>
                </a:lnTo>
                <a:lnTo>
                  <a:pt x="167" y="610"/>
                </a:lnTo>
                <a:lnTo>
                  <a:pt x="167" y="610"/>
                </a:lnTo>
                <a:lnTo>
                  <a:pt x="165" y="610"/>
                </a:lnTo>
                <a:lnTo>
                  <a:pt x="165" y="610"/>
                </a:lnTo>
                <a:lnTo>
                  <a:pt x="155" y="569"/>
                </a:lnTo>
                <a:lnTo>
                  <a:pt x="157" y="569"/>
                </a:lnTo>
                <a:lnTo>
                  <a:pt x="157" y="557"/>
                </a:lnTo>
                <a:lnTo>
                  <a:pt x="155" y="557"/>
                </a:lnTo>
                <a:lnTo>
                  <a:pt x="155" y="547"/>
                </a:lnTo>
                <a:lnTo>
                  <a:pt x="148" y="547"/>
                </a:lnTo>
                <a:lnTo>
                  <a:pt x="148" y="547"/>
                </a:lnTo>
                <a:lnTo>
                  <a:pt x="148" y="547"/>
                </a:lnTo>
                <a:lnTo>
                  <a:pt x="143" y="547"/>
                </a:lnTo>
                <a:lnTo>
                  <a:pt x="143" y="561"/>
                </a:lnTo>
                <a:lnTo>
                  <a:pt x="145" y="561"/>
                </a:lnTo>
                <a:lnTo>
                  <a:pt x="136" y="603"/>
                </a:lnTo>
                <a:lnTo>
                  <a:pt x="123" y="479"/>
                </a:lnTo>
                <a:lnTo>
                  <a:pt x="131" y="476"/>
                </a:lnTo>
                <a:lnTo>
                  <a:pt x="131" y="476"/>
                </a:lnTo>
                <a:lnTo>
                  <a:pt x="131" y="467"/>
                </a:lnTo>
                <a:lnTo>
                  <a:pt x="128" y="464"/>
                </a:lnTo>
                <a:lnTo>
                  <a:pt x="123" y="464"/>
                </a:lnTo>
                <a:lnTo>
                  <a:pt x="116" y="370"/>
                </a:lnTo>
                <a:lnTo>
                  <a:pt x="116" y="370"/>
                </a:lnTo>
                <a:lnTo>
                  <a:pt x="121" y="370"/>
                </a:lnTo>
                <a:lnTo>
                  <a:pt x="121" y="343"/>
                </a:lnTo>
                <a:lnTo>
                  <a:pt x="121" y="304"/>
                </a:lnTo>
                <a:lnTo>
                  <a:pt x="99" y="304"/>
                </a:lnTo>
                <a:lnTo>
                  <a:pt x="99" y="343"/>
                </a:lnTo>
                <a:lnTo>
                  <a:pt x="99" y="370"/>
                </a:lnTo>
                <a:lnTo>
                  <a:pt x="104" y="370"/>
                </a:lnTo>
                <a:lnTo>
                  <a:pt x="97" y="464"/>
                </a:lnTo>
                <a:lnTo>
                  <a:pt x="90" y="464"/>
                </a:lnTo>
                <a:lnTo>
                  <a:pt x="90" y="474"/>
                </a:lnTo>
                <a:lnTo>
                  <a:pt x="90" y="474"/>
                </a:lnTo>
                <a:lnTo>
                  <a:pt x="90" y="476"/>
                </a:lnTo>
                <a:lnTo>
                  <a:pt x="94" y="476"/>
                </a:lnTo>
                <a:lnTo>
                  <a:pt x="82" y="603"/>
                </a:lnTo>
                <a:lnTo>
                  <a:pt x="75" y="569"/>
                </a:lnTo>
                <a:lnTo>
                  <a:pt x="75" y="569"/>
                </a:lnTo>
                <a:lnTo>
                  <a:pt x="75" y="554"/>
                </a:lnTo>
                <a:lnTo>
                  <a:pt x="70" y="554"/>
                </a:lnTo>
                <a:lnTo>
                  <a:pt x="70" y="549"/>
                </a:lnTo>
                <a:lnTo>
                  <a:pt x="65" y="549"/>
                </a:lnTo>
                <a:lnTo>
                  <a:pt x="65" y="547"/>
                </a:lnTo>
                <a:lnTo>
                  <a:pt x="65" y="549"/>
                </a:lnTo>
                <a:lnTo>
                  <a:pt x="60" y="549"/>
                </a:lnTo>
                <a:lnTo>
                  <a:pt x="60" y="561"/>
                </a:lnTo>
                <a:lnTo>
                  <a:pt x="63" y="561"/>
                </a:lnTo>
                <a:lnTo>
                  <a:pt x="51" y="610"/>
                </a:lnTo>
                <a:lnTo>
                  <a:pt x="51" y="610"/>
                </a:lnTo>
                <a:lnTo>
                  <a:pt x="48" y="610"/>
                </a:lnTo>
                <a:lnTo>
                  <a:pt x="46" y="610"/>
                </a:lnTo>
                <a:lnTo>
                  <a:pt x="46" y="683"/>
                </a:lnTo>
                <a:lnTo>
                  <a:pt x="41" y="685"/>
                </a:lnTo>
                <a:lnTo>
                  <a:pt x="41" y="700"/>
                </a:lnTo>
                <a:lnTo>
                  <a:pt x="41" y="746"/>
                </a:lnTo>
                <a:lnTo>
                  <a:pt x="34" y="756"/>
                </a:lnTo>
                <a:lnTo>
                  <a:pt x="34" y="758"/>
                </a:lnTo>
                <a:lnTo>
                  <a:pt x="19" y="758"/>
                </a:lnTo>
                <a:lnTo>
                  <a:pt x="17" y="746"/>
                </a:lnTo>
                <a:lnTo>
                  <a:pt x="17" y="739"/>
                </a:lnTo>
                <a:lnTo>
                  <a:pt x="17" y="739"/>
                </a:lnTo>
                <a:lnTo>
                  <a:pt x="12" y="739"/>
                </a:lnTo>
                <a:lnTo>
                  <a:pt x="12" y="746"/>
                </a:lnTo>
                <a:lnTo>
                  <a:pt x="7" y="836"/>
                </a:lnTo>
                <a:lnTo>
                  <a:pt x="7" y="848"/>
                </a:lnTo>
                <a:lnTo>
                  <a:pt x="5" y="851"/>
                </a:lnTo>
                <a:lnTo>
                  <a:pt x="10" y="365"/>
                </a:lnTo>
                <a:lnTo>
                  <a:pt x="12" y="306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" name="Freeform 16"/>
          <p:cNvSpPr>
            <a:spLocks/>
          </p:cNvSpPr>
          <p:nvPr/>
        </p:nvSpPr>
        <p:spPr bwMode="auto">
          <a:xfrm>
            <a:off x="4070883" y="2652781"/>
            <a:ext cx="2027498" cy="2261074"/>
          </a:xfrm>
          <a:custGeom>
            <a:avLst/>
            <a:gdLst>
              <a:gd name="T0" fmla="*/ 1242 w 1276"/>
              <a:gd name="T1" fmla="*/ 529 h 1423"/>
              <a:gd name="T2" fmla="*/ 1225 w 1276"/>
              <a:gd name="T3" fmla="*/ 527 h 1423"/>
              <a:gd name="T4" fmla="*/ 1196 w 1276"/>
              <a:gd name="T5" fmla="*/ 505 h 1423"/>
              <a:gd name="T6" fmla="*/ 1172 w 1276"/>
              <a:gd name="T7" fmla="*/ 483 h 1423"/>
              <a:gd name="T8" fmla="*/ 1148 w 1276"/>
              <a:gd name="T9" fmla="*/ 461 h 1423"/>
              <a:gd name="T10" fmla="*/ 1126 w 1276"/>
              <a:gd name="T11" fmla="*/ 439 h 1423"/>
              <a:gd name="T12" fmla="*/ 1043 w 1276"/>
              <a:gd name="T13" fmla="*/ 434 h 1423"/>
              <a:gd name="T14" fmla="*/ 1005 w 1276"/>
              <a:gd name="T15" fmla="*/ 447 h 1423"/>
              <a:gd name="T16" fmla="*/ 985 w 1276"/>
              <a:gd name="T17" fmla="*/ 461 h 1423"/>
              <a:gd name="T18" fmla="*/ 981 w 1276"/>
              <a:gd name="T19" fmla="*/ 481 h 1423"/>
              <a:gd name="T20" fmla="*/ 959 w 1276"/>
              <a:gd name="T21" fmla="*/ 495 h 1423"/>
              <a:gd name="T22" fmla="*/ 939 w 1276"/>
              <a:gd name="T23" fmla="*/ 505 h 1423"/>
              <a:gd name="T24" fmla="*/ 937 w 1276"/>
              <a:gd name="T25" fmla="*/ 524 h 1423"/>
              <a:gd name="T26" fmla="*/ 913 w 1276"/>
              <a:gd name="T27" fmla="*/ 529 h 1423"/>
              <a:gd name="T28" fmla="*/ 840 w 1276"/>
              <a:gd name="T29" fmla="*/ 534 h 1423"/>
              <a:gd name="T30" fmla="*/ 840 w 1276"/>
              <a:gd name="T31" fmla="*/ 595 h 1423"/>
              <a:gd name="T32" fmla="*/ 765 w 1276"/>
              <a:gd name="T33" fmla="*/ 876 h 1423"/>
              <a:gd name="T34" fmla="*/ 763 w 1276"/>
              <a:gd name="T35" fmla="*/ 544 h 1423"/>
              <a:gd name="T36" fmla="*/ 690 w 1276"/>
              <a:gd name="T37" fmla="*/ 539 h 1423"/>
              <a:gd name="T38" fmla="*/ 668 w 1276"/>
              <a:gd name="T39" fmla="*/ 534 h 1423"/>
              <a:gd name="T40" fmla="*/ 661 w 1276"/>
              <a:gd name="T41" fmla="*/ 515 h 1423"/>
              <a:gd name="T42" fmla="*/ 646 w 1276"/>
              <a:gd name="T43" fmla="*/ 502 h 1423"/>
              <a:gd name="T44" fmla="*/ 625 w 1276"/>
              <a:gd name="T45" fmla="*/ 490 h 1423"/>
              <a:gd name="T46" fmla="*/ 617 w 1276"/>
              <a:gd name="T47" fmla="*/ 471 h 1423"/>
              <a:gd name="T48" fmla="*/ 600 w 1276"/>
              <a:gd name="T49" fmla="*/ 456 h 1423"/>
              <a:gd name="T50" fmla="*/ 559 w 1276"/>
              <a:gd name="T51" fmla="*/ 444 h 1423"/>
              <a:gd name="T52" fmla="*/ 482 w 1276"/>
              <a:gd name="T53" fmla="*/ 449 h 1423"/>
              <a:gd name="T54" fmla="*/ 460 w 1276"/>
              <a:gd name="T55" fmla="*/ 471 h 1423"/>
              <a:gd name="T56" fmla="*/ 436 w 1276"/>
              <a:gd name="T57" fmla="*/ 493 h 1423"/>
              <a:gd name="T58" fmla="*/ 411 w 1276"/>
              <a:gd name="T59" fmla="*/ 512 h 1423"/>
              <a:gd name="T60" fmla="*/ 385 w 1276"/>
              <a:gd name="T61" fmla="*/ 534 h 1423"/>
              <a:gd name="T62" fmla="*/ 382 w 1276"/>
              <a:gd name="T63" fmla="*/ 536 h 1423"/>
              <a:gd name="T64" fmla="*/ 322 w 1276"/>
              <a:gd name="T65" fmla="*/ 328 h 1423"/>
              <a:gd name="T66" fmla="*/ 264 w 1276"/>
              <a:gd name="T67" fmla="*/ 274 h 1423"/>
              <a:gd name="T68" fmla="*/ 201 w 1276"/>
              <a:gd name="T69" fmla="*/ 233 h 1423"/>
              <a:gd name="T70" fmla="*/ 179 w 1276"/>
              <a:gd name="T71" fmla="*/ 328 h 1423"/>
              <a:gd name="T72" fmla="*/ 181 w 1276"/>
              <a:gd name="T73" fmla="*/ 255 h 1423"/>
              <a:gd name="T74" fmla="*/ 179 w 1276"/>
              <a:gd name="T75" fmla="*/ 252 h 1423"/>
              <a:gd name="T76" fmla="*/ 181 w 1276"/>
              <a:gd name="T77" fmla="*/ 213 h 1423"/>
              <a:gd name="T78" fmla="*/ 179 w 1276"/>
              <a:gd name="T79" fmla="*/ 213 h 1423"/>
              <a:gd name="T80" fmla="*/ 181 w 1276"/>
              <a:gd name="T81" fmla="*/ 174 h 1423"/>
              <a:gd name="T82" fmla="*/ 179 w 1276"/>
              <a:gd name="T83" fmla="*/ 172 h 1423"/>
              <a:gd name="T84" fmla="*/ 116 w 1276"/>
              <a:gd name="T85" fmla="*/ 109 h 1423"/>
              <a:gd name="T86" fmla="*/ 29 w 1276"/>
              <a:gd name="T87" fmla="*/ 104 h 1423"/>
              <a:gd name="T88" fmla="*/ 29 w 1276"/>
              <a:gd name="T89" fmla="*/ 31 h 1423"/>
              <a:gd name="T90" fmla="*/ 29 w 1276"/>
              <a:gd name="T91" fmla="*/ 9 h 1423"/>
              <a:gd name="T92" fmla="*/ 29 w 1276"/>
              <a:gd name="T93" fmla="*/ 0 h 1423"/>
              <a:gd name="T94" fmla="*/ 0 w 1276"/>
              <a:gd name="T95" fmla="*/ 1423 h 1423"/>
              <a:gd name="T96" fmla="*/ 1276 w 1276"/>
              <a:gd name="T97" fmla="*/ 534 h 1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76" h="1423">
                <a:moveTo>
                  <a:pt x="1276" y="534"/>
                </a:moveTo>
                <a:lnTo>
                  <a:pt x="1242" y="529"/>
                </a:lnTo>
                <a:lnTo>
                  <a:pt x="1223" y="532"/>
                </a:lnTo>
                <a:lnTo>
                  <a:pt x="1225" y="527"/>
                </a:lnTo>
                <a:lnTo>
                  <a:pt x="1196" y="524"/>
                </a:lnTo>
                <a:lnTo>
                  <a:pt x="1196" y="505"/>
                </a:lnTo>
                <a:lnTo>
                  <a:pt x="1172" y="502"/>
                </a:lnTo>
                <a:lnTo>
                  <a:pt x="1172" y="483"/>
                </a:lnTo>
                <a:lnTo>
                  <a:pt x="1148" y="481"/>
                </a:lnTo>
                <a:lnTo>
                  <a:pt x="1148" y="461"/>
                </a:lnTo>
                <a:lnTo>
                  <a:pt x="1123" y="459"/>
                </a:lnTo>
                <a:lnTo>
                  <a:pt x="1126" y="439"/>
                </a:lnTo>
                <a:lnTo>
                  <a:pt x="1094" y="434"/>
                </a:lnTo>
                <a:lnTo>
                  <a:pt x="1043" y="434"/>
                </a:lnTo>
                <a:lnTo>
                  <a:pt x="1007" y="439"/>
                </a:lnTo>
                <a:lnTo>
                  <a:pt x="1005" y="447"/>
                </a:lnTo>
                <a:lnTo>
                  <a:pt x="1005" y="459"/>
                </a:lnTo>
                <a:lnTo>
                  <a:pt x="985" y="461"/>
                </a:lnTo>
                <a:lnTo>
                  <a:pt x="983" y="471"/>
                </a:lnTo>
                <a:lnTo>
                  <a:pt x="981" y="481"/>
                </a:lnTo>
                <a:lnTo>
                  <a:pt x="964" y="483"/>
                </a:lnTo>
                <a:lnTo>
                  <a:pt x="959" y="495"/>
                </a:lnTo>
                <a:lnTo>
                  <a:pt x="959" y="502"/>
                </a:lnTo>
                <a:lnTo>
                  <a:pt x="939" y="505"/>
                </a:lnTo>
                <a:lnTo>
                  <a:pt x="937" y="517"/>
                </a:lnTo>
                <a:lnTo>
                  <a:pt x="937" y="524"/>
                </a:lnTo>
                <a:lnTo>
                  <a:pt x="915" y="527"/>
                </a:lnTo>
                <a:lnTo>
                  <a:pt x="913" y="529"/>
                </a:lnTo>
                <a:lnTo>
                  <a:pt x="893" y="527"/>
                </a:lnTo>
                <a:lnTo>
                  <a:pt x="840" y="534"/>
                </a:lnTo>
                <a:lnTo>
                  <a:pt x="840" y="595"/>
                </a:lnTo>
                <a:lnTo>
                  <a:pt x="840" y="595"/>
                </a:lnTo>
                <a:lnTo>
                  <a:pt x="840" y="876"/>
                </a:lnTo>
                <a:lnTo>
                  <a:pt x="765" y="876"/>
                </a:lnTo>
                <a:lnTo>
                  <a:pt x="763" y="600"/>
                </a:lnTo>
                <a:lnTo>
                  <a:pt x="763" y="544"/>
                </a:lnTo>
                <a:lnTo>
                  <a:pt x="707" y="536"/>
                </a:lnTo>
                <a:lnTo>
                  <a:pt x="690" y="539"/>
                </a:lnTo>
                <a:lnTo>
                  <a:pt x="688" y="536"/>
                </a:lnTo>
                <a:lnTo>
                  <a:pt x="668" y="534"/>
                </a:lnTo>
                <a:lnTo>
                  <a:pt x="668" y="527"/>
                </a:lnTo>
                <a:lnTo>
                  <a:pt x="661" y="515"/>
                </a:lnTo>
                <a:lnTo>
                  <a:pt x="646" y="512"/>
                </a:lnTo>
                <a:lnTo>
                  <a:pt x="646" y="502"/>
                </a:lnTo>
                <a:lnTo>
                  <a:pt x="639" y="493"/>
                </a:lnTo>
                <a:lnTo>
                  <a:pt x="625" y="490"/>
                </a:lnTo>
                <a:lnTo>
                  <a:pt x="625" y="481"/>
                </a:lnTo>
                <a:lnTo>
                  <a:pt x="617" y="471"/>
                </a:lnTo>
                <a:lnTo>
                  <a:pt x="603" y="468"/>
                </a:lnTo>
                <a:lnTo>
                  <a:pt x="600" y="456"/>
                </a:lnTo>
                <a:lnTo>
                  <a:pt x="598" y="449"/>
                </a:lnTo>
                <a:lnTo>
                  <a:pt x="559" y="444"/>
                </a:lnTo>
                <a:lnTo>
                  <a:pt x="511" y="444"/>
                </a:lnTo>
                <a:lnTo>
                  <a:pt x="482" y="449"/>
                </a:lnTo>
                <a:lnTo>
                  <a:pt x="482" y="466"/>
                </a:lnTo>
                <a:lnTo>
                  <a:pt x="460" y="471"/>
                </a:lnTo>
                <a:lnTo>
                  <a:pt x="460" y="488"/>
                </a:lnTo>
                <a:lnTo>
                  <a:pt x="436" y="493"/>
                </a:lnTo>
                <a:lnTo>
                  <a:pt x="436" y="510"/>
                </a:lnTo>
                <a:lnTo>
                  <a:pt x="411" y="512"/>
                </a:lnTo>
                <a:lnTo>
                  <a:pt x="411" y="532"/>
                </a:lnTo>
                <a:lnTo>
                  <a:pt x="385" y="534"/>
                </a:lnTo>
                <a:lnTo>
                  <a:pt x="385" y="536"/>
                </a:lnTo>
                <a:lnTo>
                  <a:pt x="382" y="536"/>
                </a:lnTo>
                <a:lnTo>
                  <a:pt x="382" y="328"/>
                </a:lnTo>
                <a:lnTo>
                  <a:pt x="322" y="328"/>
                </a:lnTo>
                <a:lnTo>
                  <a:pt x="322" y="274"/>
                </a:lnTo>
                <a:lnTo>
                  <a:pt x="264" y="274"/>
                </a:lnTo>
                <a:lnTo>
                  <a:pt x="264" y="233"/>
                </a:lnTo>
                <a:lnTo>
                  <a:pt x="201" y="233"/>
                </a:lnTo>
                <a:lnTo>
                  <a:pt x="201" y="328"/>
                </a:lnTo>
                <a:lnTo>
                  <a:pt x="179" y="328"/>
                </a:lnTo>
                <a:lnTo>
                  <a:pt x="179" y="257"/>
                </a:lnTo>
                <a:lnTo>
                  <a:pt x="181" y="255"/>
                </a:lnTo>
                <a:lnTo>
                  <a:pt x="181" y="252"/>
                </a:lnTo>
                <a:lnTo>
                  <a:pt x="179" y="252"/>
                </a:lnTo>
                <a:lnTo>
                  <a:pt x="179" y="218"/>
                </a:lnTo>
                <a:lnTo>
                  <a:pt x="181" y="213"/>
                </a:lnTo>
                <a:lnTo>
                  <a:pt x="181" y="213"/>
                </a:lnTo>
                <a:lnTo>
                  <a:pt x="179" y="213"/>
                </a:lnTo>
                <a:lnTo>
                  <a:pt x="179" y="177"/>
                </a:lnTo>
                <a:lnTo>
                  <a:pt x="181" y="174"/>
                </a:lnTo>
                <a:lnTo>
                  <a:pt x="181" y="172"/>
                </a:lnTo>
                <a:lnTo>
                  <a:pt x="179" y="172"/>
                </a:lnTo>
                <a:lnTo>
                  <a:pt x="179" y="114"/>
                </a:lnTo>
                <a:lnTo>
                  <a:pt x="116" y="109"/>
                </a:lnTo>
                <a:lnTo>
                  <a:pt x="43" y="104"/>
                </a:lnTo>
                <a:lnTo>
                  <a:pt x="29" y="104"/>
                </a:lnTo>
                <a:lnTo>
                  <a:pt x="29" y="51"/>
                </a:lnTo>
                <a:lnTo>
                  <a:pt x="29" y="31"/>
                </a:lnTo>
                <a:lnTo>
                  <a:pt x="29" y="26"/>
                </a:lnTo>
                <a:lnTo>
                  <a:pt x="29" y="9"/>
                </a:lnTo>
                <a:lnTo>
                  <a:pt x="29" y="4"/>
                </a:lnTo>
                <a:lnTo>
                  <a:pt x="29" y="0"/>
                </a:lnTo>
                <a:lnTo>
                  <a:pt x="0" y="0"/>
                </a:lnTo>
                <a:lnTo>
                  <a:pt x="0" y="1423"/>
                </a:lnTo>
                <a:lnTo>
                  <a:pt x="1276" y="1423"/>
                </a:lnTo>
                <a:lnTo>
                  <a:pt x="1276" y="534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" name="Freeform 17"/>
          <p:cNvSpPr>
            <a:spLocks/>
          </p:cNvSpPr>
          <p:nvPr/>
        </p:nvSpPr>
        <p:spPr bwMode="auto">
          <a:xfrm>
            <a:off x="2035441" y="2169741"/>
            <a:ext cx="2035444" cy="2744114"/>
          </a:xfrm>
          <a:custGeom>
            <a:avLst/>
            <a:gdLst>
              <a:gd name="T0" fmla="*/ 1281 w 1281"/>
              <a:gd name="T1" fmla="*/ 1727 h 1727"/>
              <a:gd name="T2" fmla="*/ 1194 w 1281"/>
              <a:gd name="T3" fmla="*/ 304 h 1727"/>
              <a:gd name="T4" fmla="*/ 1194 w 1281"/>
              <a:gd name="T5" fmla="*/ 284 h 1727"/>
              <a:gd name="T6" fmla="*/ 1194 w 1281"/>
              <a:gd name="T7" fmla="*/ 265 h 1727"/>
              <a:gd name="T8" fmla="*/ 1080 w 1281"/>
              <a:gd name="T9" fmla="*/ 126 h 1727"/>
              <a:gd name="T10" fmla="*/ 1073 w 1281"/>
              <a:gd name="T11" fmla="*/ 80 h 1727"/>
              <a:gd name="T12" fmla="*/ 1063 w 1281"/>
              <a:gd name="T13" fmla="*/ 92 h 1727"/>
              <a:gd name="T14" fmla="*/ 1063 w 1281"/>
              <a:gd name="T15" fmla="*/ 12 h 1727"/>
              <a:gd name="T16" fmla="*/ 1061 w 1281"/>
              <a:gd name="T17" fmla="*/ 0 h 1727"/>
              <a:gd name="T18" fmla="*/ 1053 w 1281"/>
              <a:gd name="T19" fmla="*/ 92 h 1727"/>
              <a:gd name="T20" fmla="*/ 1053 w 1281"/>
              <a:gd name="T21" fmla="*/ 12 h 1727"/>
              <a:gd name="T22" fmla="*/ 1048 w 1281"/>
              <a:gd name="T23" fmla="*/ 0 h 1727"/>
              <a:gd name="T24" fmla="*/ 1041 w 1281"/>
              <a:gd name="T25" fmla="*/ 92 h 1727"/>
              <a:gd name="T26" fmla="*/ 1041 w 1281"/>
              <a:gd name="T27" fmla="*/ 12 h 1727"/>
              <a:gd name="T28" fmla="*/ 1039 w 1281"/>
              <a:gd name="T29" fmla="*/ 0 h 1727"/>
              <a:gd name="T30" fmla="*/ 1031 w 1281"/>
              <a:gd name="T31" fmla="*/ 92 h 1727"/>
              <a:gd name="T32" fmla="*/ 1031 w 1281"/>
              <a:gd name="T33" fmla="*/ 12 h 1727"/>
              <a:gd name="T34" fmla="*/ 1027 w 1281"/>
              <a:gd name="T35" fmla="*/ 0 h 1727"/>
              <a:gd name="T36" fmla="*/ 1019 w 1281"/>
              <a:gd name="T37" fmla="*/ 92 h 1727"/>
              <a:gd name="T38" fmla="*/ 1019 w 1281"/>
              <a:gd name="T39" fmla="*/ 12 h 1727"/>
              <a:gd name="T40" fmla="*/ 1017 w 1281"/>
              <a:gd name="T41" fmla="*/ 0 h 1727"/>
              <a:gd name="T42" fmla="*/ 1010 w 1281"/>
              <a:gd name="T43" fmla="*/ 92 h 1727"/>
              <a:gd name="T44" fmla="*/ 1000 w 1281"/>
              <a:gd name="T45" fmla="*/ 80 h 1727"/>
              <a:gd name="T46" fmla="*/ 1000 w 1281"/>
              <a:gd name="T47" fmla="*/ 257 h 1727"/>
              <a:gd name="T48" fmla="*/ 1000 w 1281"/>
              <a:gd name="T49" fmla="*/ 282 h 1727"/>
              <a:gd name="T50" fmla="*/ 971 w 1281"/>
              <a:gd name="T51" fmla="*/ 304 h 1727"/>
              <a:gd name="T52" fmla="*/ 971 w 1281"/>
              <a:gd name="T53" fmla="*/ 313 h 1727"/>
              <a:gd name="T54" fmla="*/ 971 w 1281"/>
              <a:gd name="T55" fmla="*/ 335 h 1727"/>
              <a:gd name="T56" fmla="*/ 971 w 1281"/>
              <a:gd name="T57" fmla="*/ 403 h 1727"/>
              <a:gd name="T58" fmla="*/ 968 w 1281"/>
              <a:gd name="T59" fmla="*/ 413 h 1727"/>
              <a:gd name="T60" fmla="*/ 932 w 1281"/>
              <a:gd name="T61" fmla="*/ 738 h 1727"/>
              <a:gd name="T62" fmla="*/ 814 w 1281"/>
              <a:gd name="T63" fmla="*/ 515 h 1727"/>
              <a:gd name="T64" fmla="*/ 746 w 1281"/>
              <a:gd name="T65" fmla="*/ 386 h 1727"/>
              <a:gd name="T66" fmla="*/ 719 w 1281"/>
              <a:gd name="T67" fmla="*/ 515 h 1727"/>
              <a:gd name="T68" fmla="*/ 608 w 1281"/>
              <a:gd name="T69" fmla="*/ 386 h 1727"/>
              <a:gd name="T70" fmla="*/ 557 w 1281"/>
              <a:gd name="T71" fmla="*/ 515 h 1727"/>
              <a:gd name="T72" fmla="*/ 513 w 1281"/>
              <a:gd name="T73" fmla="*/ 1195 h 1727"/>
              <a:gd name="T74" fmla="*/ 458 w 1281"/>
              <a:gd name="T75" fmla="*/ 1200 h 1727"/>
              <a:gd name="T76" fmla="*/ 431 w 1281"/>
              <a:gd name="T77" fmla="*/ 1202 h 1727"/>
              <a:gd name="T78" fmla="*/ 412 w 1281"/>
              <a:gd name="T79" fmla="*/ 1180 h 1727"/>
              <a:gd name="T80" fmla="*/ 370 w 1281"/>
              <a:gd name="T81" fmla="*/ 1207 h 1727"/>
              <a:gd name="T82" fmla="*/ 370 w 1281"/>
              <a:gd name="T83" fmla="*/ 1210 h 1727"/>
              <a:gd name="T84" fmla="*/ 370 w 1281"/>
              <a:gd name="T85" fmla="*/ 1200 h 1727"/>
              <a:gd name="T86" fmla="*/ 322 w 1281"/>
              <a:gd name="T87" fmla="*/ 1188 h 1727"/>
              <a:gd name="T88" fmla="*/ 312 w 1281"/>
              <a:gd name="T89" fmla="*/ 1202 h 1727"/>
              <a:gd name="T90" fmla="*/ 269 w 1281"/>
              <a:gd name="T91" fmla="*/ 1197 h 1727"/>
              <a:gd name="T92" fmla="*/ 140 w 1281"/>
              <a:gd name="T93" fmla="*/ 1193 h 1727"/>
              <a:gd name="T94" fmla="*/ 0 w 1281"/>
              <a:gd name="T95" fmla="*/ 1210 h 1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81" h="1727">
                <a:moveTo>
                  <a:pt x="0" y="1727"/>
                </a:moveTo>
                <a:lnTo>
                  <a:pt x="1281" y="1727"/>
                </a:lnTo>
                <a:lnTo>
                  <a:pt x="1281" y="304"/>
                </a:lnTo>
                <a:lnTo>
                  <a:pt x="1194" y="304"/>
                </a:lnTo>
                <a:lnTo>
                  <a:pt x="1194" y="291"/>
                </a:lnTo>
                <a:lnTo>
                  <a:pt x="1194" y="284"/>
                </a:lnTo>
                <a:lnTo>
                  <a:pt x="1194" y="267"/>
                </a:lnTo>
                <a:lnTo>
                  <a:pt x="1194" y="265"/>
                </a:lnTo>
                <a:lnTo>
                  <a:pt x="1080" y="265"/>
                </a:lnTo>
                <a:lnTo>
                  <a:pt x="1080" y="126"/>
                </a:lnTo>
                <a:lnTo>
                  <a:pt x="1080" y="80"/>
                </a:lnTo>
                <a:lnTo>
                  <a:pt x="1073" y="80"/>
                </a:lnTo>
                <a:lnTo>
                  <a:pt x="1073" y="92"/>
                </a:lnTo>
                <a:lnTo>
                  <a:pt x="1063" y="92"/>
                </a:lnTo>
                <a:lnTo>
                  <a:pt x="1063" y="12"/>
                </a:lnTo>
                <a:lnTo>
                  <a:pt x="1063" y="12"/>
                </a:lnTo>
                <a:lnTo>
                  <a:pt x="1063" y="0"/>
                </a:lnTo>
                <a:lnTo>
                  <a:pt x="1061" y="0"/>
                </a:lnTo>
                <a:lnTo>
                  <a:pt x="1061" y="92"/>
                </a:lnTo>
                <a:lnTo>
                  <a:pt x="1053" y="92"/>
                </a:lnTo>
                <a:lnTo>
                  <a:pt x="1053" y="12"/>
                </a:lnTo>
                <a:lnTo>
                  <a:pt x="1053" y="12"/>
                </a:lnTo>
                <a:lnTo>
                  <a:pt x="1053" y="0"/>
                </a:lnTo>
                <a:lnTo>
                  <a:pt x="1048" y="0"/>
                </a:lnTo>
                <a:lnTo>
                  <a:pt x="1048" y="92"/>
                </a:lnTo>
                <a:lnTo>
                  <a:pt x="1041" y="92"/>
                </a:lnTo>
                <a:lnTo>
                  <a:pt x="1041" y="12"/>
                </a:lnTo>
                <a:lnTo>
                  <a:pt x="1041" y="12"/>
                </a:lnTo>
                <a:lnTo>
                  <a:pt x="1041" y="0"/>
                </a:lnTo>
                <a:lnTo>
                  <a:pt x="1039" y="0"/>
                </a:lnTo>
                <a:lnTo>
                  <a:pt x="1039" y="92"/>
                </a:lnTo>
                <a:lnTo>
                  <a:pt x="1031" y="92"/>
                </a:lnTo>
                <a:lnTo>
                  <a:pt x="1031" y="12"/>
                </a:lnTo>
                <a:lnTo>
                  <a:pt x="1031" y="12"/>
                </a:lnTo>
                <a:lnTo>
                  <a:pt x="1029" y="0"/>
                </a:lnTo>
                <a:lnTo>
                  <a:pt x="1027" y="0"/>
                </a:lnTo>
                <a:lnTo>
                  <a:pt x="1027" y="92"/>
                </a:lnTo>
                <a:lnTo>
                  <a:pt x="1019" y="92"/>
                </a:lnTo>
                <a:lnTo>
                  <a:pt x="1019" y="12"/>
                </a:lnTo>
                <a:lnTo>
                  <a:pt x="1019" y="12"/>
                </a:lnTo>
                <a:lnTo>
                  <a:pt x="1019" y="0"/>
                </a:lnTo>
                <a:lnTo>
                  <a:pt x="1017" y="0"/>
                </a:lnTo>
                <a:lnTo>
                  <a:pt x="1017" y="92"/>
                </a:lnTo>
                <a:lnTo>
                  <a:pt x="1010" y="92"/>
                </a:lnTo>
                <a:lnTo>
                  <a:pt x="1007" y="80"/>
                </a:lnTo>
                <a:lnTo>
                  <a:pt x="1000" y="80"/>
                </a:lnTo>
                <a:lnTo>
                  <a:pt x="1000" y="253"/>
                </a:lnTo>
                <a:lnTo>
                  <a:pt x="1000" y="257"/>
                </a:lnTo>
                <a:lnTo>
                  <a:pt x="1000" y="274"/>
                </a:lnTo>
                <a:lnTo>
                  <a:pt x="1000" y="282"/>
                </a:lnTo>
                <a:lnTo>
                  <a:pt x="1000" y="304"/>
                </a:lnTo>
                <a:lnTo>
                  <a:pt x="971" y="304"/>
                </a:lnTo>
                <a:lnTo>
                  <a:pt x="971" y="308"/>
                </a:lnTo>
                <a:lnTo>
                  <a:pt x="971" y="313"/>
                </a:lnTo>
                <a:lnTo>
                  <a:pt x="971" y="333"/>
                </a:lnTo>
                <a:lnTo>
                  <a:pt x="971" y="335"/>
                </a:lnTo>
                <a:lnTo>
                  <a:pt x="971" y="355"/>
                </a:lnTo>
                <a:lnTo>
                  <a:pt x="971" y="403"/>
                </a:lnTo>
                <a:lnTo>
                  <a:pt x="968" y="403"/>
                </a:lnTo>
                <a:lnTo>
                  <a:pt x="968" y="413"/>
                </a:lnTo>
                <a:lnTo>
                  <a:pt x="932" y="413"/>
                </a:lnTo>
                <a:lnTo>
                  <a:pt x="932" y="738"/>
                </a:lnTo>
                <a:lnTo>
                  <a:pt x="814" y="738"/>
                </a:lnTo>
                <a:lnTo>
                  <a:pt x="814" y="515"/>
                </a:lnTo>
                <a:lnTo>
                  <a:pt x="746" y="515"/>
                </a:lnTo>
                <a:lnTo>
                  <a:pt x="746" y="386"/>
                </a:lnTo>
                <a:lnTo>
                  <a:pt x="719" y="386"/>
                </a:lnTo>
                <a:lnTo>
                  <a:pt x="719" y="515"/>
                </a:lnTo>
                <a:lnTo>
                  <a:pt x="608" y="515"/>
                </a:lnTo>
                <a:lnTo>
                  <a:pt x="608" y="386"/>
                </a:lnTo>
                <a:lnTo>
                  <a:pt x="557" y="386"/>
                </a:lnTo>
                <a:lnTo>
                  <a:pt x="557" y="515"/>
                </a:lnTo>
                <a:lnTo>
                  <a:pt x="513" y="515"/>
                </a:lnTo>
                <a:lnTo>
                  <a:pt x="513" y="1195"/>
                </a:lnTo>
                <a:lnTo>
                  <a:pt x="475" y="1197"/>
                </a:lnTo>
                <a:lnTo>
                  <a:pt x="458" y="1200"/>
                </a:lnTo>
                <a:lnTo>
                  <a:pt x="433" y="1202"/>
                </a:lnTo>
                <a:lnTo>
                  <a:pt x="431" y="1202"/>
                </a:lnTo>
                <a:lnTo>
                  <a:pt x="421" y="1188"/>
                </a:lnTo>
                <a:lnTo>
                  <a:pt x="412" y="1180"/>
                </a:lnTo>
                <a:lnTo>
                  <a:pt x="373" y="1200"/>
                </a:lnTo>
                <a:lnTo>
                  <a:pt x="370" y="1207"/>
                </a:lnTo>
                <a:lnTo>
                  <a:pt x="370" y="1210"/>
                </a:lnTo>
                <a:lnTo>
                  <a:pt x="370" y="1210"/>
                </a:lnTo>
                <a:lnTo>
                  <a:pt x="370" y="1207"/>
                </a:lnTo>
                <a:lnTo>
                  <a:pt x="370" y="1200"/>
                </a:lnTo>
                <a:lnTo>
                  <a:pt x="332" y="1180"/>
                </a:lnTo>
                <a:lnTo>
                  <a:pt x="322" y="1188"/>
                </a:lnTo>
                <a:lnTo>
                  <a:pt x="312" y="1202"/>
                </a:lnTo>
                <a:lnTo>
                  <a:pt x="312" y="1202"/>
                </a:lnTo>
                <a:lnTo>
                  <a:pt x="288" y="1200"/>
                </a:lnTo>
                <a:lnTo>
                  <a:pt x="269" y="1197"/>
                </a:lnTo>
                <a:lnTo>
                  <a:pt x="160" y="1193"/>
                </a:lnTo>
                <a:lnTo>
                  <a:pt x="140" y="1193"/>
                </a:lnTo>
                <a:lnTo>
                  <a:pt x="22" y="1205"/>
                </a:lnTo>
                <a:lnTo>
                  <a:pt x="0" y="1210"/>
                </a:lnTo>
                <a:lnTo>
                  <a:pt x="0" y="1727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" name="Freeform 18"/>
          <p:cNvSpPr>
            <a:spLocks noEditPoints="1"/>
          </p:cNvSpPr>
          <p:nvPr/>
        </p:nvSpPr>
        <p:spPr bwMode="auto">
          <a:xfrm>
            <a:off x="3175" y="2258722"/>
            <a:ext cx="2032266" cy="2655133"/>
          </a:xfrm>
          <a:custGeom>
            <a:avLst/>
            <a:gdLst>
              <a:gd name="T0" fmla="*/ 933 w 1279"/>
              <a:gd name="T1" fmla="*/ 988 h 1671"/>
              <a:gd name="T2" fmla="*/ 712 w 1279"/>
              <a:gd name="T3" fmla="*/ 933 h 1671"/>
              <a:gd name="T4" fmla="*/ 577 w 1279"/>
              <a:gd name="T5" fmla="*/ 1207 h 1671"/>
              <a:gd name="T6" fmla="*/ 303 w 1279"/>
              <a:gd name="T7" fmla="*/ 1336 h 1671"/>
              <a:gd name="T8" fmla="*/ 230 w 1279"/>
              <a:gd name="T9" fmla="*/ 517 h 1671"/>
              <a:gd name="T10" fmla="*/ 194 w 1279"/>
              <a:gd name="T11" fmla="*/ 505 h 1671"/>
              <a:gd name="T12" fmla="*/ 240 w 1279"/>
              <a:gd name="T13" fmla="*/ 498 h 1671"/>
              <a:gd name="T14" fmla="*/ 211 w 1279"/>
              <a:gd name="T15" fmla="*/ 486 h 1671"/>
              <a:gd name="T16" fmla="*/ 194 w 1279"/>
              <a:gd name="T17" fmla="*/ 481 h 1671"/>
              <a:gd name="T18" fmla="*/ 192 w 1279"/>
              <a:gd name="T19" fmla="*/ 432 h 1671"/>
              <a:gd name="T20" fmla="*/ 182 w 1279"/>
              <a:gd name="T21" fmla="*/ 427 h 1671"/>
              <a:gd name="T22" fmla="*/ 204 w 1279"/>
              <a:gd name="T23" fmla="*/ 425 h 1671"/>
              <a:gd name="T24" fmla="*/ 218 w 1279"/>
              <a:gd name="T25" fmla="*/ 425 h 1671"/>
              <a:gd name="T26" fmla="*/ 233 w 1279"/>
              <a:gd name="T27" fmla="*/ 418 h 1671"/>
              <a:gd name="T28" fmla="*/ 235 w 1279"/>
              <a:gd name="T29" fmla="*/ 410 h 1671"/>
              <a:gd name="T30" fmla="*/ 189 w 1279"/>
              <a:gd name="T31" fmla="*/ 398 h 1671"/>
              <a:gd name="T32" fmla="*/ 172 w 1279"/>
              <a:gd name="T33" fmla="*/ 379 h 1671"/>
              <a:gd name="T34" fmla="*/ 168 w 1279"/>
              <a:gd name="T35" fmla="*/ 245 h 1671"/>
              <a:gd name="T36" fmla="*/ 163 w 1279"/>
              <a:gd name="T37" fmla="*/ 146 h 1671"/>
              <a:gd name="T38" fmla="*/ 158 w 1279"/>
              <a:gd name="T39" fmla="*/ 63 h 1671"/>
              <a:gd name="T40" fmla="*/ 155 w 1279"/>
              <a:gd name="T41" fmla="*/ 0 h 1671"/>
              <a:gd name="T42" fmla="*/ 153 w 1279"/>
              <a:gd name="T43" fmla="*/ 0 h 1671"/>
              <a:gd name="T44" fmla="*/ 151 w 1279"/>
              <a:gd name="T45" fmla="*/ 65 h 1671"/>
              <a:gd name="T46" fmla="*/ 148 w 1279"/>
              <a:gd name="T47" fmla="*/ 146 h 1671"/>
              <a:gd name="T48" fmla="*/ 146 w 1279"/>
              <a:gd name="T49" fmla="*/ 374 h 1671"/>
              <a:gd name="T50" fmla="*/ 138 w 1279"/>
              <a:gd name="T51" fmla="*/ 386 h 1671"/>
              <a:gd name="T52" fmla="*/ 117 w 1279"/>
              <a:gd name="T53" fmla="*/ 401 h 1671"/>
              <a:gd name="T54" fmla="*/ 80 w 1279"/>
              <a:gd name="T55" fmla="*/ 418 h 1671"/>
              <a:gd name="T56" fmla="*/ 95 w 1279"/>
              <a:gd name="T57" fmla="*/ 425 h 1671"/>
              <a:gd name="T58" fmla="*/ 112 w 1279"/>
              <a:gd name="T59" fmla="*/ 427 h 1671"/>
              <a:gd name="T60" fmla="*/ 129 w 1279"/>
              <a:gd name="T61" fmla="*/ 427 h 1671"/>
              <a:gd name="T62" fmla="*/ 119 w 1279"/>
              <a:gd name="T63" fmla="*/ 439 h 1671"/>
              <a:gd name="T64" fmla="*/ 121 w 1279"/>
              <a:gd name="T65" fmla="*/ 481 h 1671"/>
              <a:gd name="T66" fmla="*/ 100 w 1279"/>
              <a:gd name="T67" fmla="*/ 486 h 1671"/>
              <a:gd name="T68" fmla="*/ 75 w 1279"/>
              <a:gd name="T69" fmla="*/ 498 h 1671"/>
              <a:gd name="T70" fmla="*/ 121 w 1279"/>
              <a:gd name="T71" fmla="*/ 507 h 1671"/>
              <a:gd name="T72" fmla="*/ 85 w 1279"/>
              <a:gd name="T73" fmla="*/ 520 h 1671"/>
              <a:gd name="T74" fmla="*/ 27 w 1279"/>
              <a:gd name="T75" fmla="*/ 1333 h 1671"/>
              <a:gd name="T76" fmla="*/ 126 w 1279"/>
              <a:gd name="T77" fmla="*/ 498 h 1671"/>
              <a:gd name="T78" fmla="*/ 121 w 1279"/>
              <a:gd name="T79" fmla="*/ 498 h 1671"/>
              <a:gd name="T80" fmla="*/ 121 w 1279"/>
              <a:gd name="T81" fmla="*/ 568 h 1671"/>
              <a:gd name="T82" fmla="*/ 119 w 1279"/>
              <a:gd name="T83" fmla="*/ 656 h 1671"/>
              <a:gd name="T84" fmla="*/ 138 w 1279"/>
              <a:gd name="T85" fmla="*/ 799 h 1671"/>
              <a:gd name="T86" fmla="*/ 124 w 1279"/>
              <a:gd name="T87" fmla="*/ 814 h 1671"/>
              <a:gd name="T88" fmla="*/ 119 w 1279"/>
              <a:gd name="T89" fmla="*/ 937 h 1671"/>
              <a:gd name="T90" fmla="*/ 141 w 1279"/>
              <a:gd name="T91" fmla="*/ 1071 h 1671"/>
              <a:gd name="T92" fmla="*/ 121 w 1279"/>
              <a:gd name="T93" fmla="*/ 1188 h 1671"/>
              <a:gd name="T94" fmla="*/ 129 w 1279"/>
              <a:gd name="T95" fmla="*/ 1185 h 1671"/>
              <a:gd name="T96" fmla="*/ 182 w 1279"/>
              <a:gd name="T97" fmla="*/ 656 h 1671"/>
              <a:gd name="T98" fmla="*/ 189 w 1279"/>
              <a:gd name="T99" fmla="*/ 799 h 1671"/>
              <a:gd name="T100" fmla="*/ 199 w 1279"/>
              <a:gd name="T101" fmla="*/ 937 h 1671"/>
              <a:gd name="T102" fmla="*/ 199 w 1279"/>
              <a:gd name="T103" fmla="*/ 957 h 1671"/>
              <a:gd name="T104" fmla="*/ 184 w 1279"/>
              <a:gd name="T105" fmla="*/ 1185 h 16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279" h="1671">
                <a:moveTo>
                  <a:pt x="1279" y="1154"/>
                </a:moveTo>
                <a:lnTo>
                  <a:pt x="1182" y="1178"/>
                </a:lnTo>
                <a:lnTo>
                  <a:pt x="1100" y="1212"/>
                </a:lnTo>
                <a:lnTo>
                  <a:pt x="1063" y="1212"/>
                </a:lnTo>
                <a:lnTo>
                  <a:pt x="1063" y="988"/>
                </a:lnTo>
                <a:lnTo>
                  <a:pt x="933" y="988"/>
                </a:lnTo>
                <a:lnTo>
                  <a:pt x="933" y="933"/>
                </a:lnTo>
                <a:lnTo>
                  <a:pt x="894" y="933"/>
                </a:lnTo>
                <a:lnTo>
                  <a:pt x="894" y="877"/>
                </a:lnTo>
                <a:lnTo>
                  <a:pt x="783" y="877"/>
                </a:lnTo>
                <a:lnTo>
                  <a:pt x="783" y="933"/>
                </a:lnTo>
                <a:lnTo>
                  <a:pt x="712" y="933"/>
                </a:lnTo>
                <a:lnTo>
                  <a:pt x="712" y="988"/>
                </a:lnTo>
                <a:lnTo>
                  <a:pt x="671" y="988"/>
                </a:lnTo>
                <a:lnTo>
                  <a:pt x="671" y="1183"/>
                </a:lnTo>
                <a:lnTo>
                  <a:pt x="659" y="1180"/>
                </a:lnTo>
                <a:lnTo>
                  <a:pt x="618" y="1188"/>
                </a:lnTo>
                <a:lnTo>
                  <a:pt x="577" y="1207"/>
                </a:lnTo>
                <a:lnTo>
                  <a:pt x="543" y="1236"/>
                </a:lnTo>
                <a:lnTo>
                  <a:pt x="519" y="1275"/>
                </a:lnTo>
                <a:lnTo>
                  <a:pt x="506" y="1309"/>
                </a:lnTo>
                <a:lnTo>
                  <a:pt x="315" y="1309"/>
                </a:lnTo>
                <a:lnTo>
                  <a:pt x="303" y="1314"/>
                </a:lnTo>
                <a:lnTo>
                  <a:pt x="303" y="1336"/>
                </a:lnTo>
                <a:lnTo>
                  <a:pt x="247" y="1333"/>
                </a:lnTo>
                <a:lnTo>
                  <a:pt x="243" y="520"/>
                </a:lnTo>
                <a:lnTo>
                  <a:pt x="243" y="520"/>
                </a:lnTo>
                <a:lnTo>
                  <a:pt x="240" y="520"/>
                </a:lnTo>
                <a:lnTo>
                  <a:pt x="235" y="517"/>
                </a:lnTo>
                <a:lnTo>
                  <a:pt x="230" y="517"/>
                </a:lnTo>
                <a:lnTo>
                  <a:pt x="230" y="517"/>
                </a:lnTo>
                <a:lnTo>
                  <a:pt x="230" y="510"/>
                </a:lnTo>
                <a:lnTo>
                  <a:pt x="228" y="507"/>
                </a:lnTo>
                <a:lnTo>
                  <a:pt x="221" y="507"/>
                </a:lnTo>
                <a:lnTo>
                  <a:pt x="209" y="507"/>
                </a:lnTo>
                <a:lnTo>
                  <a:pt x="194" y="505"/>
                </a:lnTo>
                <a:lnTo>
                  <a:pt x="184" y="505"/>
                </a:lnTo>
                <a:lnTo>
                  <a:pt x="184" y="500"/>
                </a:lnTo>
                <a:lnTo>
                  <a:pt x="192" y="500"/>
                </a:lnTo>
                <a:lnTo>
                  <a:pt x="211" y="500"/>
                </a:lnTo>
                <a:lnTo>
                  <a:pt x="228" y="498"/>
                </a:lnTo>
                <a:lnTo>
                  <a:pt x="240" y="498"/>
                </a:lnTo>
                <a:lnTo>
                  <a:pt x="247" y="495"/>
                </a:lnTo>
                <a:lnTo>
                  <a:pt x="247" y="493"/>
                </a:lnTo>
                <a:lnTo>
                  <a:pt x="247" y="490"/>
                </a:lnTo>
                <a:lnTo>
                  <a:pt x="240" y="488"/>
                </a:lnTo>
                <a:lnTo>
                  <a:pt x="228" y="486"/>
                </a:lnTo>
                <a:lnTo>
                  <a:pt x="211" y="486"/>
                </a:lnTo>
                <a:lnTo>
                  <a:pt x="189" y="486"/>
                </a:lnTo>
                <a:lnTo>
                  <a:pt x="184" y="486"/>
                </a:lnTo>
                <a:lnTo>
                  <a:pt x="184" y="483"/>
                </a:lnTo>
                <a:lnTo>
                  <a:pt x="187" y="483"/>
                </a:lnTo>
                <a:lnTo>
                  <a:pt x="192" y="481"/>
                </a:lnTo>
                <a:lnTo>
                  <a:pt x="194" y="481"/>
                </a:lnTo>
                <a:lnTo>
                  <a:pt x="194" y="478"/>
                </a:lnTo>
                <a:lnTo>
                  <a:pt x="194" y="469"/>
                </a:lnTo>
                <a:lnTo>
                  <a:pt x="192" y="459"/>
                </a:lnTo>
                <a:lnTo>
                  <a:pt x="192" y="449"/>
                </a:lnTo>
                <a:lnTo>
                  <a:pt x="192" y="439"/>
                </a:lnTo>
                <a:lnTo>
                  <a:pt x="192" y="432"/>
                </a:lnTo>
                <a:lnTo>
                  <a:pt x="192" y="430"/>
                </a:lnTo>
                <a:lnTo>
                  <a:pt x="192" y="430"/>
                </a:lnTo>
                <a:lnTo>
                  <a:pt x="189" y="427"/>
                </a:lnTo>
                <a:lnTo>
                  <a:pt x="184" y="427"/>
                </a:lnTo>
                <a:lnTo>
                  <a:pt x="182" y="427"/>
                </a:lnTo>
                <a:lnTo>
                  <a:pt x="182" y="427"/>
                </a:lnTo>
                <a:lnTo>
                  <a:pt x="184" y="427"/>
                </a:lnTo>
                <a:lnTo>
                  <a:pt x="189" y="427"/>
                </a:lnTo>
                <a:lnTo>
                  <a:pt x="189" y="427"/>
                </a:lnTo>
                <a:lnTo>
                  <a:pt x="199" y="427"/>
                </a:lnTo>
                <a:lnTo>
                  <a:pt x="204" y="425"/>
                </a:lnTo>
                <a:lnTo>
                  <a:pt x="204" y="425"/>
                </a:lnTo>
                <a:lnTo>
                  <a:pt x="204" y="425"/>
                </a:lnTo>
                <a:lnTo>
                  <a:pt x="209" y="425"/>
                </a:lnTo>
                <a:lnTo>
                  <a:pt x="214" y="425"/>
                </a:lnTo>
                <a:lnTo>
                  <a:pt x="214" y="425"/>
                </a:lnTo>
                <a:lnTo>
                  <a:pt x="214" y="425"/>
                </a:lnTo>
                <a:lnTo>
                  <a:pt x="218" y="425"/>
                </a:lnTo>
                <a:lnTo>
                  <a:pt x="221" y="422"/>
                </a:lnTo>
                <a:lnTo>
                  <a:pt x="221" y="422"/>
                </a:lnTo>
                <a:lnTo>
                  <a:pt x="221" y="422"/>
                </a:lnTo>
                <a:lnTo>
                  <a:pt x="221" y="422"/>
                </a:lnTo>
                <a:lnTo>
                  <a:pt x="230" y="418"/>
                </a:lnTo>
                <a:lnTo>
                  <a:pt x="233" y="418"/>
                </a:lnTo>
                <a:lnTo>
                  <a:pt x="233" y="418"/>
                </a:lnTo>
                <a:lnTo>
                  <a:pt x="235" y="415"/>
                </a:lnTo>
                <a:lnTo>
                  <a:pt x="235" y="413"/>
                </a:lnTo>
                <a:lnTo>
                  <a:pt x="235" y="413"/>
                </a:lnTo>
                <a:lnTo>
                  <a:pt x="235" y="410"/>
                </a:lnTo>
                <a:lnTo>
                  <a:pt x="235" y="410"/>
                </a:lnTo>
                <a:lnTo>
                  <a:pt x="221" y="403"/>
                </a:lnTo>
                <a:lnTo>
                  <a:pt x="218" y="403"/>
                </a:lnTo>
                <a:lnTo>
                  <a:pt x="209" y="401"/>
                </a:lnTo>
                <a:lnTo>
                  <a:pt x="197" y="401"/>
                </a:lnTo>
                <a:lnTo>
                  <a:pt x="194" y="401"/>
                </a:lnTo>
                <a:lnTo>
                  <a:pt x="189" y="398"/>
                </a:lnTo>
                <a:lnTo>
                  <a:pt x="187" y="396"/>
                </a:lnTo>
                <a:lnTo>
                  <a:pt x="182" y="393"/>
                </a:lnTo>
                <a:lnTo>
                  <a:pt x="180" y="391"/>
                </a:lnTo>
                <a:lnTo>
                  <a:pt x="177" y="386"/>
                </a:lnTo>
                <a:lnTo>
                  <a:pt x="175" y="381"/>
                </a:lnTo>
                <a:lnTo>
                  <a:pt x="172" y="379"/>
                </a:lnTo>
                <a:lnTo>
                  <a:pt x="170" y="374"/>
                </a:lnTo>
                <a:lnTo>
                  <a:pt x="170" y="374"/>
                </a:lnTo>
                <a:lnTo>
                  <a:pt x="168" y="374"/>
                </a:lnTo>
                <a:lnTo>
                  <a:pt x="168" y="374"/>
                </a:lnTo>
                <a:lnTo>
                  <a:pt x="168" y="245"/>
                </a:lnTo>
                <a:lnTo>
                  <a:pt x="168" y="245"/>
                </a:lnTo>
                <a:lnTo>
                  <a:pt x="165" y="243"/>
                </a:lnTo>
                <a:lnTo>
                  <a:pt x="165" y="243"/>
                </a:lnTo>
                <a:lnTo>
                  <a:pt x="163" y="243"/>
                </a:lnTo>
                <a:lnTo>
                  <a:pt x="163" y="146"/>
                </a:lnTo>
                <a:lnTo>
                  <a:pt x="163" y="146"/>
                </a:lnTo>
                <a:lnTo>
                  <a:pt x="163" y="146"/>
                </a:lnTo>
                <a:lnTo>
                  <a:pt x="160" y="146"/>
                </a:lnTo>
                <a:lnTo>
                  <a:pt x="160" y="146"/>
                </a:lnTo>
                <a:lnTo>
                  <a:pt x="160" y="65"/>
                </a:lnTo>
                <a:lnTo>
                  <a:pt x="160" y="63"/>
                </a:lnTo>
                <a:lnTo>
                  <a:pt x="158" y="63"/>
                </a:lnTo>
                <a:lnTo>
                  <a:pt x="158" y="63"/>
                </a:lnTo>
                <a:lnTo>
                  <a:pt x="158" y="63"/>
                </a:lnTo>
                <a:lnTo>
                  <a:pt x="158" y="0"/>
                </a:lnTo>
                <a:lnTo>
                  <a:pt x="158" y="0"/>
                </a:lnTo>
                <a:lnTo>
                  <a:pt x="155" y="0"/>
                </a:lnTo>
                <a:lnTo>
                  <a:pt x="155" y="0"/>
                </a:lnTo>
                <a:lnTo>
                  <a:pt x="155" y="0"/>
                </a:lnTo>
                <a:lnTo>
                  <a:pt x="155" y="0"/>
                </a:lnTo>
                <a:lnTo>
                  <a:pt x="155" y="0"/>
                </a:lnTo>
                <a:lnTo>
                  <a:pt x="155" y="0"/>
                </a:lnTo>
                <a:lnTo>
                  <a:pt x="153" y="0"/>
                </a:lnTo>
                <a:lnTo>
                  <a:pt x="153" y="0"/>
                </a:lnTo>
                <a:lnTo>
                  <a:pt x="153" y="0"/>
                </a:lnTo>
                <a:lnTo>
                  <a:pt x="153" y="2"/>
                </a:lnTo>
                <a:lnTo>
                  <a:pt x="153" y="2"/>
                </a:lnTo>
                <a:lnTo>
                  <a:pt x="153" y="63"/>
                </a:lnTo>
                <a:lnTo>
                  <a:pt x="153" y="63"/>
                </a:lnTo>
                <a:lnTo>
                  <a:pt x="153" y="63"/>
                </a:lnTo>
                <a:lnTo>
                  <a:pt x="151" y="65"/>
                </a:lnTo>
                <a:lnTo>
                  <a:pt x="151" y="65"/>
                </a:lnTo>
                <a:lnTo>
                  <a:pt x="151" y="65"/>
                </a:lnTo>
                <a:lnTo>
                  <a:pt x="151" y="146"/>
                </a:lnTo>
                <a:lnTo>
                  <a:pt x="151" y="146"/>
                </a:lnTo>
                <a:lnTo>
                  <a:pt x="151" y="146"/>
                </a:lnTo>
                <a:lnTo>
                  <a:pt x="148" y="146"/>
                </a:lnTo>
                <a:lnTo>
                  <a:pt x="148" y="146"/>
                </a:lnTo>
                <a:lnTo>
                  <a:pt x="148" y="243"/>
                </a:lnTo>
                <a:lnTo>
                  <a:pt x="148" y="243"/>
                </a:lnTo>
                <a:lnTo>
                  <a:pt x="146" y="245"/>
                </a:lnTo>
                <a:lnTo>
                  <a:pt x="146" y="245"/>
                </a:lnTo>
                <a:lnTo>
                  <a:pt x="146" y="374"/>
                </a:lnTo>
                <a:lnTo>
                  <a:pt x="146" y="374"/>
                </a:lnTo>
                <a:lnTo>
                  <a:pt x="143" y="374"/>
                </a:lnTo>
                <a:lnTo>
                  <a:pt x="143" y="374"/>
                </a:lnTo>
                <a:lnTo>
                  <a:pt x="141" y="379"/>
                </a:lnTo>
                <a:lnTo>
                  <a:pt x="141" y="384"/>
                </a:lnTo>
                <a:lnTo>
                  <a:pt x="138" y="386"/>
                </a:lnTo>
                <a:lnTo>
                  <a:pt x="136" y="391"/>
                </a:lnTo>
                <a:lnTo>
                  <a:pt x="131" y="393"/>
                </a:lnTo>
                <a:lnTo>
                  <a:pt x="129" y="396"/>
                </a:lnTo>
                <a:lnTo>
                  <a:pt x="124" y="398"/>
                </a:lnTo>
                <a:lnTo>
                  <a:pt x="121" y="401"/>
                </a:lnTo>
                <a:lnTo>
                  <a:pt x="117" y="401"/>
                </a:lnTo>
                <a:lnTo>
                  <a:pt x="105" y="403"/>
                </a:lnTo>
                <a:lnTo>
                  <a:pt x="97" y="403"/>
                </a:lnTo>
                <a:lnTo>
                  <a:pt x="92" y="405"/>
                </a:lnTo>
                <a:lnTo>
                  <a:pt x="80" y="413"/>
                </a:lnTo>
                <a:lnTo>
                  <a:pt x="80" y="413"/>
                </a:lnTo>
                <a:lnTo>
                  <a:pt x="80" y="418"/>
                </a:lnTo>
                <a:lnTo>
                  <a:pt x="80" y="418"/>
                </a:lnTo>
                <a:lnTo>
                  <a:pt x="80" y="420"/>
                </a:lnTo>
                <a:lnTo>
                  <a:pt x="85" y="420"/>
                </a:lnTo>
                <a:lnTo>
                  <a:pt x="95" y="425"/>
                </a:lnTo>
                <a:lnTo>
                  <a:pt x="95" y="425"/>
                </a:lnTo>
                <a:lnTo>
                  <a:pt x="95" y="425"/>
                </a:lnTo>
                <a:lnTo>
                  <a:pt x="100" y="425"/>
                </a:lnTo>
                <a:lnTo>
                  <a:pt x="100" y="425"/>
                </a:lnTo>
                <a:lnTo>
                  <a:pt x="102" y="425"/>
                </a:lnTo>
                <a:lnTo>
                  <a:pt x="102" y="425"/>
                </a:lnTo>
                <a:lnTo>
                  <a:pt x="107" y="427"/>
                </a:lnTo>
                <a:lnTo>
                  <a:pt x="112" y="427"/>
                </a:lnTo>
                <a:lnTo>
                  <a:pt x="112" y="427"/>
                </a:lnTo>
                <a:lnTo>
                  <a:pt x="119" y="427"/>
                </a:lnTo>
                <a:lnTo>
                  <a:pt x="124" y="427"/>
                </a:lnTo>
                <a:lnTo>
                  <a:pt x="124" y="427"/>
                </a:lnTo>
                <a:lnTo>
                  <a:pt x="124" y="427"/>
                </a:lnTo>
                <a:lnTo>
                  <a:pt x="129" y="427"/>
                </a:lnTo>
                <a:lnTo>
                  <a:pt x="129" y="427"/>
                </a:lnTo>
                <a:lnTo>
                  <a:pt x="126" y="430"/>
                </a:lnTo>
                <a:lnTo>
                  <a:pt x="121" y="430"/>
                </a:lnTo>
                <a:lnTo>
                  <a:pt x="119" y="430"/>
                </a:lnTo>
                <a:lnTo>
                  <a:pt x="119" y="432"/>
                </a:lnTo>
                <a:lnTo>
                  <a:pt x="119" y="439"/>
                </a:lnTo>
                <a:lnTo>
                  <a:pt x="119" y="449"/>
                </a:lnTo>
                <a:lnTo>
                  <a:pt x="119" y="459"/>
                </a:lnTo>
                <a:lnTo>
                  <a:pt x="119" y="469"/>
                </a:lnTo>
                <a:lnTo>
                  <a:pt x="119" y="478"/>
                </a:lnTo>
                <a:lnTo>
                  <a:pt x="119" y="481"/>
                </a:lnTo>
                <a:lnTo>
                  <a:pt x="121" y="481"/>
                </a:lnTo>
                <a:lnTo>
                  <a:pt x="124" y="483"/>
                </a:lnTo>
                <a:lnTo>
                  <a:pt x="129" y="483"/>
                </a:lnTo>
                <a:lnTo>
                  <a:pt x="131" y="483"/>
                </a:lnTo>
                <a:lnTo>
                  <a:pt x="131" y="486"/>
                </a:lnTo>
                <a:lnTo>
                  <a:pt x="119" y="486"/>
                </a:lnTo>
                <a:lnTo>
                  <a:pt x="100" y="486"/>
                </a:lnTo>
                <a:lnTo>
                  <a:pt x="83" y="488"/>
                </a:lnTo>
                <a:lnTo>
                  <a:pt x="73" y="490"/>
                </a:lnTo>
                <a:lnTo>
                  <a:pt x="66" y="490"/>
                </a:lnTo>
                <a:lnTo>
                  <a:pt x="66" y="495"/>
                </a:lnTo>
                <a:lnTo>
                  <a:pt x="68" y="498"/>
                </a:lnTo>
                <a:lnTo>
                  <a:pt x="75" y="498"/>
                </a:lnTo>
                <a:lnTo>
                  <a:pt x="88" y="500"/>
                </a:lnTo>
                <a:lnTo>
                  <a:pt x="105" y="500"/>
                </a:lnTo>
                <a:lnTo>
                  <a:pt x="124" y="500"/>
                </a:lnTo>
                <a:lnTo>
                  <a:pt x="131" y="500"/>
                </a:lnTo>
                <a:lnTo>
                  <a:pt x="131" y="505"/>
                </a:lnTo>
                <a:lnTo>
                  <a:pt x="121" y="507"/>
                </a:lnTo>
                <a:lnTo>
                  <a:pt x="107" y="507"/>
                </a:lnTo>
                <a:lnTo>
                  <a:pt x="95" y="507"/>
                </a:lnTo>
                <a:lnTo>
                  <a:pt x="88" y="510"/>
                </a:lnTo>
                <a:lnTo>
                  <a:pt x="88" y="510"/>
                </a:lnTo>
                <a:lnTo>
                  <a:pt x="88" y="520"/>
                </a:lnTo>
                <a:lnTo>
                  <a:pt x="85" y="520"/>
                </a:lnTo>
                <a:lnTo>
                  <a:pt x="80" y="520"/>
                </a:lnTo>
                <a:lnTo>
                  <a:pt x="75" y="520"/>
                </a:lnTo>
                <a:lnTo>
                  <a:pt x="73" y="520"/>
                </a:lnTo>
                <a:lnTo>
                  <a:pt x="73" y="520"/>
                </a:lnTo>
                <a:lnTo>
                  <a:pt x="78" y="1331"/>
                </a:lnTo>
                <a:lnTo>
                  <a:pt x="27" y="1333"/>
                </a:lnTo>
                <a:lnTo>
                  <a:pt x="27" y="1350"/>
                </a:lnTo>
                <a:lnTo>
                  <a:pt x="0" y="1353"/>
                </a:lnTo>
                <a:lnTo>
                  <a:pt x="0" y="1671"/>
                </a:lnTo>
                <a:lnTo>
                  <a:pt x="1279" y="1671"/>
                </a:lnTo>
                <a:lnTo>
                  <a:pt x="1279" y="1154"/>
                </a:lnTo>
                <a:close/>
                <a:moveTo>
                  <a:pt x="126" y="498"/>
                </a:moveTo>
                <a:lnTo>
                  <a:pt x="124" y="498"/>
                </a:lnTo>
                <a:lnTo>
                  <a:pt x="121" y="498"/>
                </a:lnTo>
                <a:lnTo>
                  <a:pt x="119" y="498"/>
                </a:lnTo>
                <a:lnTo>
                  <a:pt x="117" y="498"/>
                </a:lnTo>
                <a:lnTo>
                  <a:pt x="119" y="498"/>
                </a:lnTo>
                <a:lnTo>
                  <a:pt x="121" y="498"/>
                </a:lnTo>
                <a:lnTo>
                  <a:pt x="124" y="498"/>
                </a:lnTo>
                <a:lnTo>
                  <a:pt x="126" y="498"/>
                </a:lnTo>
                <a:lnTo>
                  <a:pt x="131" y="498"/>
                </a:lnTo>
                <a:lnTo>
                  <a:pt x="126" y="498"/>
                </a:lnTo>
                <a:close/>
                <a:moveTo>
                  <a:pt x="117" y="568"/>
                </a:moveTo>
                <a:lnTo>
                  <a:pt x="121" y="568"/>
                </a:lnTo>
                <a:lnTo>
                  <a:pt x="131" y="568"/>
                </a:lnTo>
                <a:lnTo>
                  <a:pt x="138" y="568"/>
                </a:lnTo>
                <a:lnTo>
                  <a:pt x="138" y="656"/>
                </a:lnTo>
                <a:lnTo>
                  <a:pt x="134" y="656"/>
                </a:lnTo>
                <a:lnTo>
                  <a:pt x="124" y="656"/>
                </a:lnTo>
                <a:lnTo>
                  <a:pt x="119" y="656"/>
                </a:lnTo>
                <a:lnTo>
                  <a:pt x="117" y="568"/>
                </a:lnTo>
                <a:close/>
                <a:moveTo>
                  <a:pt x="119" y="673"/>
                </a:moveTo>
                <a:lnTo>
                  <a:pt x="126" y="673"/>
                </a:lnTo>
                <a:lnTo>
                  <a:pt x="136" y="673"/>
                </a:lnTo>
                <a:lnTo>
                  <a:pt x="138" y="673"/>
                </a:lnTo>
                <a:lnTo>
                  <a:pt x="138" y="799"/>
                </a:lnTo>
                <a:lnTo>
                  <a:pt x="136" y="799"/>
                </a:lnTo>
                <a:lnTo>
                  <a:pt x="126" y="799"/>
                </a:lnTo>
                <a:lnTo>
                  <a:pt x="119" y="799"/>
                </a:lnTo>
                <a:lnTo>
                  <a:pt x="119" y="673"/>
                </a:lnTo>
                <a:close/>
                <a:moveTo>
                  <a:pt x="119" y="814"/>
                </a:moveTo>
                <a:lnTo>
                  <a:pt x="124" y="814"/>
                </a:lnTo>
                <a:lnTo>
                  <a:pt x="136" y="814"/>
                </a:lnTo>
                <a:lnTo>
                  <a:pt x="141" y="814"/>
                </a:lnTo>
                <a:lnTo>
                  <a:pt x="141" y="937"/>
                </a:lnTo>
                <a:lnTo>
                  <a:pt x="136" y="937"/>
                </a:lnTo>
                <a:lnTo>
                  <a:pt x="129" y="937"/>
                </a:lnTo>
                <a:lnTo>
                  <a:pt x="119" y="937"/>
                </a:lnTo>
                <a:lnTo>
                  <a:pt x="119" y="814"/>
                </a:lnTo>
                <a:close/>
                <a:moveTo>
                  <a:pt x="119" y="957"/>
                </a:moveTo>
                <a:lnTo>
                  <a:pt x="126" y="957"/>
                </a:lnTo>
                <a:lnTo>
                  <a:pt x="136" y="957"/>
                </a:lnTo>
                <a:lnTo>
                  <a:pt x="141" y="957"/>
                </a:lnTo>
                <a:lnTo>
                  <a:pt x="141" y="1071"/>
                </a:lnTo>
                <a:lnTo>
                  <a:pt x="138" y="1071"/>
                </a:lnTo>
                <a:lnTo>
                  <a:pt x="129" y="1071"/>
                </a:lnTo>
                <a:lnTo>
                  <a:pt x="121" y="1073"/>
                </a:lnTo>
                <a:lnTo>
                  <a:pt x="119" y="957"/>
                </a:lnTo>
                <a:close/>
                <a:moveTo>
                  <a:pt x="129" y="1185"/>
                </a:moveTo>
                <a:lnTo>
                  <a:pt x="121" y="1188"/>
                </a:lnTo>
                <a:lnTo>
                  <a:pt x="121" y="1095"/>
                </a:lnTo>
                <a:lnTo>
                  <a:pt x="126" y="1095"/>
                </a:lnTo>
                <a:lnTo>
                  <a:pt x="136" y="1095"/>
                </a:lnTo>
                <a:lnTo>
                  <a:pt x="141" y="1095"/>
                </a:lnTo>
                <a:lnTo>
                  <a:pt x="141" y="1185"/>
                </a:lnTo>
                <a:lnTo>
                  <a:pt x="129" y="1185"/>
                </a:lnTo>
                <a:close/>
                <a:moveTo>
                  <a:pt x="182" y="568"/>
                </a:moveTo>
                <a:lnTo>
                  <a:pt x="189" y="568"/>
                </a:lnTo>
                <a:lnTo>
                  <a:pt x="197" y="568"/>
                </a:lnTo>
                <a:lnTo>
                  <a:pt x="197" y="656"/>
                </a:lnTo>
                <a:lnTo>
                  <a:pt x="194" y="656"/>
                </a:lnTo>
                <a:lnTo>
                  <a:pt x="182" y="656"/>
                </a:lnTo>
                <a:lnTo>
                  <a:pt x="182" y="568"/>
                </a:lnTo>
                <a:close/>
                <a:moveTo>
                  <a:pt x="182" y="673"/>
                </a:moveTo>
                <a:lnTo>
                  <a:pt x="189" y="673"/>
                </a:lnTo>
                <a:lnTo>
                  <a:pt x="197" y="673"/>
                </a:lnTo>
                <a:lnTo>
                  <a:pt x="199" y="799"/>
                </a:lnTo>
                <a:lnTo>
                  <a:pt x="189" y="799"/>
                </a:lnTo>
                <a:lnTo>
                  <a:pt x="182" y="799"/>
                </a:lnTo>
                <a:lnTo>
                  <a:pt x="182" y="673"/>
                </a:lnTo>
                <a:close/>
                <a:moveTo>
                  <a:pt x="182" y="814"/>
                </a:moveTo>
                <a:lnTo>
                  <a:pt x="194" y="814"/>
                </a:lnTo>
                <a:lnTo>
                  <a:pt x="199" y="814"/>
                </a:lnTo>
                <a:lnTo>
                  <a:pt x="199" y="937"/>
                </a:lnTo>
                <a:lnTo>
                  <a:pt x="192" y="937"/>
                </a:lnTo>
                <a:lnTo>
                  <a:pt x="184" y="937"/>
                </a:lnTo>
                <a:lnTo>
                  <a:pt x="182" y="814"/>
                </a:lnTo>
                <a:close/>
                <a:moveTo>
                  <a:pt x="184" y="957"/>
                </a:moveTo>
                <a:lnTo>
                  <a:pt x="194" y="957"/>
                </a:lnTo>
                <a:lnTo>
                  <a:pt x="199" y="957"/>
                </a:lnTo>
                <a:lnTo>
                  <a:pt x="199" y="1071"/>
                </a:lnTo>
                <a:lnTo>
                  <a:pt x="192" y="1071"/>
                </a:lnTo>
                <a:lnTo>
                  <a:pt x="184" y="1071"/>
                </a:lnTo>
                <a:lnTo>
                  <a:pt x="184" y="957"/>
                </a:lnTo>
                <a:close/>
                <a:moveTo>
                  <a:pt x="199" y="1188"/>
                </a:moveTo>
                <a:lnTo>
                  <a:pt x="184" y="1185"/>
                </a:lnTo>
                <a:lnTo>
                  <a:pt x="184" y="1098"/>
                </a:lnTo>
                <a:lnTo>
                  <a:pt x="197" y="1098"/>
                </a:lnTo>
                <a:lnTo>
                  <a:pt x="199" y="1098"/>
                </a:lnTo>
                <a:lnTo>
                  <a:pt x="201" y="1188"/>
                </a:lnTo>
                <a:lnTo>
                  <a:pt x="199" y="1188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" name="Rectangle 9"/>
          <p:cNvSpPr/>
          <p:nvPr/>
        </p:nvSpPr>
        <p:spPr>
          <a:xfrm>
            <a:off x="0" y="4913855"/>
            <a:ext cx="12192000" cy="194414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25" name="Straight Connector 24"/>
          <p:cNvCxnSpPr/>
          <p:nvPr/>
        </p:nvCxnSpPr>
        <p:spPr>
          <a:xfrm>
            <a:off x="7979275" y="4931231"/>
            <a:ext cx="0" cy="1562907"/>
          </a:xfrm>
          <a:prstGeom prst="line">
            <a:avLst/>
          </a:prstGeom>
          <a:ln>
            <a:solidFill>
              <a:schemeClr val="bg1"/>
            </a:solidFill>
            <a:prstDash val="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8227114" y="5034600"/>
            <a:ext cx="3453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600" b="1" dirty="0" smtClean="0">
                <a:solidFill>
                  <a:schemeClr val="bg1"/>
                </a:solidFill>
              </a:rPr>
              <a:t>Svet Duh 85</a:t>
            </a:r>
            <a:endParaRPr lang="id-ID" sz="1600" b="1" dirty="0" smtClean="0">
              <a:solidFill>
                <a:schemeClr val="bg1"/>
              </a:solidFill>
            </a:endParaRPr>
          </a:p>
          <a:p>
            <a:r>
              <a:rPr lang="hr-HR" sz="1600" b="1" dirty="0" smtClean="0">
                <a:solidFill>
                  <a:schemeClr val="bg1"/>
                </a:solidFill>
              </a:rPr>
              <a:t>10000 Zagreb, Hrvatska</a:t>
            </a:r>
            <a:endParaRPr lang="id-ID" sz="1600" b="1" dirty="0">
              <a:solidFill>
                <a:schemeClr val="bg1"/>
              </a:solidFill>
            </a:endParaRPr>
          </a:p>
        </p:txBody>
      </p:sp>
      <p:grpSp>
        <p:nvGrpSpPr>
          <p:cNvPr id="64" name="Group 63"/>
          <p:cNvGrpSpPr/>
          <p:nvPr/>
        </p:nvGrpSpPr>
        <p:grpSpPr>
          <a:xfrm>
            <a:off x="8335983" y="5689358"/>
            <a:ext cx="3515775" cy="327652"/>
            <a:chOff x="8335983" y="5689358"/>
            <a:chExt cx="3515775" cy="327652"/>
          </a:xfrm>
        </p:grpSpPr>
        <p:sp>
          <p:nvSpPr>
            <p:cNvPr id="34" name="TextBox 33"/>
            <p:cNvSpPr txBox="1"/>
            <p:nvPr/>
          </p:nvSpPr>
          <p:spPr>
            <a:xfrm>
              <a:off x="8637080" y="5689358"/>
              <a:ext cx="32146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r-HR" sz="1400" dirty="0" smtClean="0">
                  <a:solidFill>
                    <a:schemeClr val="bg1"/>
                  </a:solidFill>
                </a:rPr>
                <a:t>info@skytrack.net</a:t>
              </a:r>
              <a:endParaRPr lang="id-ID" sz="1400" dirty="0">
                <a:solidFill>
                  <a:schemeClr val="bg1"/>
                </a:solidFill>
              </a:endParaRPr>
            </a:p>
          </p:txBody>
        </p:sp>
        <p:grpSp>
          <p:nvGrpSpPr>
            <p:cNvPr id="38" name="Group 37"/>
            <p:cNvGrpSpPr/>
            <p:nvPr/>
          </p:nvGrpSpPr>
          <p:grpSpPr>
            <a:xfrm>
              <a:off x="8335983" y="5733107"/>
              <a:ext cx="283903" cy="283903"/>
              <a:chOff x="4752975" y="3660776"/>
              <a:chExt cx="365125" cy="365125"/>
            </a:xfrm>
            <a:solidFill>
              <a:schemeClr val="bg1"/>
            </a:solidFill>
          </p:grpSpPr>
          <p:sp>
            <p:nvSpPr>
              <p:cNvPr id="36" name="Freeform 51"/>
              <p:cNvSpPr>
                <a:spLocks/>
              </p:cNvSpPr>
              <p:nvPr/>
            </p:nvSpPr>
            <p:spPr bwMode="auto">
              <a:xfrm>
                <a:off x="4843463" y="3775076"/>
                <a:ext cx="274637" cy="250825"/>
              </a:xfrm>
              <a:custGeom>
                <a:avLst/>
                <a:gdLst>
                  <a:gd name="T0" fmla="*/ 40 w 48"/>
                  <a:gd name="T1" fmla="*/ 0 h 44"/>
                  <a:gd name="T2" fmla="*/ 36 w 48"/>
                  <a:gd name="T3" fmla="*/ 0 h 44"/>
                  <a:gd name="T4" fmla="*/ 36 w 48"/>
                  <a:gd name="T5" fmla="*/ 4 h 44"/>
                  <a:gd name="T6" fmla="*/ 24 w 48"/>
                  <a:gd name="T7" fmla="*/ 16 h 44"/>
                  <a:gd name="T8" fmla="*/ 6 w 48"/>
                  <a:gd name="T9" fmla="*/ 16 h 44"/>
                  <a:gd name="T10" fmla="*/ 0 w 48"/>
                  <a:gd name="T11" fmla="*/ 22 h 44"/>
                  <a:gd name="T12" fmla="*/ 0 w 48"/>
                  <a:gd name="T13" fmla="*/ 24 h 44"/>
                  <a:gd name="T14" fmla="*/ 8 w 48"/>
                  <a:gd name="T15" fmla="*/ 32 h 44"/>
                  <a:gd name="T16" fmla="*/ 28 w 48"/>
                  <a:gd name="T17" fmla="*/ 32 h 44"/>
                  <a:gd name="T18" fmla="*/ 40 w 48"/>
                  <a:gd name="T19" fmla="*/ 44 h 44"/>
                  <a:gd name="T20" fmla="*/ 40 w 48"/>
                  <a:gd name="T21" fmla="*/ 32 h 44"/>
                  <a:gd name="T22" fmla="*/ 48 w 48"/>
                  <a:gd name="T23" fmla="*/ 24 h 44"/>
                  <a:gd name="T24" fmla="*/ 48 w 48"/>
                  <a:gd name="T25" fmla="*/ 8 h 44"/>
                  <a:gd name="T26" fmla="*/ 40 w 48"/>
                  <a:gd name="T27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8" h="44">
                    <a:moveTo>
                      <a:pt x="40" y="0"/>
                    </a:moveTo>
                    <a:cubicBezTo>
                      <a:pt x="36" y="0"/>
                      <a:pt x="36" y="0"/>
                      <a:pt x="36" y="0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36" y="10"/>
                      <a:pt x="30" y="16"/>
                      <a:pt x="24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8"/>
                      <a:pt x="4" y="32"/>
                      <a:pt x="8" y="32"/>
                    </a:cubicBezTo>
                    <a:cubicBezTo>
                      <a:pt x="28" y="32"/>
                      <a:pt x="28" y="32"/>
                      <a:pt x="28" y="32"/>
                    </a:cubicBezTo>
                    <a:cubicBezTo>
                      <a:pt x="40" y="44"/>
                      <a:pt x="40" y="44"/>
                      <a:pt x="40" y="44"/>
                    </a:cubicBezTo>
                    <a:cubicBezTo>
                      <a:pt x="40" y="32"/>
                      <a:pt x="40" y="32"/>
                      <a:pt x="40" y="32"/>
                    </a:cubicBezTo>
                    <a:cubicBezTo>
                      <a:pt x="44" y="32"/>
                      <a:pt x="48" y="28"/>
                      <a:pt x="48" y="24"/>
                    </a:cubicBezTo>
                    <a:cubicBezTo>
                      <a:pt x="48" y="8"/>
                      <a:pt x="48" y="8"/>
                      <a:pt x="48" y="8"/>
                    </a:cubicBezTo>
                    <a:cubicBezTo>
                      <a:pt x="48" y="4"/>
                      <a:pt x="44" y="0"/>
                      <a:pt x="4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7" name="Freeform 52"/>
              <p:cNvSpPr>
                <a:spLocks/>
              </p:cNvSpPr>
              <p:nvPr/>
            </p:nvSpPr>
            <p:spPr bwMode="auto">
              <a:xfrm>
                <a:off x="4752975" y="3660776"/>
                <a:ext cx="273050" cy="250825"/>
              </a:xfrm>
              <a:custGeom>
                <a:avLst/>
                <a:gdLst>
                  <a:gd name="T0" fmla="*/ 20 w 48"/>
                  <a:gd name="T1" fmla="*/ 32 h 44"/>
                  <a:gd name="T2" fmla="*/ 40 w 48"/>
                  <a:gd name="T3" fmla="*/ 32 h 44"/>
                  <a:gd name="T4" fmla="*/ 48 w 48"/>
                  <a:gd name="T5" fmla="*/ 24 h 44"/>
                  <a:gd name="T6" fmla="*/ 48 w 48"/>
                  <a:gd name="T7" fmla="*/ 8 h 44"/>
                  <a:gd name="T8" fmla="*/ 40 w 48"/>
                  <a:gd name="T9" fmla="*/ 0 h 44"/>
                  <a:gd name="T10" fmla="*/ 8 w 48"/>
                  <a:gd name="T11" fmla="*/ 0 h 44"/>
                  <a:gd name="T12" fmla="*/ 0 w 48"/>
                  <a:gd name="T13" fmla="*/ 8 h 44"/>
                  <a:gd name="T14" fmla="*/ 0 w 48"/>
                  <a:gd name="T15" fmla="*/ 24 h 44"/>
                  <a:gd name="T16" fmla="*/ 8 w 48"/>
                  <a:gd name="T17" fmla="*/ 32 h 44"/>
                  <a:gd name="T18" fmla="*/ 8 w 48"/>
                  <a:gd name="T19" fmla="*/ 44 h 44"/>
                  <a:gd name="T20" fmla="*/ 20 w 48"/>
                  <a:gd name="T21" fmla="*/ 3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" h="44">
                    <a:moveTo>
                      <a:pt x="20" y="32"/>
                    </a:moveTo>
                    <a:cubicBezTo>
                      <a:pt x="40" y="32"/>
                      <a:pt x="40" y="32"/>
                      <a:pt x="40" y="32"/>
                    </a:cubicBezTo>
                    <a:cubicBezTo>
                      <a:pt x="44" y="32"/>
                      <a:pt x="48" y="28"/>
                      <a:pt x="48" y="24"/>
                    </a:cubicBezTo>
                    <a:cubicBezTo>
                      <a:pt x="48" y="8"/>
                      <a:pt x="48" y="8"/>
                      <a:pt x="48" y="8"/>
                    </a:cubicBezTo>
                    <a:cubicBezTo>
                      <a:pt x="48" y="4"/>
                      <a:pt x="44" y="0"/>
                      <a:pt x="40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8"/>
                      <a:pt x="4" y="32"/>
                      <a:pt x="8" y="32"/>
                    </a:cubicBezTo>
                    <a:cubicBezTo>
                      <a:pt x="8" y="44"/>
                      <a:pt x="8" y="44"/>
                      <a:pt x="8" y="44"/>
                    </a:cubicBezTo>
                    <a:lnTo>
                      <a:pt x="20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63" name="Group 62"/>
          <p:cNvGrpSpPr/>
          <p:nvPr/>
        </p:nvGrpSpPr>
        <p:grpSpPr>
          <a:xfrm>
            <a:off x="8333567" y="6088567"/>
            <a:ext cx="3518191" cy="307777"/>
            <a:chOff x="8333567" y="6088567"/>
            <a:chExt cx="3518191" cy="307777"/>
          </a:xfrm>
        </p:grpSpPr>
        <p:sp>
          <p:nvSpPr>
            <p:cNvPr id="35" name="TextBox 34"/>
            <p:cNvSpPr txBox="1"/>
            <p:nvPr/>
          </p:nvSpPr>
          <p:spPr>
            <a:xfrm>
              <a:off x="8637080" y="6088567"/>
              <a:ext cx="321467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1400" dirty="0" smtClean="0">
                  <a:solidFill>
                    <a:schemeClr val="bg1"/>
                  </a:solidFill>
                </a:rPr>
                <a:t>+</a:t>
              </a:r>
              <a:r>
                <a:rPr lang="hr-HR" sz="1400" dirty="0" smtClean="0">
                  <a:solidFill>
                    <a:schemeClr val="bg1"/>
                  </a:solidFill>
                </a:rPr>
                <a:t>385 1 3700 595</a:t>
              </a:r>
              <a:endParaRPr lang="id-ID" sz="1400" dirty="0">
                <a:solidFill>
                  <a:schemeClr val="bg1"/>
                </a:solidFill>
              </a:endParaRPr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8333567" y="6088567"/>
              <a:ext cx="198350" cy="288737"/>
              <a:chOff x="2678113" y="3660776"/>
              <a:chExt cx="250825" cy="365125"/>
            </a:xfrm>
            <a:solidFill>
              <a:schemeClr val="bg1"/>
            </a:solidFill>
          </p:grpSpPr>
          <p:sp>
            <p:nvSpPr>
              <p:cNvPr id="42" name="Rectangle 36"/>
              <p:cNvSpPr>
                <a:spLocks noChangeArrowheads="1"/>
              </p:cNvSpPr>
              <p:nvPr/>
            </p:nvSpPr>
            <p:spPr bwMode="auto">
              <a:xfrm>
                <a:off x="2722563" y="3751263"/>
                <a:ext cx="160337" cy="1381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3" name="Rectangle 37"/>
              <p:cNvSpPr>
                <a:spLocks noChangeArrowheads="1"/>
              </p:cNvSpPr>
              <p:nvPr/>
            </p:nvSpPr>
            <p:spPr bwMode="auto">
              <a:xfrm>
                <a:off x="2768600" y="3706813"/>
                <a:ext cx="68262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4" name="Freeform 38"/>
              <p:cNvSpPr>
                <a:spLocks noEditPoints="1"/>
              </p:cNvSpPr>
              <p:nvPr/>
            </p:nvSpPr>
            <p:spPr bwMode="auto">
              <a:xfrm>
                <a:off x="2678113" y="3660776"/>
                <a:ext cx="250825" cy="365125"/>
              </a:xfrm>
              <a:custGeom>
                <a:avLst/>
                <a:gdLst>
                  <a:gd name="T0" fmla="*/ 36 w 44"/>
                  <a:gd name="T1" fmla="*/ 0 h 64"/>
                  <a:gd name="T2" fmla="*/ 8 w 44"/>
                  <a:gd name="T3" fmla="*/ 0 h 64"/>
                  <a:gd name="T4" fmla="*/ 0 w 44"/>
                  <a:gd name="T5" fmla="*/ 8 h 64"/>
                  <a:gd name="T6" fmla="*/ 0 w 44"/>
                  <a:gd name="T7" fmla="*/ 56 h 64"/>
                  <a:gd name="T8" fmla="*/ 8 w 44"/>
                  <a:gd name="T9" fmla="*/ 64 h 64"/>
                  <a:gd name="T10" fmla="*/ 36 w 44"/>
                  <a:gd name="T11" fmla="*/ 64 h 64"/>
                  <a:gd name="T12" fmla="*/ 44 w 44"/>
                  <a:gd name="T13" fmla="*/ 56 h 64"/>
                  <a:gd name="T14" fmla="*/ 44 w 44"/>
                  <a:gd name="T15" fmla="*/ 8 h 64"/>
                  <a:gd name="T16" fmla="*/ 36 w 44"/>
                  <a:gd name="T17" fmla="*/ 0 h 64"/>
                  <a:gd name="T18" fmla="*/ 40 w 44"/>
                  <a:gd name="T19" fmla="*/ 56 h 64"/>
                  <a:gd name="T20" fmla="*/ 36 w 44"/>
                  <a:gd name="T21" fmla="*/ 60 h 64"/>
                  <a:gd name="T22" fmla="*/ 8 w 44"/>
                  <a:gd name="T23" fmla="*/ 60 h 64"/>
                  <a:gd name="T24" fmla="*/ 4 w 44"/>
                  <a:gd name="T25" fmla="*/ 56 h 64"/>
                  <a:gd name="T26" fmla="*/ 4 w 44"/>
                  <a:gd name="T27" fmla="*/ 8 h 64"/>
                  <a:gd name="T28" fmla="*/ 8 w 44"/>
                  <a:gd name="T29" fmla="*/ 4 h 64"/>
                  <a:gd name="T30" fmla="*/ 36 w 44"/>
                  <a:gd name="T31" fmla="*/ 4 h 64"/>
                  <a:gd name="T32" fmla="*/ 40 w 44"/>
                  <a:gd name="T33" fmla="*/ 8 h 64"/>
                  <a:gd name="T34" fmla="*/ 40 w 44"/>
                  <a:gd name="T35" fmla="*/ 56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4" h="64">
                    <a:moveTo>
                      <a:pt x="36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0"/>
                      <a:pt x="4" y="64"/>
                      <a:pt x="8" y="64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40" y="64"/>
                      <a:pt x="44" y="60"/>
                      <a:pt x="44" y="56"/>
                    </a:cubicBezTo>
                    <a:cubicBezTo>
                      <a:pt x="44" y="8"/>
                      <a:pt x="44" y="8"/>
                      <a:pt x="44" y="8"/>
                    </a:cubicBezTo>
                    <a:cubicBezTo>
                      <a:pt x="44" y="4"/>
                      <a:pt x="40" y="0"/>
                      <a:pt x="36" y="0"/>
                    </a:cubicBezTo>
                    <a:close/>
                    <a:moveTo>
                      <a:pt x="40" y="56"/>
                    </a:moveTo>
                    <a:cubicBezTo>
                      <a:pt x="40" y="58"/>
                      <a:pt x="38" y="60"/>
                      <a:pt x="36" y="60"/>
                    </a:cubicBezTo>
                    <a:cubicBezTo>
                      <a:pt x="8" y="60"/>
                      <a:pt x="8" y="60"/>
                      <a:pt x="8" y="60"/>
                    </a:cubicBezTo>
                    <a:cubicBezTo>
                      <a:pt x="6" y="60"/>
                      <a:pt x="4" y="58"/>
                      <a:pt x="4" y="56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6"/>
                      <a:pt x="6" y="4"/>
                      <a:pt x="8" y="4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38" y="4"/>
                      <a:pt x="40" y="6"/>
                      <a:pt x="40" y="8"/>
                    </a:cubicBezTo>
                    <a:lnTo>
                      <a:pt x="40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5" name="Rectangle 39"/>
              <p:cNvSpPr>
                <a:spLocks noChangeArrowheads="1"/>
              </p:cNvSpPr>
              <p:nvPr/>
            </p:nvSpPr>
            <p:spPr bwMode="auto">
              <a:xfrm>
                <a:off x="2722563" y="3957638"/>
                <a:ext cx="23812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6" name="Rectangle 40"/>
              <p:cNvSpPr>
                <a:spLocks noChangeArrowheads="1"/>
              </p:cNvSpPr>
              <p:nvPr/>
            </p:nvSpPr>
            <p:spPr bwMode="auto">
              <a:xfrm>
                <a:off x="2768600" y="3957638"/>
                <a:ext cx="23812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7" name="Rectangle 41"/>
              <p:cNvSpPr>
                <a:spLocks noChangeArrowheads="1"/>
              </p:cNvSpPr>
              <p:nvPr/>
            </p:nvSpPr>
            <p:spPr bwMode="auto">
              <a:xfrm>
                <a:off x="2814638" y="3957638"/>
                <a:ext cx="22225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8" name="Rectangle 42"/>
              <p:cNvSpPr>
                <a:spLocks noChangeArrowheads="1"/>
              </p:cNvSpPr>
              <p:nvPr/>
            </p:nvSpPr>
            <p:spPr bwMode="auto">
              <a:xfrm>
                <a:off x="2860675" y="3957638"/>
                <a:ext cx="22225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49" name="Rectangle 43"/>
              <p:cNvSpPr>
                <a:spLocks noChangeArrowheads="1"/>
              </p:cNvSpPr>
              <p:nvPr/>
            </p:nvSpPr>
            <p:spPr bwMode="auto">
              <a:xfrm>
                <a:off x="2722563" y="3911601"/>
                <a:ext cx="23812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0" name="Rectangle 44"/>
              <p:cNvSpPr>
                <a:spLocks noChangeArrowheads="1"/>
              </p:cNvSpPr>
              <p:nvPr/>
            </p:nvSpPr>
            <p:spPr bwMode="auto">
              <a:xfrm>
                <a:off x="2768600" y="3911601"/>
                <a:ext cx="23812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1" name="Rectangle 45"/>
              <p:cNvSpPr>
                <a:spLocks noChangeArrowheads="1"/>
              </p:cNvSpPr>
              <p:nvPr/>
            </p:nvSpPr>
            <p:spPr bwMode="auto">
              <a:xfrm>
                <a:off x="2814638" y="3911601"/>
                <a:ext cx="22225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2" name="Rectangle 46"/>
              <p:cNvSpPr>
                <a:spLocks noChangeArrowheads="1"/>
              </p:cNvSpPr>
              <p:nvPr/>
            </p:nvSpPr>
            <p:spPr bwMode="auto">
              <a:xfrm>
                <a:off x="2860675" y="3911601"/>
                <a:ext cx="22225" cy="22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sp>
        <p:nvSpPr>
          <p:cNvPr id="53" name="TextBox 52"/>
          <p:cNvSpPr txBox="1"/>
          <p:nvPr/>
        </p:nvSpPr>
        <p:spPr>
          <a:xfrm>
            <a:off x="542254" y="5821981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hr-HR" b="1" dirty="0" smtClean="0">
                <a:solidFill>
                  <a:schemeClr val="bg1"/>
                </a:solidFill>
                <a:latin typeface="+mj-lt"/>
              </a:rPr>
              <a:t>Hvala!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899316" y="5073805"/>
            <a:ext cx="26853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hr-HR" sz="5400" dirty="0" smtClean="0">
                <a:solidFill>
                  <a:schemeClr val="bg1"/>
                </a:solidFill>
                <a:latin typeface="+mj-lt"/>
              </a:rPr>
              <a:t>Pitanja?</a:t>
            </a:r>
            <a:endParaRPr lang="en-US" sz="54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62" name="Group 61"/>
          <p:cNvGrpSpPr/>
          <p:nvPr/>
        </p:nvGrpSpPr>
        <p:grpSpPr>
          <a:xfrm>
            <a:off x="6096000" y="770667"/>
            <a:ext cx="549468" cy="549468"/>
            <a:chOff x="6976426" y="1063501"/>
            <a:chExt cx="549468" cy="549468"/>
          </a:xfrm>
        </p:grpSpPr>
        <p:sp>
          <p:nvSpPr>
            <p:cNvPr id="59" name="Oval 58"/>
            <p:cNvSpPr/>
            <p:nvPr/>
          </p:nvSpPr>
          <p:spPr>
            <a:xfrm>
              <a:off x="6976426" y="1063501"/>
              <a:ext cx="549468" cy="549468"/>
            </a:xfrm>
            <a:prstGeom prst="ellipse">
              <a:avLst/>
            </a:prstGeom>
            <a:noFill/>
            <a:ln w="508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200"/>
            </a:p>
          </p:txBody>
        </p:sp>
        <p:sp>
          <p:nvSpPr>
            <p:cNvPr id="60" name="Oval 59"/>
            <p:cNvSpPr/>
            <p:nvPr/>
          </p:nvSpPr>
          <p:spPr>
            <a:xfrm>
              <a:off x="7120395" y="1207470"/>
              <a:ext cx="261530" cy="261530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592636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1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6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1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6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1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6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1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31" grpId="0"/>
      <p:bldP spid="53" grpId="0"/>
      <p:bldP spid="5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01994" y="1490873"/>
            <a:ext cx="5398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17 godina razvoja u suradnji s </a:t>
            </a:r>
            <a:r>
              <a:rPr lang="hr-HR" dirty="0" smtClean="0">
                <a:solidFill>
                  <a:schemeClr val="accent2"/>
                </a:solidFill>
                <a:latin typeface="+mj-lt"/>
              </a:rPr>
              <a:t>korisnicima</a:t>
            </a:r>
            <a:endParaRPr lang="en-US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01994" y="754144"/>
            <a:ext cx="53988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48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Artronic</a:t>
            </a:r>
            <a:r>
              <a:rPr lang="hr-HR" sz="48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- </a:t>
            </a:r>
            <a:r>
              <a:rPr lang="hr-HR" sz="48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SkyTrack</a:t>
            </a:r>
            <a:endParaRPr lang="en-US" sz="48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6096000" y="2102176"/>
            <a:ext cx="0" cy="1249175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934382" y="2889686"/>
            <a:ext cx="13821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hr-HR" sz="2400" b="1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Artronic</a:t>
            </a:r>
            <a:endParaRPr lang="id-ID" sz="2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0942" y="3351351"/>
            <a:ext cx="411655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b="1" dirty="0" smtClean="0">
                <a:solidFill>
                  <a:schemeClr val="bg1">
                    <a:lumMod val="65000"/>
                  </a:schemeClr>
                </a:solidFill>
              </a:rPr>
              <a:t>Poduzeće osnovano 1990. godine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b="1" dirty="0" smtClean="0">
                <a:solidFill>
                  <a:schemeClr val="bg1">
                    <a:lumMod val="65000"/>
                  </a:schemeClr>
                </a:solidFill>
              </a:rPr>
              <a:t>Razvoj, proizvodnja, implementacija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b="1" dirty="0" smtClean="0">
                <a:solidFill>
                  <a:schemeClr val="bg1">
                    <a:lumMod val="65000"/>
                  </a:schemeClr>
                </a:solidFill>
              </a:rPr>
              <a:t>Razvoj i proizvodnja po narudžbi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b="1" dirty="0" smtClean="0">
                <a:solidFill>
                  <a:schemeClr val="bg1">
                    <a:lumMod val="65000"/>
                  </a:schemeClr>
                </a:solidFill>
              </a:rPr>
              <a:t>Implementacija sustava u široj regiji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b="1" dirty="0" err="1" smtClean="0">
                <a:solidFill>
                  <a:schemeClr val="bg1">
                    <a:lumMod val="65000"/>
                  </a:schemeClr>
                </a:solidFill>
              </a:rPr>
              <a:t>SkyTrack</a:t>
            </a:r>
            <a:r>
              <a:rPr lang="hr-HR" b="1" dirty="0" smtClean="0">
                <a:solidFill>
                  <a:schemeClr val="bg1">
                    <a:lumMod val="65000"/>
                  </a:schemeClr>
                </a:solidFill>
              </a:rPr>
              <a:t> razvoj započet 2000. godine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b="1" dirty="0" smtClean="0">
                <a:solidFill>
                  <a:schemeClr val="bg1">
                    <a:lumMod val="65000"/>
                  </a:schemeClr>
                </a:solidFill>
              </a:rPr>
              <a:t>Peta generacija </a:t>
            </a:r>
            <a:r>
              <a:rPr lang="hr-HR" b="1" dirty="0" err="1" smtClean="0">
                <a:solidFill>
                  <a:schemeClr val="bg1">
                    <a:lumMod val="65000"/>
                  </a:schemeClr>
                </a:solidFill>
              </a:rPr>
              <a:t>SkyTrack</a:t>
            </a:r>
            <a:r>
              <a:rPr lang="hr-HR" b="1" dirty="0" smtClean="0">
                <a:solidFill>
                  <a:schemeClr val="bg1">
                    <a:lumMod val="65000"/>
                  </a:schemeClr>
                </a:solidFill>
              </a:rPr>
              <a:t> uređaja i aplikacija</a:t>
            </a:r>
            <a:endParaRPr lang="en-US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" name="Isosceles Triangle 1"/>
          <p:cNvSpPr/>
          <p:nvPr/>
        </p:nvSpPr>
        <p:spPr>
          <a:xfrm rot="10800000">
            <a:off x="5964025" y="1973474"/>
            <a:ext cx="263951" cy="155809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" name="Oval 3"/>
          <p:cNvSpPr/>
          <p:nvPr/>
        </p:nvSpPr>
        <p:spPr>
          <a:xfrm>
            <a:off x="6039439" y="3366931"/>
            <a:ext cx="113122" cy="113122"/>
          </a:xfrm>
          <a:prstGeom prst="ellipse">
            <a:avLst/>
          </a:prstGeom>
          <a:solidFill>
            <a:schemeClr val="accent2"/>
          </a:solidFill>
          <a:ln w="508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10" name="Straight Connector 9"/>
          <p:cNvCxnSpPr/>
          <p:nvPr/>
        </p:nvCxnSpPr>
        <p:spPr>
          <a:xfrm>
            <a:off x="5514680" y="3442346"/>
            <a:ext cx="524759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4448467" y="2915164"/>
            <a:ext cx="1054364" cy="1054364"/>
          </a:xfrm>
          <a:prstGeom prst="rect">
            <a:avLst/>
          </a:prstGeom>
          <a:solidFill>
            <a:schemeClr val="accent2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27" name="Straight Connector 26"/>
          <p:cNvCxnSpPr/>
          <p:nvPr/>
        </p:nvCxnSpPr>
        <p:spPr>
          <a:xfrm>
            <a:off x="6096000" y="3488801"/>
            <a:ext cx="0" cy="1249175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/>
          <p:cNvSpPr/>
          <p:nvPr/>
        </p:nvSpPr>
        <p:spPr>
          <a:xfrm>
            <a:off x="6039439" y="4753556"/>
            <a:ext cx="113122" cy="113122"/>
          </a:xfrm>
          <a:prstGeom prst="ellipse">
            <a:avLst/>
          </a:prstGeom>
          <a:solidFill>
            <a:schemeClr val="accent3"/>
          </a:solidFill>
          <a:ln w="508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29" name="Straight Connector 28"/>
          <p:cNvCxnSpPr/>
          <p:nvPr/>
        </p:nvCxnSpPr>
        <p:spPr>
          <a:xfrm>
            <a:off x="6152561" y="4828971"/>
            <a:ext cx="524759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6677320" y="4301789"/>
            <a:ext cx="1054364" cy="1054364"/>
          </a:xfrm>
          <a:prstGeom prst="rect">
            <a:avLst/>
          </a:prstGeom>
          <a:solidFill>
            <a:schemeClr val="accent3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32" name="Straight Connector 31"/>
          <p:cNvCxnSpPr/>
          <p:nvPr/>
        </p:nvCxnSpPr>
        <p:spPr>
          <a:xfrm>
            <a:off x="6096000" y="4866678"/>
            <a:ext cx="0" cy="1991322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7917011" y="4876521"/>
            <a:ext cx="15382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2400" b="1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SkyTrack</a:t>
            </a:r>
            <a:endParaRPr lang="id-ID" sz="2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774505" y="2419854"/>
            <a:ext cx="4182143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1700" b="1" dirty="0" smtClean="0">
                <a:solidFill>
                  <a:schemeClr val="bg1">
                    <a:lumMod val="65000"/>
                  </a:schemeClr>
                </a:solidFill>
              </a:rPr>
              <a:t>Skup HW i SW rješenja namijenjen mobilnom poslovanju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1700" b="1" dirty="0" smtClean="0">
                <a:solidFill>
                  <a:schemeClr val="bg1">
                    <a:lumMod val="65000"/>
                  </a:schemeClr>
                </a:solidFill>
              </a:rPr>
              <a:t>Prikupljanje, distribucija i analiza podataka s pokretnih i/ili udaljenih lokacija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1700" b="1" dirty="0" smtClean="0">
                <a:solidFill>
                  <a:schemeClr val="bg1">
                    <a:lumMod val="65000"/>
                  </a:schemeClr>
                </a:solidFill>
              </a:rPr>
              <a:t>Primjenjiv u svim granama gospodarstva, u svim segmentima tvrtke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1700" b="1" dirty="0" smtClean="0">
                <a:solidFill>
                  <a:schemeClr val="bg1">
                    <a:lumMod val="65000"/>
                  </a:schemeClr>
                </a:solidFill>
              </a:rPr>
              <a:t>Olakšava planiranje i strateško odlučivanje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1700" b="1" dirty="0" smtClean="0">
                <a:solidFill>
                  <a:schemeClr val="bg1">
                    <a:lumMod val="65000"/>
                  </a:schemeClr>
                </a:solidFill>
              </a:rPr>
              <a:t>Rješenje za punu optimizaciju flote i poslovanja</a:t>
            </a:r>
            <a:endParaRPr lang="en-US" sz="1700" b="1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31" name="Straight Connector 30"/>
          <p:cNvCxnSpPr>
            <a:endCxn id="8" idx="0"/>
          </p:cNvCxnSpPr>
          <p:nvPr/>
        </p:nvCxnSpPr>
        <p:spPr>
          <a:xfrm>
            <a:off x="6096009" y="0"/>
            <a:ext cx="5410" cy="754144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  <a:prstDash val="solid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4448467" y="3882658"/>
            <a:ext cx="1054364" cy="8687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4" name="Rectangle 33"/>
          <p:cNvSpPr/>
          <p:nvPr/>
        </p:nvSpPr>
        <p:spPr>
          <a:xfrm>
            <a:off x="6674896" y="5269283"/>
            <a:ext cx="1054364" cy="8687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36" name="Group 35"/>
          <p:cNvGrpSpPr/>
          <p:nvPr/>
        </p:nvGrpSpPr>
        <p:grpSpPr>
          <a:xfrm>
            <a:off x="4566545" y="3034121"/>
            <a:ext cx="821107" cy="749024"/>
            <a:chOff x="4427538" y="1254125"/>
            <a:chExt cx="292100" cy="295275"/>
          </a:xfrm>
          <a:solidFill>
            <a:srgbClr val="FFFFFF"/>
          </a:solidFill>
        </p:grpSpPr>
        <p:sp>
          <p:nvSpPr>
            <p:cNvPr id="47" name="Freeform 46"/>
            <p:cNvSpPr>
              <a:spLocks/>
            </p:cNvSpPr>
            <p:nvPr/>
          </p:nvSpPr>
          <p:spPr bwMode="auto">
            <a:xfrm>
              <a:off x="4471988" y="1287463"/>
              <a:ext cx="33338" cy="33338"/>
            </a:xfrm>
            <a:custGeom>
              <a:avLst/>
              <a:gdLst/>
              <a:ahLst/>
              <a:cxnLst>
                <a:cxn ang="0">
                  <a:pos x="12" y="7"/>
                </a:cxn>
                <a:cxn ang="0">
                  <a:pos x="7" y="2"/>
                </a:cxn>
                <a:cxn ang="0">
                  <a:pos x="2" y="2"/>
                </a:cxn>
                <a:cxn ang="0">
                  <a:pos x="2" y="7"/>
                </a:cxn>
                <a:cxn ang="0">
                  <a:pos x="7" y="12"/>
                </a:cxn>
                <a:cxn ang="0">
                  <a:pos x="12" y="12"/>
                </a:cxn>
                <a:cxn ang="0">
                  <a:pos x="12" y="7"/>
                </a:cxn>
              </a:cxnLst>
              <a:rect l="0" t="0" r="r" b="b"/>
              <a:pathLst>
                <a:path w="13" h="13">
                  <a:moveTo>
                    <a:pt x="12" y="7"/>
                  </a:moveTo>
                  <a:cubicBezTo>
                    <a:pt x="7" y="2"/>
                    <a:pt x="7" y="2"/>
                    <a:pt x="7" y="2"/>
                  </a:cubicBezTo>
                  <a:cubicBezTo>
                    <a:pt x="5" y="0"/>
                    <a:pt x="3" y="0"/>
                    <a:pt x="2" y="2"/>
                  </a:cubicBezTo>
                  <a:cubicBezTo>
                    <a:pt x="0" y="3"/>
                    <a:pt x="0" y="6"/>
                    <a:pt x="2" y="7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8" y="13"/>
                    <a:pt x="10" y="13"/>
                    <a:pt x="12" y="12"/>
                  </a:cubicBezTo>
                  <a:cubicBezTo>
                    <a:pt x="13" y="11"/>
                    <a:pt x="13" y="8"/>
                    <a:pt x="12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4427538" y="1382713"/>
              <a:ext cx="34925" cy="19050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4" y="7"/>
                </a:cxn>
                <a:cxn ang="0">
                  <a:pos x="11" y="7"/>
                </a:cxn>
                <a:cxn ang="0">
                  <a:pos x="14" y="4"/>
                </a:cxn>
                <a:cxn ang="0">
                  <a:pos x="11" y="0"/>
                </a:cxn>
              </a:cxnLst>
              <a:rect l="0" t="0" r="r" b="b"/>
              <a:pathLst>
                <a:path w="14" h="7">
                  <a:moveTo>
                    <a:pt x="11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3" y="7"/>
                    <a:pt x="14" y="6"/>
                    <a:pt x="14" y="4"/>
                  </a:cubicBezTo>
                  <a:cubicBezTo>
                    <a:pt x="14" y="2"/>
                    <a:pt x="13" y="0"/>
                    <a:pt x="1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4684713" y="1401763"/>
              <a:ext cx="34925" cy="1905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3" y="0"/>
                </a:cxn>
                <a:cxn ang="0">
                  <a:pos x="0" y="4"/>
                </a:cxn>
                <a:cxn ang="0">
                  <a:pos x="3" y="8"/>
                </a:cxn>
                <a:cxn ang="0">
                  <a:pos x="10" y="8"/>
                </a:cxn>
                <a:cxn ang="0">
                  <a:pos x="14" y="4"/>
                </a:cxn>
                <a:cxn ang="0">
                  <a:pos x="10" y="0"/>
                </a:cxn>
              </a:cxnLst>
              <a:rect l="0" t="0" r="r" b="b"/>
              <a:pathLst>
                <a:path w="14" h="8">
                  <a:moveTo>
                    <a:pt x="1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6"/>
                    <a:pt x="1" y="8"/>
                    <a:pt x="3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2" y="8"/>
                    <a:pt x="14" y="6"/>
                    <a:pt x="14" y="4"/>
                  </a:cubicBezTo>
                  <a:cubicBezTo>
                    <a:pt x="14" y="2"/>
                    <a:pt x="12" y="0"/>
                    <a:pt x="1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4654551" y="1303338"/>
              <a:ext cx="31750" cy="31750"/>
            </a:xfrm>
            <a:custGeom>
              <a:avLst/>
              <a:gdLst/>
              <a:ahLst/>
              <a:cxnLst>
                <a:cxn ang="0">
                  <a:pos x="12" y="1"/>
                </a:cxn>
                <a:cxn ang="0">
                  <a:pos x="6" y="1"/>
                </a:cxn>
                <a:cxn ang="0">
                  <a:pos x="1" y="6"/>
                </a:cxn>
                <a:cxn ang="0">
                  <a:pos x="1" y="11"/>
                </a:cxn>
                <a:cxn ang="0">
                  <a:pos x="6" y="11"/>
                </a:cxn>
                <a:cxn ang="0">
                  <a:pos x="12" y="6"/>
                </a:cxn>
                <a:cxn ang="0">
                  <a:pos x="12" y="1"/>
                </a:cxn>
              </a:cxnLst>
              <a:rect l="0" t="0" r="r" b="b"/>
              <a:pathLst>
                <a:path w="13" h="13">
                  <a:moveTo>
                    <a:pt x="12" y="1"/>
                  </a:moveTo>
                  <a:cubicBezTo>
                    <a:pt x="10" y="0"/>
                    <a:pt x="8" y="0"/>
                    <a:pt x="6" y="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7"/>
                    <a:pt x="0" y="10"/>
                    <a:pt x="1" y="11"/>
                  </a:cubicBezTo>
                  <a:cubicBezTo>
                    <a:pt x="3" y="13"/>
                    <a:pt x="5" y="13"/>
                    <a:pt x="6" y="11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3" y="5"/>
                    <a:pt x="13" y="2"/>
                    <a:pt x="12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4573588" y="1254125"/>
              <a:ext cx="17463" cy="38100"/>
            </a:xfrm>
            <a:custGeom>
              <a:avLst/>
              <a:gdLst/>
              <a:ahLst/>
              <a:cxnLst>
                <a:cxn ang="0">
                  <a:pos x="4" y="15"/>
                </a:cxn>
                <a:cxn ang="0">
                  <a:pos x="6" y="14"/>
                </a:cxn>
                <a:cxn ang="0">
                  <a:pos x="7" y="11"/>
                </a:cxn>
                <a:cxn ang="0">
                  <a:pos x="7" y="4"/>
                </a:cxn>
                <a:cxn ang="0">
                  <a:pos x="4" y="0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11"/>
                </a:cxn>
                <a:cxn ang="0">
                  <a:pos x="4" y="15"/>
                </a:cxn>
              </a:cxnLst>
              <a:rect l="0" t="0" r="r" b="b"/>
              <a:pathLst>
                <a:path w="7" h="15">
                  <a:moveTo>
                    <a:pt x="4" y="15"/>
                  </a:moveTo>
                  <a:cubicBezTo>
                    <a:pt x="5" y="15"/>
                    <a:pt x="6" y="14"/>
                    <a:pt x="6" y="14"/>
                  </a:cubicBezTo>
                  <a:cubicBezTo>
                    <a:pt x="7" y="13"/>
                    <a:pt x="7" y="12"/>
                    <a:pt x="7" y="1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6" y="0"/>
                    <a:pt x="4" y="0"/>
                  </a:cubicBezTo>
                  <a:cubicBezTo>
                    <a:pt x="2" y="0"/>
                    <a:pt x="1" y="1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3"/>
                    <a:pt x="2" y="15"/>
                    <a:pt x="4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52" name="Freeform 51"/>
            <p:cNvSpPr>
              <a:spLocks noEditPoints="1"/>
            </p:cNvSpPr>
            <p:nvPr/>
          </p:nvSpPr>
          <p:spPr bwMode="auto">
            <a:xfrm>
              <a:off x="4500563" y="1327150"/>
              <a:ext cx="146050" cy="166688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0" y="29"/>
                </a:cxn>
                <a:cxn ang="0">
                  <a:pos x="14" y="54"/>
                </a:cxn>
                <a:cxn ang="0">
                  <a:pos x="14" y="66"/>
                </a:cxn>
                <a:cxn ang="0">
                  <a:pos x="44" y="66"/>
                </a:cxn>
                <a:cxn ang="0">
                  <a:pos x="44" y="54"/>
                </a:cxn>
                <a:cxn ang="0">
                  <a:pos x="58" y="29"/>
                </a:cxn>
                <a:cxn ang="0">
                  <a:pos x="29" y="0"/>
                </a:cxn>
                <a:cxn ang="0">
                  <a:pos x="40" y="48"/>
                </a:cxn>
                <a:cxn ang="0">
                  <a:pos x="36" y="50"/>
                </a:cxn>
                <a:cxn ang="0">
                  <a:pos x="36" y="54"/>
                </a:cxn>
                <a:cxn ang="0">
                  <a:pos x="36" y="58"/>
                </a:cxn>
                <a:cxn ang="0">
                  <a:pos x="22" y="58"/>
                </a:cxn>
                <a:cxn ang="0">
                  <a:pos x="22" y="54"/>
                </a:cxn>
                <a:cxn ang="0">
                  <a:pos x="22" y="50"/>
                </a:cxn>
                <a:cxn ang="0">
                  <a:pos x="18" y="48"/>
                </a:cxn>
                <a:cxn ang="0">
                  <a:pos x="7" y="29"/>
                </a:cxn>
                <a:cxn ang="0">
                  <a:pos x="29" y="8"/>
                </a:cxn>
                <a:cxn ang="0">
                  <a:pos x="51" y="29"/>
                </a:cxn>
                <a:cxn ang="0">
                  <a:pos x="40" y="48"/>
                </a:cxn>
              </a:cxnLst>
              <a:rect l="0" t="0" r="r" b="b"/>
              <a:pathLst>
                <a:path w="58" h="66">
                  <a:moveTo>
                    <a:pt x="29" y="0"/>
                  </a:moveTo>
                  <a:cubicBezTo>
                    <a:pt x="13" y="0"/>
                    <a:pt x="0" y="13"/>
                    <a:pt x="0" y="29"/>
                  </a:cubicBezTo>
                  <a:cubicBezTo>
                    <a:pt x="0" y="40"/>
                    <a:pt x="6" y="49"/>
                    <a:pt x="14" y="54"/>
                  </a:cubicBezTo>
                  <a:cubicBezTo>
                    <a:pt x="14" y="66"/>
                    <a:pt x="14" y="66"/>
                    <a:pt x="14" y="66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52" y="49"/>
                    <a:pt x="58" y="40"/>
                    <a:pt x="58" y="29"/>
                  </a:cubicBezTo>
                  <a:cubicBezTo>
                    <a:pt x="58" y="13"/>
                    <a:pt x="45" y="0"/>
                    <a:pt x="29" y="0"/>
                  </a:cubicBezTo>
                  <a:close/>
                  <a:moveTo>
                    <a:pt x="40" y="48"/>
                  </a:moveTo>
                  <a:cubicBezTo>
                    <a:pt x="36" y="50"/>
                    <a:pt x="36" y="50"/>
                    <a:pt x="36" y="50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6" y="58"/>
                    <a:pt x="36" y="58"/>
                    <a:pt x="36" y="58"/>
                  </a:cubicBezTo>
                  <a:cubicBezTo>
                    <a:pt x="22" y="58"/>
                    <a:pt x="22" y="58"/>
                    <a:pt x="22" y="58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1" y="44"/>
                    <a:pt x="7" y="37"/>
                    <a:pt x="7" y="29"/>
                  </a:cubicBezTo>
                  <a:cubicBezTo>
                    <a:pt x="7" y="17"/>
                    <a:pt x="17" y="8"/>
                    <a:pt x="29" y="8"/>
                  </a:cubicBezTo>
                  <a:cubicBezTo>
                    <a:pt x="41" y="8"/>
                    <a:pt x="51" y="17"/>
                    <a:pt x="51" y="29"/>
                  </a:cubicBezTo>
                  <a:cubicBezTo>
                    <a:pt x="51" y="37"/>
                    <a:pt x="47" y="44"/>
                    <a:pt x="40" y="4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4535488" y="1511300"/>
              <a:ext cx="76200" cy="38100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8" y="7"/>
                </a:cxn>
                <a:cxn ang="0">
                  <a:pos x="8" y="8"/>
                </a:cxn>
                <a:cxn ang="0">
                  <a:pos x="15" y="15"/>
                </a:cxn>
                <a:cxn ang="0">
                  <a:pos x="22" y="8"/>
                </a:cxn>
                <a:cxn ang="0">
                  <a:pos x="22" y="7"/>
                </a:cxn>
                <a:cxn ang="0">
                  <a:pos x="30" y="7"/>
                </a:cxn>
                <a:cxn ang="0">
                  <a:pos x="30" y="0"/>
                </a:cxn>
                <a:cxn ang="0">
                  <a:pos x="0" y="0"/>
                </a:cxn>
                <a:cxn ang="0">
                  <a:pos x="0" y="7"/>
                </a:cxn>
              </a:cxnLst>
              <a:rect l="0" t="0" r="r" b="b"/>
              <a:pathLst>
                <a:path w="30" h="15">
                  <a:moveTo>
                    <a:pt x="0" y="7"/>
                  </a:moveTo>
                  <a:cubicBezTo>
                    <a:pt x="8" y="7"/>
                    <a:pt x="8" y="7"/>
                    <a:pt x="8" y="7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12"/>
                    <a:pt x="11" y="15"/>
                    <a:pt x="15" y="15"/>
                  </a:cubicBezTo>
                  <a:cubicBezTo>
                    <a:pt x="19" y="15"/>
                    <a:pt x="22" y="12"/>
                    <a:pt x="22" y="8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6801375" y="4501515"/>
            <a:ext cx="768467" cy="660793"/>
            <a:chOff x="1450975" y="3768725"/>
            <a:chExt cx="300038" cy="261938"/>
          </a:xfrm>
          <a:solidFill>
            <a:srgbClr val="FFFFFF"/>
          </a:solidFill>
        </p:grpSpPr>
        <p:sp>
          <p:nvSpPr>
            <p:cNvPr id="55" name="Oval 54"/>
            <p:cNvSpPr>
              <a:spLocks noChangeArrowheads="1"/>
            </p:cNvSpPr>
            <p:nvPr/>
          </p:nvSpPr>
          <p:spPr bwMode="auto">
            <a:xfrm>
              <a:off x="1489075" y="3956050"/>
              <a:ext cx="74613" cy="7461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56" name="Oval 55"/>
            <p:cNvSpPr>
              <a:spLocks noChangeArrowheads="1"/>
            </p:cNvSpPr>
            <p:nvPr/>
          </p:nvSpPr>
          <p:spPr bwMode="auto">
            <a:xfrm>
              <a:off x="1655763" y="3956050"/>
              <a:ext cx="74613" cy="7461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57" name="Freeform 56"/>
            <p:cNvSpPr>
              <a:spLocks noEditPoints="1"/>
            </p:cNvSpPr>
            <p:nvPr/>
          </p:nvSpPr>
          <p:spPr bwMode="auto">
            <a:xfrm>
              <a:off x="1450975" y="3768725"/>
              <a:ext cx="300038" cy="204788"/>
            </a:xfrm>
            <a:custGeom>
              <a:avLst/>
              <a:gdLst/>
              <a:ahLst/>
              <a:cxnLst>
                <a:cxn ang="0">
                  <a:pos x="113" y="0"/>
                </a:cxn>
                <a:cxn ang="0">
                  <a:pos x="40" y="0"/>
                </a:cxn>
                <a:cxn ang="0">
                  <a:pos x="37" y="4"/>
                </a:cxn>
                <a:cxn ang="0">
                  <a:pos x="37" y="15"/>
                </a:cxn>
                <a:cxn ang="0">
                  <a:pos x="19" y="15"/>
                </a:cxn>
                <a:cxn ang="0">
                  <a:pos x="13" y="18"/>
                </a:cxn>
                <a:cxn ang="0">
                  <a:pos x="2" y="40"/>
                </a:cxn>
                <a:cxn ang="0">
                  <a:pos x="0" y="47"/>
                </a:cxn>
                <a:cxn ang="0">
                  <a:pos x="0" y="69"/>
                </a:cxn>
                <a:cxn ang="0">
                  <a:pos x="3" y="75"/>
                </a:cxn>
                <a:cxn ang="0">
                  <a:pos x="5" y="77"/>
                </a:cxn>
                <a:cxn ang="0">
                  <a:pos x="9" y="79"/>
                </a:cxn>
                <a:cxn ang="0">
                  <a:pos x="29" y="65"/>
                </a:cxn>
                <a:cxn ang="0">
                  <a:pos x="50" y="80"/>
                </a:cxn>
                <a:cxn ang="0">
                  <a:pos x="74" y="80"/>
                </a:cxn>
                <a:cxn ang="0">
                  <a:pos x="95" y="65"/>
                </a:cxn>
                <a:cxn ang="0">
                  <a:pos x="115" y="79"/>
                </a:cxn>
                <a:cxn ang="0">
                  <a:pos x="117" y="76"/>
                </a:cxn>
                <a:cxn ang="0">
                  <a:pos x="117" y="4"/>
                </a:cxn>
                <a:cxn ang="0">
                  <a:pos x="113" y="0"/>
                </a:cxn>
                <a:cxn ang="0">
                  <a:pos x="37" y="44"/>
                </a:cxn>
                <a:cxn ang="0">
                  <a:pos x="15" y="44"/>
                </a:cxn>
                <a:cxn ang="0">
                  <a:pos x="22" y="22"/>
                </a:cxn>
                <a:cxn ang="0">
                  <a:pos x="37" y="22"/>
                </a:cxn>
                <a:cxn ang="0">
                  <a:pos x="37" y="44"/>
                </a:cxn>
              </a:cxnLst>
              <a:rect l="0" t="0" r="r" b="b"/>
              <a:pathLst>
                <a:path w="117" h="80">
                  <a:moveTo>
                    <a:pt x="113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38" y="0"/>
                    <a:pt x="37" y="2"/>
                    <a:pt x="37" y="4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7" y="15"/>
                    <a:pt x="14" y="16"/>
                    <a:pt x="13" y="18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1" y="42"/>
                    <a:pt x="0" y="45"/>
                    <a:pt x="0" y="47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1"/>
                    <a:pt x="2" y="74"/>
                    <a:pt x="3" y="75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6" y="78"/>
                    <a:pt x="8" y="79"/>
                    <a:pt x="9" y="79"/>
                  </a:cubicBezTo>
                  <a:cubicBezTo>
                    <a:pt x="12" y="71"/>
                    <a:pt x="20" y="65"/>
                    <a:pt x="29" y="65"/>
                  </a:cubicBezTo>
                  <a:cubicBezTo>
                    <a:pt x="39" y="65"/>
                    <a:pt x="47" y="71"/>
                    <a:pt x="50" y="80"/>
                  </a:cubicBezTo>
                  <a:cubicBezTo>
                    <a:pt x="74" y="80"/>
                    <a:pt x="74" y="80"/>
                    <a:pt x="74" y="80"/>
                  </a:cubicBezTo>
                  <a:cubicBezTo>
                    <a:pt x="77" y="71"/>
                    <a:pt x="85" y="65"/>
                    <a:pt x="95" y="65"/>
                  </a:cubicBezTo>
                  <a:cubicBezTo>
                    <a:pt x="104" y="65"/>
                    <a:pt x="112" y="71"/>
                    <a:pt x="115" y="79"/>
                  </a:cubicBezTo>
                  <a:cubicBezTo>
                    <a:pt x="116" y="78"/>
                    <a:pt x="117" y="77"/>
                    <a:pt x="117" y="76"/>
                  </a:cubicBezTo>
                  <a:cubicBezTo>
                    <a:pt x="117" y="4"/>
                    <a:pt x="117" y="4"/>
                    <a:pt x="117" y="4"/>
                  </a:cubicBezTo>
                  <a:cubicBezTo>
                    <a:pt x="117" y="2"/>
                    <a:pt x="115" y="0"/>
                    <a:pt x="113" y="0"/>
                  </a:cubicBezTo>
                  <a:close/>
                  <a:moveTo>
                    <a:pt x="37" y="44"/>
                  </a:moveTo>
                  <a:cubicBezTo>
                    <a:pt x="15" y="44"/>
                    <a:pt x="15" y="44"/>
                    <a:pt x="15" y="44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37" y="22"/>
                    <a:pt x="37" y="22"/>
                    <a:pt x="37" y="22"/>
                  </a:cubicBezTo>
                  <a:lnTo>
                    <a:pt x="37" y="4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023949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5" grpId="0"/>
      <p:bldP spid="16" grpId="0"/>
      <p:bldP spid="2" grpId="0" animBg="1"/>
      <p:bldP spid="4" grpId="0" animBg="1"/>
      <p:bldP spid="14" grpId="0" animBg="1"/>
      <p:bldP spid="28" grpId="0" animBg="1"/>
      <p:bldP spid="30" grpId="0" animBg="1"/>
      <p:bldP spid="37" grpId="0"/>
      <p:bldP spid="38" grpId="0"/>
      <p:bldP spid="5" grpId="0" animBg="1"/>
      <p:bldP spid="3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9" name="Picture Placeholder 8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Picture Placeholder 11"/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13" name="Picture Placeholder 12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sz="quarter" idx="27"/>
          </p:nvPr>
        </p:nvSpPr>
        <p:spPr/>
      </p:sp>
      <p:sp>
        <p:nvSpPr>
          <p:cNvPr id="93" name="Rectangle 92"/>
          <p:cNvSpPr/>
          <p:nvPr/>
        </p:nvSpPr>
        <p:spPr>
          <a:xfrm>
            <a:off x="776" y="2284420"/>
            <a:ext cx="2034000" cy="2286000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8800">
              <a:solidFill>
                <a:schemeClr val="bg1"/>
              </a:solidFill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2016167" y="4554861"/>
            <a:ext cx="2066210" cy="2286000"/>
          </a:xfrm>
          <a:prstGeom prst="rect">
            <a:avLst/>
          </a:prstGeom>
          <a:solidFill>
            <a:schemeClr val="accent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8800">
              <a:solidFill>
                <a:schemeClr val="bg1"/>
              </a:solidFill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4050167" y="2284420"/>
            <a:ext cx="2078494" cy="2286000"/>
          </a:xfrm>
          <a:prstGeom prst="rect">
            <a:avLst/>
          </a:prstGeom>
          <a:solidFill>
            <a:schemeClr val="accent3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8800" dirty="0">
              <a:solidFill>
                <a:schemeClr val="bg1"/>
              </a:solidFill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6093035" y="-8305"/>
            <a:ext cx="2046093" cy="2297271"/>
          </a:xfrm>
          <a:prstGeom prst="rect">
            <a:avLst/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8800" dirty="0">
              <a:solidFill>
                <a:schemeClr val="bg1"/>
              </a:solidFill>
            </a:endParaRPr>
          </a:p>
        </p:txBody>
      </p:sp>
      <p:sp>
        <p:nvSpPr>
          <p:cNvPr id="99" name="Rectangle 98"/>
          <p:cNvSpPr/>
          <p:nvPr/>
        </p:nvSpPr>
        <p:spPr>
          <a:xfrm>
            <a:off x="8119295" y="2284420"/>
            <a:ext cx="2053833" cy="2286000"/>
          </a:xfrm>
          <a:prstGeom prst="rect">
            <a:avLst/>
          </a:prstGeom>
          <a:solidFill>
            <a:schemeClr val="accent5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8800">
              <a:solidFill>
                <a:schemeClr val="bg1"/>
              </a:solidFill>
            </a:endParaRPr>
          </a:p>
        </p:txBody>
      </p:sp>
      <p:sp>
        <p:nvSpPr>
          <p:cNvPr id="100" name="Rectangle 99"/>
          <p:cNvSpPr/>
          <p:nvPr/>
        </p:nvSpPr>
        <p:spPr>
          <a:xfrm>
            <a:off x="10157526" y="4572000"/>
            <a:ext cx="2034000" cy="2286000"/>
          </a:xfrm>
          <a:prstGeom prst="rect">
            <a:avLst/>
          </a:prstGeom>
          <a:solidFill>
            <a:schemeClr val="tx2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8800" dirty="0">
              <a:solidFill>
                <a:schemeClr val="bg1"/>
              </a:solidFill>
            </a:endParaRPr>
          </a:p>
        </p:txBody>
      </p:sp>
      <p:grpSp>
        <p:nvGrpSpPr>
          <p:cNvPr id="86" name="Group 85"/>
          <p:cNvGrpSpPr/>
          <p:nvPr/>
        </p:nvGrpSpPr>
        <p:grpSpPr>
          <a:xfrm>
            <a:off x="6758875" y="314301"/>
            <a:ext cx="610310" cy="571653"/>
            <a:chOff x="-1117600" y="1773238"/>
            <a:chExt cx="827087" cy="774700"/>
          </a:xfrm>
          <a:solidFill>
            <a:schemeClr val="bg1"/>
          </a:solidFill>
        </p:grpSpPr>
        <p:sp>
          <p:nvSpPr>
            <p:cNvPr id="70" name="Freeform 11"/>
            <p:cNvSpPr>
              <a:spLocks noEditPoints="1"/>
            </p:cNvSpPr>
            <p:nvPr/>
          </p:nvSpPr>
          <p:spPr bwMode="auto">
            <a:xfrm>
              <a:off x="-1012825" y="1874838"/>
              <a:ext cx="620712" cy="414338"/>
            </a:xfrm>
            <a:custGeom>
              <a:avLst/>
              <a:gdLst>
                <a:gd name="T0" fmla="*/ 158 w 165"/>
                <a:gd name="T1" fmla="*/ 0 h 110"/>
                <a:gd name="T2" fmla="*/ 6 w 165"/>
                <a:gd name="T3" fmla="*/ 0 h 110"/>
                <a:gd name="T4" fmla="*/ 0 w 165"/>
                <a:gd name="T5" fmla="*/ 7 h 110"/>
                <a:gd name="T6" fmla="*/ 0 w 165"/>
                <a:gd name="T7" fmla="*/ 103 h 110"/>
                <a:gd name="T8" fmla="*/ 6 w 165"/>
                <a:gd name="T9" fmla="*/ 110 h 110"/>
                <a:gd name="T10" fmla="*/ 158 w 165"/>
                <a:gd name="T11" fmla="*/ 110 h 110"/>
                <a:gd name="T12" fmla="*/ 165 w 165"/>
                <a:gd name="T13" fmla="*/ 103 h 110"/>
                <a:gd name="T14" fmla="*/ 165 w 165"/>
                <a:gd name="T15" fmla="*/ 7 h 110"/>
                <a:gd name="T16" fmla="*/ 158 w 165"/>
                <a:gd name="T17" fmla="*/ 0 h 110"/>
                <a:gd name="T18" fmla="*/ 158 w 165"/>
                <a:gd name="T19" fmla="*/ 103 h 110"/>
                <a:gd name="T20" fmla="*/ 6 w 165"/>
                <a:gd name="T21" fmla="*/ 103 h 110"/>
                <a:gd name="T22" fmla="*/ 6 w 165"/>
                <a:gd name="T23" fmla="*/ 7 h 110"/>
                <a:gd name="T24" fmla="*/ 158 w 165"/>
                <a:gd name="T25" fmla="*/ 7 h 110"/>
                <a:gd name="T26" fmla="*/ 158 w 165"/>
                <a:gd name="T27" fmla="*/ 103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5" h="110">
                  <a:moveTo>
                    <a:pt x="15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7"/>
                    <a:pt x="3" y="110"/>
                    <a:pt x="6" y="110"/>
                  </a:cubicBezTo>
                  <a:cubicBezTo>
                    <a:pt x="158" y="110"/>
                    <a:pt x="158" y="110"/>
                    <a:pt x="158" y="110"/>
                  </a:cubicBezTo>
                  <a:cubicBezTo>
                    <a:pt x="161" y="110"/>
                    <a:pt x="165" y="107"/>
                    <a:pt x="165" y="103"/>
                  </a:cubicBezTo>
                  <a:cubicBezTo>
                    <a:pt x="165" y="7"/>
                    <a:pt x="165" y="7"/>
                    <a:pt x="165" y="7"/>
                  </a:cubicBezTo>
                  <a:cubicBezTo>
                    <a:pt x="165" y="3"/>
                    <a:pt x="161" y="0"/>
                    <a:pt x="158" y="0"/>
                  </a:cubicBezTo>
                  <a:close/>
                  <a:moveTo>
                    <a:pt x="158" y="103"/>
                  </a:moveTo>
                  <a:cubicBezTo>
                    <a:pt x="6" y="103"/>
                    <a:pt x="6" y="103"/>
                    <a:pt x="6" y="103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158" y="7"/>
                    <a:pt x="158" y="7"/>
                    <a:pt x="158" y="7"/>
                  </a:cubicBezTo>
                  <a:lnTo>
                    <a:pt x="158" y="1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12"/>
            <p:cNvSpPr>
              <a:spLocks noEditPoints="1"/>
            </p:cNvSpPr>
            <p:nvPr/>
          </p:nvSpPr>
          <p:spPr bwMode="auto">
            <a:xfrm>
              <a:off x="-1117600" y="1773238"/>
              <a:ext cx="827087" cy="774700"/>
            </a:xfrm>
            <a:custGeom>
              <a:avLst/>
              <a:gdLst>
                <a:gd name="T0" fmla="*/ 199 w 220"/>
                <a:gd name="T1" fmla="*/ 0 h 206"/>
                <a:gd name="T2" fmla="*/ 21 w 220"/>
                <a:gd name="T3" fmla="*/ 0 h 206"/>
                <a:gd name="T4" fmla="*/ 0 w 220"/>
                <a:gd name="T5" fmla="*/ 20 h 206"/>
                <a:gd name="T6" fmla="*/ 0 w 220"/>
                <a:gd name="T7" fmla="*/ 158 h 206"/>
                <a:gd name="T8" fmla="*/ 21 w 220"/>
                <a:gd name="T9" fmla="*/ 178 h 206"/>
                <a:gd name="T10" fmla="*/ 89 w 220"/>
                <a:gd name="T11" fmla="*/ 178 h 206"/>
                <a:gd name="T12" fmla="*/ 89 w 220"/>
                <a:gd name="T13" fmla="*/ 187 h 206"/>
                <a:gd name="T14" fmla="*/ 46 w 220"/>
                <a:gd name="T15" fmla="*/ 192 h 206"/>
                <a:gd name="T16" fmla="*/ 41 w 220"/>
                <a:gd name="T17" fmla="*/ 199 h 206"/>
                <a:gd name="T18" fmla="*/ 48 w 220"/>
                <a:gd name="T19" fmla="*/ 206 h 206"/>
                <a:gd name="T20" fmla="*/ 172 w 220"/>
                <a:gd name="T21" fmla="*/ 206 h 206"/>
                <a:gd name="T22" fmla="*/ 179 w 220"/>
                <a:gd name="T23" fmla="*/ 199 h 206"/>
                <a:gd name="T24" fmla="*/ 174 w 220"/>
                <a:gd name="T25" fmla="*/ 192 h 206"/>
                <a:gd name="T26" fmla="*/ 131 w 220"/>
                <a:gd name="T27" fmla="*/ 187 h 206"/>
                <a:gd name="T28" fmla="*/ 131 w 220"/>
                <a:gd name="T29" fmla="*/ 178 h 206"/>
                <a:gd name="T30" fmla="*/ 199 w 220"/>
                <a:gd name="T31" fmla="*/ 178 h 206"/>
                <a:gd name="T32" fmla="*/ 220 w 220"/>
                <a:gd name="T33" fmla="*/ 158 h 206"/>
                <a:gd name="T34" fmla="*/ 220 w 220"/>
                <a:gd name="T35" fmla="*/ 20 h 206"/>
                <a:gd name="T36" fmla="*/ 199 w 220"/>
                <a:gd name="T37" fmla="*/ 0 h 206"/>
                <a:gd name="T38" fmla="*/ 206 w 220"/>
                <a:gd name="T39" fmla="*/ 158 h 206"/>
                <a:gd name="T40" fmla="*/ 199 w 220"/>
                <a:gd name="T41" fmla="*/ 165 h 206"/>
                <a:gd name="T42" fmla="*/ 138 w 220"/>
                <a:gd name="T43" fmla="*/ 165 h 206"/>
                <a:gd name="T44" fmla="*/ 83 w 220"/>
                <a:gd name="T45" fmla="*/ 165 h 206"/>
                <a:gd name="T46" fmla="*/ 21 w 220"/>
                <a:gd name="T47" fmla="*/ 165 h 206"/>
                <a:gd name="T48" fmla="*/ 14 w 220"/>
                <a:gd name="T49" fmla="*/ 158 h 206"/>
                <a:gd name="T50" fmla="*/ 14 w 220"/>
                <a:gd name="T51" fmla="*/ 20 h 206"/>
                <a:gd name="T52" fmla="*/ 21 w 220"/>
                <a:gd name="T53" fmla="*/ 13 h 206"/>
                <a:gd name="T54" fmla="*/ 199 w 220"/>
                <a:gd name="T55" fmla="*/ 13 h 206"/>
                <a:gd name="T56" fmla="*/ 206 w 220"/>
                <a:gd name="T57" fmla="*/ 20 h 206"/>
                <a:gd name="T58" fmla="*/ 206 w 220"/>
                <a:gd name="T59" fmla="*/ 158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20" h="206">
                  <a:moveTo>
                    <a:pt x="199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69"/>
                    <a:pt x="9" y="178"/>
                    <a:pt x="21" y="178"/>
                  </a:cubicBezTo>
                  <a:cubicBezTo>
                    <a:pt x="89" y="178"/>
                    <a:pt x="89" y="178"/>
                    <a:pt x="89" y="178"/>
                  </a:cubicBezTo>
                  <a:cubicBezTo>
                    <a:pt x="89" y="187"/>
                    <a:pt x="89" y="187"/>
                    <a:pt x="89" y="187"/>
                  </a:cubicBezTo>
                  <a:cubicBezTo>
                    <a:pt x="46" y="192"/>
                    <a:pt x="46" y="192"/>
                    <a:pt x="46" y="192"/>
                  </a:cubicBezTo>
                  <a:cubicBezTo>
                    <a:pt x="43" y="193"/>
                    <a:pt x="41" y="196"/>
                    <a:pt x="41" y="199"/>
                  </a:cubicBezTo>
                  <a:cubicBezTo>
                    <a:pt x="41" y="203"/>
                    <a:pt x="44" y="206"/>
                    <a:pt x="48" y="206"/>
                  </a:cubicBezTo>
                  <a:cubicBezTo>
                    <a:pt x="172" y="206"/>
                    <a:pt x="172" y="206"/>
                    <a:pt x="172" y="206"/>
                  </a:cubicBezTo>
                  <a:cubicBezTo>
                    <a:pt x="176" y="206"/>
                    <a:pt x="179" y="203"/>
                    <a:pt x="179" y="199"/>
                  </a:cubicBezTo>
                  <a:cubicBezTo>
                    <a:pt x="179" y="196"/>
                    <a:pt x="177" y="193"/>
                    <a:pt x="174" y="192"/>
                  </a:cubicBezTo>
                  <a:cubicBezTo>
                    <a:pt x="131" y="187"/>
                    <a:pt x="131" y="187"/>
                    <a:pt x="131" y="187"/>
                  </a:cubicBezTo>
                  <a:cubicBezTo>
                    <a:pt x="131" y="178"/>
                    <a:pt x="131" y="178"/>
                    <a:pt x="131" y="178"/>
                  </a:cubicBezTo>
                  <a:cubicBezTo>
                    <a:pt x="199" y="178"/>
                    <a:pt x="199" y="178"/>
                    <a:pt x="199" y="178"/>
                  </a:cubicBezTo>
                  <a:cubicBezTo>
                    <a:pt x="211" y="178"/>
                    <a:pt x="220" y="169"/>
                    <a:pt x="220" y="158"/>
                  </a:cubicBezTo>
                  <a:cubicBezTo>
                    <a:pt x="220" y="20"/>
                    <a:pt x="220" y="20"/>
                    <a:pt x="220" y="20"/>
                  </a:cubicBezTo>
                  <a:cubicBezTo>
                    <a:pt x="220" y="9"/>
                    <a:pt x="211" y="0"/>
                    <a:pt x="199" y="0"/>
                  </a:cubicBezTo>
                  <a:close/>
                  <a:moveTo>
                    <a:pt x="206" y="158"/>
                  </a:moveTo>
                  <a:cubicBezTo>
                    <a:pt x="206" y="162"/>
                    <a:pt x="203" y="165"/>
                    <a:pt x="199" y="165"/>
                  </a:cubicBezTo>
                  <a:cubicBezTo>
                    <a:pt x="138" y="165"/>
                    <a:pt x="138" y="165"/>
                    <a:pt x="138" y="165"/>
                  </a:cubicBezTo>
                  <a:cubicBezTo>
                    <a:pt x="83" y="165"/>
                    <a:pt x="83" y="165"/>
                    <a:pt x="83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17" y="165"/>
                    <a:pt x="14" y="162"/>
                    <a:pt x="14" y="158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17"/>
                    <a:pt x="17" y="13"/>
                    <a:pt x="21" y="13"/>
                  </a:cubicBezTo>
                  <a:cubicBezTo>
                    <a:pt x="199" y="13"/>
                    <a:pt x="199" y="13"/>
                    <a:pt x="199" y="13"/>
                  </a:cubicBezTo>
                  <a:cubicBezTo>
                    <a:pt x="203" y="13"/>
                    <a:pt x="206" y="17"/>
                    <a:pt x="206" y="20"/>
                  </a:cubicBezTo>
                  <a:lnTo>
                    <a:pt x="206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4844241" y="2547938"/>
            <a:ext cx="539504" cy="539505"/>
            <a:chOff x="-2771775" y="66675"/>
            <a:chExt cx="827087" cy="827088"/>
          </a:xfrm>
          <a:solidFill>
            <a:schemeClr val="bg1"/>
          </a:solidFill>
        </p:grpSpPr>
        <p:sp>
          <p:nvSpPr>
            <p:cNvPr id="78" name="Freeform 19"/>
            <p:cNvSpPr>
              <a:spLocks noEditPoints="1"/>
            </p:cNvSpPr>
            <p:nvPr/>
          </p:nvSpPr>
          <p:spPr bwMode="auto">
            <a:xfrm>
              <a:off x="-2771775" y="66675"/>
              <a:ext cx="827087" cy="827088"/>
            </a:xfrm>
            <a:custGeom>
              <a:avLst/>
              <a:gdLst>
                <a:gd name="T0" fmla="*/ 188 w 220"/>
                <a:gd name="T1" fmla="*/ 83 h 220"/>
                <a:gd name="T2" fmla="*/ 196 w 220"/>
                <a:gd name="T3" fmla="*/ 56 h 220"/>
                <a:gd name="T4" fmla="*/ 181 w 220"/>
                <a:gd name="T5" fmla="*/ 26 h 220"/>
                <a:gd name="T6" fmla="*/ 164 w 220"/>
                <a:gd name="T7" fmla="*/ 24 h 220"/>
                <a:gd name="T8" fmla="*/ 137 w 220"/>
                <a:gd name="T9" fmla="*/ 32 h 220"/>
                <a:gd name="T10" fmla="*/ 119 w 220"/>
                <a:gd name="T11" fmla="*/ 0 h 220"/>
                <a:gd name="T12" fmla="*/ 87 w 220"/>
                <a:gd name="T13" fmla="*/ 11 h 220"/>
                <a:gd name="T14" fmla="*/ 74 w 220"/>
                <a:gd name="T15" fmla="*/ 36 h 220"/>
                <a:gd name="T16" fmla="*/ 49 w 220"/>
                <a:gd name="T17" fmla="*/ 22 h 220"/>
                <a:gd name="T18" fmla="*/ 26 w 220"/>
                <a:gd name="T19" fmla="*/ 39 h 220"/>
                <a:gd name="T20" fmla="*/ 36 w 220"/>
                <a:gd name="T21" fmla="*/ 74 h 220"/>
                <a:gd name="T22" fmla="*/ 11 w 220"/>
                <a:gd name="T23" fmla="*/ 87 h 220"/>
                <a:gd name="T24" fmla="*/ 0 w 220"/>
                <a:gd name="T25" fmla="*/ 119 h 220"/>
                <a:gd name="T26" fmla="*/ 32 w 220"/>
                <a:gd name="T27" fmla="*/ 137 h 220"/>
                <a:gd name="T28" fmla="*/ 24 w 220"/>
                <a:gd name="T29" fmla="*/ 164 h 220"/>
                <a:gd name="T30" fmla="*/ 39 w 220"/>
                <a:gd name="T31" fmla="*/ 194 h 220"/>
                <a:gd name="T32" fmla="*/ 56 w 220"/>
                <a:gd name="T33" fmla="*/ 196 h 220"/>
                <a:gd name="T34" fmla="*/ 83 w 220"/>
                <a:gd name="T35" fmla="*/ 188 h 220"/>
                <a:gd name="T36" fmla="*/ 101 w 220"/>
                <a:gd name="T37" fmla="*/ 220 h 220"/>
                <a:gd name="T38" fmla="*/ 133 w 220"/>
                <a:gd name="T39" fmla="*/ 209 h 220"/>
                <a:gd name="T40" fmla="*/ 146 w 220"/>
                <a:gd name="T41" fmla="*/ 184 h 220"/>
                <a:gd name="T42" fmla="*/ 171 w 220"/>
                <a:gd name="T43" fmla="*/ 198 h 220"/>
                <a:gd name="T44" fmla="*/ 194 w 220"/>
                <a:gd name="T45" fmla="*/ 181 h 220"/>
                <a:gd name="T46" fmla="*/ 184 w 220"/>
                <a:gd name="T47" fmla="*/ 146 h 220"/>
                <a:gd name="T48" fmla="*/ 209 w 220"/>
                <a:gd name="T49" fmla="*/ 133 h 220"/>
                <a:gd name="T50" fmla="*/ 220 w 220"/>
                <a:gd name="T51" fmla="*/ 101 h 220"/>
                <a:gd name="T52" fmla="*/ 185 w 220"/>
                <a:gd name="T53" fmla="*/ 124 h 220"/>
                <a:gd name="T54" fmla="*/ 172 w 220"/>
                <a:gd name="T55" fmla="*/ 140 h 220"/>
                <a:gd name="T56" fmla="*/ 185 w 220"/>
                <a:gd name="T57" fmla="*/ 171 h 220"/>
                <a:gd name="T58" fmla="*/ 154 w 220"/>
                <a:gd name="T59" fmla="*/ 173 h 220"/>
                <a:gd name="T60" fmla="*/ 140 w 220"/>
                <a:gd name="T61" fmla="*/ 172 h 220"/>
                <a:gd name="T62" fmla="*/ 124 w 220"/>
                <a:gd name="T63" fmla="*/ 185 h 220"/>
                <a:gd name="T64" fmla="*/ 101 w 220"/>
                <a:gd name="T65" fmla="*/ 206 h 220"/>
                <a:gd name="T66" fmla="*/ 87 w 220"/>
                <a:gd name="T67" fmla="*/ 175 h 220"/>
                <a:gd name="T68" fmla="*/ 74 w 220"/>
                <a:gd name="T69" fmla="*/ 170 h 220"/>
                <a:gd name="T70" fmla="*/ 49 w 220"/>
                <a:gd name="T71" fmla="*/ 185 h 220"/>
                <a:gd name="T72" fmla="*/ 47 w 220"/>
                <a:gd name="T73" fmla="*/ 154 h 220"/>
                <a:gd name="T74" fmla="*/ 45 w 220"/>
                <a:gd name="T75" fmla="*/ 133 h 220"/>
                <a:gd name="T76" fmla="*/ 14 w 220"/>
                <a:gd name="T77" fmla="*/ 119 h 220"/>
                <a:gd name="T78" fmla="*/ 35 w 220"/>
                <a:gd name="T79" fmla="*/ 96 h 220"/>
                <a:gd name="T80" fmla="*/ 48 w 220"/>
                <a:gd name="T81" fmla="*/ 80 h 220"/>
                <a:gd name="T82" fmla="*/ 35 w 220"/>
                <a:gd name="T83" fmla="*/ 49 h 220"/>
                <a:gd name="T84" fmla="*/ 66 w 220"/>
                <a:gd name="T85" fmla="*/ 47 h 220"/>
                <a:gd name="T86" fmla="*/ 80 w 220"/>
                <a:gd name="T87" fmla="*/ 48 h 220"/>
                <a:gd name="T88" fmla="*/ 96 w 220"/>
                <a:gd name="T89" fmla="*/ 35 h 220"/>
                <a:gd name="T90" fmla="*/ 119 w 220"/>
                <a:gd name="T91" fmla="*/ 14 h 220"/>
                <a:gd name="T92" fmla="*/ 133 w 220"/>
                <a:gd name="T93" fmla="*/ 45 h 220"/>
                <a:gd name="T94" fmla="*/ 146 w 220"/>
                <a:gd name="T95" fmla="*/ 50 h 220"/>
                <a:gd name="T96" fmla="*/ 171 w 220"/>
                <a:gd name="T97" fmla="*/ 35 h 220"/>
                <a:gd name="T98" fmla="*/ 173 w 220"/>
                <a:gd name="T99" fmla="*/ 66 h 220"/>
                <a:gd name="T100" fmla="*/ 175 w 220"/>
                <a:gd name="T101" fmla="*/ 87 h 220"/>
                <a:gd name="T102" fmla="*/ 206 w 220"/>
                <a:gd name="T103" fmla="*/ 101 h 220"/>
                <a:gd name="T104" fmla="*/ 185 w 220"/>
                <a:gd name="T105" fmla="*/ 124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0" h="220">
                  <a:moveTo>
                    <a:pt x="209" y="87"/>
                  </a:moveTo>
                  <a:cubicBezTo>
                    <a:pt x="188" y="83"/>
                    <a:pt x="188" y="83"/>
                    <a:pt x="188" y="83"/>
                  </a:cubicBezTo>
                  <a:cubicBezTo>
                    <a:pt x="187" y="80"/>
                    <a:pt x="186" y="77"/>
                    <a:pt x="184" y="74"/>
                  </a:cubicBezTo>
                  <a:cubicBezTo>
                    <a:pt x="196" y="56"/>
                    <a:pt x="196" y="56"/>
                    <a:pt x="196" y="56"/>
                  </a:cubicBezTo>
                  <a:cubicBezTo>
                    <a:pt x="200" y="51"/>
                    <a:pt x="199" y="43"/>
                    <a:pt x="194" y="39"/>
                  </a:cubicBezTo>
                  <a:cubicBezTo>
                    <a:pt x="181" y="26"/>
                    <a:pt x="181" y="26"/>
                    <a:pt x="181" y="26"/>
                  </a:cubicBezTo>
                  <a:cubicBezTo>
                    <a:pt x="179" y="23"/>
                    <a:pt x="175" y="22"/>
                    <a:pt x="171" y="22"/>
                  </a:cubicBezTo>
                  <a:cubicBezTo>
                    <a:pt x="169" y="22"/>
                    <a:pt x="166" y="22"/>
                    <a:pt x="164" y="24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3" y="34"/>
                    <a:pt x="140" y="33"/>
                    <a:pt x="137" y="32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2" y="5"/>
                    <a:pt x="126" y="0"/>
                    <a:pt x="119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94" y="0"/>
                    <a:pt x="88" y="5"/>
                    <a:pt x="87" y="11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0" y="33"/>
                    <a:pt x="77" y="34"/>
                    <a:pt x="74" y="36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4" y="22"/>
                    <a:pt x="51" y="22"/>
                    <a:pt x="49" y="22"/>
                  </a:cubicBezTo>
                  <a:cubicBezTo>
                    <a:pt x="45" y="22"/>
                    <a:pt x="41" y="23"/>
                    <a:pt x="39" y="26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1" y="43"/>
                    <a:pt x="20" y="51"/>
                    <a:pt x="24" y="56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4" y="77"/>
                    <a:pt x="33" y="80"/>
                    <a:pt x="32" y="83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5" y="88"/>
                    <a:pt x="0" y="94"/>
                    <a:pt x="0" y="101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6"/>
                    <a:pt x="5" y="132"/>
                    <a:pt x="11" y="133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33" y="140"/>
                    <a:pt x="34" y="143"/>
                    <a:pt x="36" y="146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0" y="169"/>
                    <a:pt x="21" y="177"/>
                    <a:pt x="26" y="181"/>
                  </a:cubicBezTo>
                  <a:cubicBezTo>
                    <a:pt x="39" y="194"/>
                    <a:pt x="39" y="194"/>
                    <a:pt x="39" y="194"/>
                  </a:cubicBezTo>
                  <a:cubicBezTo>
                    <a:pt x="41" y="197"/>
                    <a:pt x="45" y="198"/>
                    <a:pt x="49" y="198"/>
                  </a:cubicBezTo>
                  <a:cubicBezTo>
                    <a:pt x="51" y="198"/>
                    <a:pt x="54" y="198"/>
                    <a:pt x="56" y="196"/>
                  </a:cubicBezTo>
                  <a:cubicBezTo>
                    <a:pt x="74" y="184"/>
                    <a:pt x="74" y="184"/>
                    <a:pt x="74" y="184"/>
                  </a:cubicBezTo>
                  <a:cubicBezTo>
                    <a:pt x="77" y="186"/>
                    <a:pt x="80" y="187"/>
                    <a:pt x="83" y="188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88" y="215"/>
                    <a:pt x="94" y="220"/>
                    <a:pt x="101" y="220"/>
                  </a:cubicBezTo>
                  <a:cubicBezTo>
                    <a:pt x="119" y="220"/>
                    <a:pt x="119" y="220"/>
                    <a:pt x="119" y="220"/>
                  </a:cubicBezTo>
                  <a:cubicBezTo>
                    <a:pt x="126" y="220"/>
                    <a:pt x="132" y="215"/>
                    <a:pt x="133" y="209"/>
                  </a:cubicBezTo>
                  <a:cubicBezTo>
                    <a:pt x="137" y="188"/>
                    <a:pt x="137" y="188"/>
                    <a:pt x="137" y="188"/>
                  </a:cubicBezTo>
                  <a:cubicBezTo>
                    <a:pt x="140" y="187"/>
                    <a:pt x="143" y="186"/>
                    <a:pt x="146" y="184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66" y="198"/>
                    <a:pt x="169" y="198"/>
                    <a:pt x="171" y="198"/>
                  </a:cubicBezTo>
                  <a:cubicBezTo>
                    <a:pt x="175" y="198"/>
                    <a:pt x="179" y="197"/>
                    <a:pt x="181" y="194"/>
                  </a:cubicBezTo>
                  <a:cubicBezTo>
                    <a:pt x="194" y="181"/>
                    <a:pt x="194" y="181"/>
                    <a:pt x="194" y="181"/>
                  </a:cubicBezTo>
                  <a:cubicBezTo>
                    <a:pt x="199" y="177"/>
                    <a:pt x="200" y="169"/>
                    <a:pt x="196" y="164"/>
                  </a:cubicBezTo>
                  <a:cubicBezTo>
                    <a:pt x="184" y="146"/>
                    <a:pt x="184" y="146"/>
                    <a:pt x="184" y="146"/>
                  </a:cubicBezTo>
                  <a:cubicBezTo>
                    <a:pt x="186" y="143"/>
                    <a:pt x="187" y="140"/>
                    <a:pt x="188" y="137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15" y="132"/>
                    <a:pt x="220" y="126"/>
                    <a:pt x="220" y="119"/>
                  </a:cubicBezTo>
                  <a:cubicBezTo>
                    <a:pt x="220" y="101"/>
                    <a:pt x="220" y="101"/>
                    <a:pt x="220" y="101"/>
                  </a:cubicBezTo>
                  <a:cubicBezTo>
                    <a:pt x="220" y="94"/>
                    <a:pt x="215" y="88"/>
                    <a:pt x="209" y="87"/>
                  </a:cubicBezTo>
                  <a:close/>
                  <a:moveTo>
                    <a:pt x="185" y="124"/>
                  </a:moveTo>
                  <a:cubicBezTo>
                    <a:pt x="180" y="125"/>
                    <a:pt x="176" y="128"/>
                    <a:pt x="175" y="133"/>
                  </a:cubicBezTo>
                  <a:cubicBezTo>
                    <a:pt x="174" y="135"/>
                    <a:pt x="173" y="138"/>
                    <a:pt x="172" y="140"/>
                  </a:cubicBezTo>
                  <a:cubicBezTo>
                    <a:pt x="170" y="144"/>
                    <a:pt x="170" y="149"/>
                    <a:pt x="173" y="154"/>
                  </a:cubicBezTo>
                  <a:cubicBezTo>
                    <a:pt x="185" y="171"/>
                    <a:pt x="185" y="171"/>
                    <a:pt x="185" y="171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54" y="173"/>
                    <a:pt x="154" y="173"/>
                    <a:pt x="154" y="173"/>
                  </a:cubicBezTo>
                  <a:cubicBezTo>
                    <a:pt x="151" y="171"/>
                    <a:pt x="149" y="170"/>
                    <a:pt x="146" y="170"/>
                  </a:cubicBezTo>
                  <a:cubicBezTo>
                    <a:pt x="144" y="170"/>
                    <a:pt x="142" y="171"/>
                    <a:pt x="140" y="172"/>
                  </a:cubicBezTo>
                  <a:cubicBezTo>
                    <a:pt x="138" y="173"/>
                    <a:pt x="135" y="174"/>
                    <a:pt x="133" y="175"/>
                  </a:cubicBezTo>
                  <a:cubicBezTo>
                    <a:pt x="128" y="176"/>
                    <a:pt x="125" y="180"/>
                    <a:pt x="124" y="185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01" y="206"/>
                    <a:pt x="101" y="206"/>
                    <a:pt x="101" y="206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5" y="180"/>
                    <a:pt x="92" y="176"/>
                    <a:pt x="87" y="175"/>
                  </a:cubicBezTo>
                  <a:cubicBezTo>
                    <a:pt x="85" y="174"/>
                    <a:pt x="82" y="173"/>
                    <a:pt x="80" y="172"/>
                  </a:cubicBezTo>
                  <a:cubicBezTo>
                    <a:pt x="78" y="171"/>
                    <a:pt x="76" y="170"/>
                    <a:pt x="74" y="170"/>
                  </a:cubicBezTo>
                  <a:cubicBezTo>
                    <a:pt x="71" y="170"/>
                    <a:pt x="69" y="171"/>
                    <a:pt x="66" y="173"/>
                  </a:cubicBezTo>
                  <a:cubicBezTo>
                    <a:pt x="49" y="185"/>
                    <a:pt x="49" y="185"/>
                    <a:pt x="49" y="185"/>
                  </a:cubicBezTo>
                  <a:cubicBezTo>
                    <a:pt x="35" y="171"/>
                    <a:pt x="35" y="171"/>
                    <a:pt x="35" y="171"/>
                  </a:cubicBezTo>
                  <a:cubicBezTo>
                    <a:pt x="47" y="154"/>
                    <a:pt x="47" y="154"/>
                    <a:pt x="47" y="154"/>
                  </a:cubicBezTo>
                  <a:cubicBezTo>
                    <a:pt x="50" y="149"/>
                    <a:pt x="50" y="144"/>
                    <a:pt x="48" y="140"/>
                  </a:cubicBezTo>
                  <a:cubicBezTo>
                    <a:pt x="47" y="138"/>
                    <a:pt x="46" y="135"/>
                    <a:pt x="45" y="133"/>
                  </a:cubicBezTo>
                  <a:cubicBezTo>
                    <a:pt x="44" y="128"/>
                    <a:pt x="40" y="125"/>
                    <a:pt x="35" y="124"/>
                  </a:cubicBezTo>
                  <a:cubicBezTo>
                    <a:pt x="14" y="119"/>
                    <a:pt x="14" y="119"/>
                    <a:pt x="14" y="119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40" y="95"/>
                    <a:pt x="44" y="92"/>
                    <a:pt x="45" y="87"/>
                  </a:cubicBezTo>
                  <a:cubicBezTo>
                    <a:pt x="46" y="85"/>
                    <a:pt x="47" y="82"/>
                    <a:pt x="48" y="80"/>
                  </a:cubicBezTo>
                  <a:cubicBezTo>
                    <a:pt x="50" y="76"/>
                    <a:pt x="50" y="71"/>
                    <a:pt x="47" y="66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9" y="49"/>
                    <a:pt x="71" y="50"/>
                    <a:pt x="74" y="50"/>
                  </a:cubicBezTo>
                  <a:cubicBezTo>
                    <a:pt x="76" y="50"/>
                    <a:pt x="78" y="49"/>
                    <a:pt x="80" y="48"/>
                  </a:cubicBezTo>
                  <a:cubicBezTo>
                    <a:pt x="82" y="47"/>
                    <a:pt x="85" y="46"/>
                    <a:pt x="87" y="45"/>
                  </a:cubicBezTo>
                  <a:cubicBezTo>
                    <a:pt x="92" y="44"/>
                    <a:pt x="95" y="40"/>
                    <a:pt x="96" y="3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19" y="14"/>
                    <a:pt x="119" y="14"/>
                    <a:pt x="119" y="1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5" y="40"/>
                    <a:pt x="128" y="44"/>
                    <a:pt x="133" y="45"/>
                  </a:cubicBezTo>
                  <a:cubicBezTo>
                    <a:pt x="135" y="46"/>
                    <a:pt x="138" y="47"/>
                    <a:pt x="140" y="48"/>
                  </a:cubicBezTo>
                  <a:cubicBezTo>
                    <a:pt x="142" y="49"/>
                    <a:pt x="144" y="50"/>
                    <a:pt x="146" y="50"/>
                  </a:cubicBezTo>
                  <a:cubicBezTo>
                    <a:pt x="149" y="50"/>
                    <a:pt x="151" y="49"/>
                    <a:pt x="154" y="47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85" y="49"/>
                    <a:pt x="185" y="49"/>
                    <a:pt x="185" y="49"/>
                  </a:cubicBezTo>
                  <a:cubicBezTo>
                    <a:pt x="173" y="66"/>
                    <a:pt x="173" y="66"/>
                    <a:pt x="173" y="66"/>
                  </a:cubicBezTo>
                  <a:cubicBezTo>
                    <a:pt x="170" y="71"/>
                    <a:pt x="170" y="76"/>
                    <a:pt x="172" y="80"/>
                  </a:cubicBezTo>
                  <a:cubicBezTo>
                    <a:pt x="173" y="82"/>
                    <a:pt x="174" y="85"/>
                    <a:pt x="175" y="87"/>
                  </a:cubicBezTo>
                  <a:cubicBezTo>
                    <a:pt x="176" y="92"/>
                    <a:pt x="180" y="95"/>
                    <a:pt x="185" y="96"/>
                  </a:cubicBezTo>
                  <a:cubicBezTo>
                    <a:pt x="206" y="101"/>
                    <a:pt x="206" y="101"/>
                    <a:pt x="206" y="101"/>
                  </a:cubicBezTo>
                  <a:cubicBezTo>
                    <a:pt x="206" y="119"/>
                    <a:pt x="206" y="119"/>
                    <a:pt x="206" y="119"/>
                  </a:cubicBezTo>
                  <a:lnTo>
                    <a:pt x="185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20"/>
            <p:cNvSpPr>
              <a:spLocks noEditPoints="1"/>
            </p:cNvSpPr>
            <p:nvPr/>
          </p:nvSpPr>
          <p:spPr bwMode="auto">
            <a:xfrm>
              <a:off x="-2538413" y="300038"/>
              <a:ext cx="360362" cy="360363"/>
            </a:xfrm>
            <a:custGeom>
              <a:avLst/>
              <a:gdLst>
                <a:gd name="T0" fmla="*/ 48 w 96"/>
                <a:gd name="T1" fmla="*/ 0 h 96"/>
                <a:gd name="T2" fmla="*/ 0 w 96"/>
                <a:gd name="T3" fmla="*/ 48 h 96"/>
                <a:gd name="T4" fmla="*/ 48 w 96"/>
                <a:gd name="T5" fmla="*/ 96 h 96"/>
                <a:gd name="T6" fmla="*/ 96 w 96"/>
                <a:gd name="T7" fmla="*/ 48 h 96"/>
                <a:gd name="T8" fmla="*/ 48 w 96"/>
                <a:gd name="T9" fmla="*/ 0 h 96"/>
                <a:gd name="T10" fmla="*/ 48 w 96"/>
                <a:gd name="T11" fmla="*/ 90 h 96"/>
                <a:gd name="T12" fmla="*/ 6 w 96"/>
                <a:gd name="T13" fmla="*/ 48 h 96"/>
                <a:gd name="T14" fmla="*/ 48 w 96"/>
                <a:gd name="T15" fmla="*/ 6 h 96"/>
                <a:gd name="T16" fmla="*/ 90 w 96"/>
                <a:gd name="T17" fmla="*/ 48 h 96"/>
                <a:gd name="T18" fmla="*/ 48 w 96"/>
                <a:gd name="T19" fmla="*/ 9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6">
                  <a:moveTo>
                    <a:pt x="48" y="0"/>
                  </a:moveTo>
                  <a:cubicBezTo>
                    <a:pt x="21" y="0"/>
                    <a:pt x="0" y="21"/>
                    <a:pt x="0" y="48"/>
                  </a:cubicBezTo>
                  <a:cubicBezTo>
                    <a:pt x="0" y="75"/>
                    <a:pt x="21" y="96"/>
                    <a:pt x="48" y="96"/>
                  </a:cubicBezTo>
                  <a:cubicBezTo>
                    <a:pt x="75" y="96"/>
                    <a:pt x="96" y="75"/>
                    <a:pt x="96" y="48"/>
                  </a:cubicBezTo>
                  <a:cubicBezTo>
                    <a:pt x="96" y="21"/>
                    <a:pt x="75" y="0"/>
                    <a:pt x="48" y="0"/>
                  </a:cubicBezTo>
                  <a:close/>
                  <a:moveTo>
                    <a:pt x="48" y="90"/>
                  </a:moveTo>
                  <a:cubicBezTo>
                    <a:pt x="25" y="90"/>
                    <a:pt x="6" y="71"/>
                    <a:pt x="6" y="48"/>
                  </a:cubicBezTo>
                  <a:cubicBezTo>
                    <a:pt x="6" y="25"/>
                    <a:pt x="25" y="6"/>
                    <a:pt x="48" y="6"/>
                  </a:cubicBezTo>
                  <a:cubicBezTo>
                    <a:pt x="71" y="6"/>
                    <a:pt x="90" y="25"/>
                    <a:pt x="90" y="48"/>
                  </a:cubicBezTo>
                  <a:cubicBezTo>
                    <a:pt x="90" y="71"/>
                    <a:pt x="71" y="90"/>
                    <a:pt x="48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21"/>
            <p:cNvSpPr>
              <a:spLocks noEditPoints="1"/>
            </p:cNvSpPr>
            <p:nvPr/>
          </p:nvSpPr>
          <p:spPr bwMode="auto">
            <a:xfrm>
              <a:off x="-2460625" y="374650"/>
              <a:ext cx="207962" cy="206375"/>
            </a:xfrm>
            <a:custGeom>
              <a:avLst/>
              <a:gdLst>
                <a:gd name="T0" fmla="*/ 27 w 55"/>
                <a:gd name="T1" fmla="*/ 0 h 55"/>
                <a:gd name="T2" fmla="*/ 0 w 55"/>
                <a:gd name="T3" fmla="*/ 28 h 55"/>
                <a:gd name="T4" fmla="*/ 27 w 55"/>
                <a:gd name="T5" fmla="*/ 55 h 55"/>
                <a:gd name="T6" fmla="*/ 55 w 55"/>
                <a:gd name="T7" fmla="*/ 28 h 55"/>
                <a:gd name="T8" fmla="*/ 27 w 55"/>
                <a:gd name="T9" fmla="*/ 0 h 55"/>
                <a:gd name="T10" fmla="*/ 27 w 55"/>
                <a:gd name="T11" fmla="*/ 49 h 55"/>
                <a:gd name="T12" fmla="*/ 6 w 55"/>
                <a:gd name="T13" fmla="*/ 28 h 55"/>
                <a:gd name="T14" fmla="*/ 27 w 55"/>
                <a:gd name="T15" fmla="*/ 7 h 55"/>
                <a:gd name="T16" fmla="*/ 48 w 55"/>
                <a:gd name="T17" fmla="*/ 28 h 55"/>
                <a:gd name="T18" fmla="*/ 27 w 55"/>
                <a:gd name="T19" fmla="*/ 4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5">
                  <a:moveTo>
                    <a:pt x="27" y="0"/>
                  </a:move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42" y="55"/>
                    <a:pt x="55" y="43"/>
                    <a:pt x="55" y="28"/>
                  </a:cubicBezTo>
                  <a:cubicBezTo>
                    <a:pt x="55" y="13"/>
                    <a:pt x="42" y="0"/>
                    <a:pt x="27" y="0"/>
                  </a:cubicBezTo>
                  <a:close/>
                  <a:moveTo>
                    <a:pt x="27" y="49"/>
                  </a:moveTo>
                  <a:cubicBezTo>
                    <a:pt x="16" y="49"/>
                    <a:pt x="6" y="39"/>
                    <a:pt x="6" y="28"/>
                  </a:cubicBezTo>
                  <a:cubicBezTo>
                    <a:pt x="6" y="17"/>
                    <a:pt x="16" y="7"/>
                    <a:pt x="27" y="7"/>
                  </a:cubicBezTo>
                  <a:cubicBezTo>
                    <a:pt x="38" y="7"/>
                    <a:pt x="48" y="17"/>
                    <a:pt x="48" y="28"/>
                  </a:cubicBezTo>
                  <a:cubicBezTo>
                    <a:pt x="48" y="39"/>
                    <a:pt x="38" y="49"/>
                    <a:pt x="27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000987" y="3200663"/>
            <a:ext cx="2167379" cy="1107996"/>
            <a:chOff x="4000987" y="3200663"/>
            <a:chExt cx="2167379" cy="1107996"/>
          </a:xfrm>
        </p:grpSpPr>
        <p:sp>
          <p:nvSpPr>
            <p:cNvPr id="138" name="TextBox 137"/>
            <p:cNvSpPr txBox="1"/>
            <p:nvPr/>
          </p:nvSpPr>
          <p:spPr>
            <a:xfrm>
              <a:off x="4415267" y="3200663"/>
              <a:ext cx="13388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hr-HR" b="1" dirty="0" smtClean="0">
                  <a:solidFill>
                    <a:schemeClr val="bg1"/>
                  </a:solidFill>
                  <a:latin typeface="+mj-lt"/>
                </a:rPr>
                <a:t>Integracija</a:t>
              </a:r>
              <a:endParaRPr lang="id-ID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39" name="Rectangle 138"/>
            <p:cNvSpPr/>
            <p:nvPr/>
          </p:nvSpPr>
          <p:spPr>
            <a:xfrm>
              <a:off x="4000987" y="3569995"/>
              <a:ext cx="2167379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hr-HR" sz="1400" dirty="0" smtClean="0">
                  <a:solidFill>
                    <a:schemeClr val="bg1"/>
                  </a:solidFill>
                </a:rPr>
                <a:t>Integracija s postojećim IT sustavima (ERP, WMS, </a:t>
              </a:r>
              <a:r>
                <a:rPr lang="hr-HR" sz="1400" dirty="0" err="1" smtClean="0">
                  <a:solidFill>
                    <a:schemeClr val="bg1"/>
                  </a:solidFill>
                </a:rPr>
                <a:t>Sales</a:t>
              </a:r>
              <a:r>
                <a:rPr lang="hr-HR" sz="1400" dirty="0" smtClean="0">
                  <a:solidFill>
                    <a:schemeClr val="bg1"/>
                  </a:solidFill>
                </a:rPr>
                <a:t>, …)</a:t>
              </a:r>
              <a:endParaRPr lang="id-ID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074194" y="3200663"/>
            <a:ext cx="2167379" cy="892552"/>
            <a:chOff x="8074194" y="3200663"/>
            <a:chExt cx="2167379" cy="892552"/>
          </a:xfrm>
        </p:grpSpPr>
        <p:sp>
          <p:nvSpPr>
            <p:cNvPr id="140" name="TextBox 139"/>
            <p:cNvSpPr txBox="1"/>
            <p:nvPr/>
          </p:nvSpPr>
          <p:spPr>
            <a:xfrm>
              <a:off x="8668009" y="3200663"/>
              <a:ext cx="9797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hr-HR" b="1" dirty="0" smtClean="0">
                  <a:solidFill>
                    <a:schemeClr val="bg1"/>
                  </a:solidFill>
                  <a:latin typeface="+mj-lt"/>
                </a:rPr>
                <a:t>Dorada</a:t>
              </a:r>
              <a:endParaRPr lang="id-ID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41" name="Rectangle 140"/>
            <p:cNvSpPr/>
            <p:nvPr/>
          </p:nvSpPr>
          <p:spPr>
            <a:xfrm>
              <a:off x="8074194" y="3569995"/>
              <a:ext cx="2167379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hr-HR" sz="1400" dirty="0" smtClean="0">
                  <a:solidFill>
                    <a:schemeClr val="bg1"/>
                  </a:solidFill>
                </a:rPr>
                <a:t>Razvoj i dorada sustava prema zahtjevima korisnika</a:t>
              </a:r>
              <a:endParaRPr lang="id-ID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-126369" y="3200663"/>
            <a:ext cx="2167379" cy="892552"/>
            <a:chOff x="-126369" y="3200663"/>
            <a:chExt cx="2167379" cy="892552"/>
          </a:xfrm>
        </p:grpSpPr>
        <p:sp>
          <p:nvSpPr>
            <p:cNvPr id="142" name="TextBox 141"/>
            <p:cNvSpPr txBox="1"/>
            <p:nvPr/>
          </p:nvSpPr>
          <p:spPr>
            <a:xfrm>
              <a:off x="172494" y="3200663"/>
              <a:ext cx="15696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hr-HR" b="1" dirty="0" smtClean="0">
                  <a:solidFill>
                    <a:schemeClr val="bg1"/>
                  </a:solidFill>
                  <a:latin typeface="+mj-lt"/>
                </a:rPr>
                <a:t>Modularnost</a:t>
              </a:r>
              <a:endParaRPr lang="id-ID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-126369" y="3569995"/>
              <a:ext cx="2167379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hr-HR" sz="1400" dirty="0" smtClean="0">
                  <a:solidFill>
                    <a:schemeClr val="bg1"/>
                  </a:solidFill>
                </a:rPr>
                <a:t>Korisnik odabire module koji su mu potrebni</a:t>
              </a:r>
              <a:endParaRPr lang="id-ID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975259" y="1014082"/>
            <a:ext cx="2167379" cy="892552"/>
            <a:chOff x="5975259" y="1014082"/>
            <a:chExt cx="2167379" cy="892552"/>
          </a:xfrm>
        </p:grpSpPr>
        <p:sp>
          <p:nvSpPr>
            <p:cNvPr id="61" name="TextBox 60"/>
            <p:cNvSpPr txBox="1"/>
            <p:nvPr/>
          </p:nvSpPr>
          <p:spPr>
            <a:xfrm>
              <a:off x="6370302" y="1014082"/>
              <a:ext cx="13773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hr-HR" b="1" dirty="0" smtClean="0">
                  <a:solidFill>
                    <a:schemeClr val="bg1"/>
                  </a:solidFill>
                  <a:latin typeface="+mj-lt"/>
                </a:rPr>
                <a:t>Prilagodba</a:t>
              </a:r>
              <a:endParaRPr lang="id-ID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975259" y="1383414"/>
              <a:ext cx="2167379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hr-HR" sz="1400" dirty="0" smtClean="0">
                  <a:solidFill>
                    <a:schemeClr val="bg1"/>
                  </a:solidFill>
                </a:rPr>
                <a:t>Prilagodba sustava potrebama korisnika</a:t>
              </a:r>
              <a:endParaRPr lang="id-ID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0026215" y="5613341"/>
            <a:ext cx="2167379" cy="1107996"/>
            <a:chOff x="10026215" y="5613341"/>
            <a:chExt cx="2167379" cy="1107996"/>
          </a:xfrm>
        </p:grpSpPr>
        <p:sp>
          <p:nvSpPr>
            <p:cNvPr id="63" name="TextBox 62"/>
            <p:cNvSpPr txBox="1"/>
            <p:nvPr/>
          </p:nvSpPr>
          <p:spPr>
            <a:xfrm>
              <a:off x="10510993" y="5613341"/>
              <a:ext cx="11978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hr-HR" b="1" dirty="0" err="1" smtClean="0">
                  <a:solidFill>
                    <a:schemeClr val="bg1"/>
                  </a:solidFill>
                  <a:latin typeface="+mj-lt"/>
                </a:rPr>
                <a:t>SkyTrack</a:t>
              </a:r>
              <a:endParaRPr lang="id-ID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0026215" y="5982673"/>
              <a:ext cx="2167379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hr-HR" sz="1400" dirty="0" smtClean="0">
                  <a:solidFill>
                    <a:schemeClr val="bg1"/>
                  </a:solidFill>
                </a:rPr>
                <a:t>Moćan alat integriran u operativne procese korisnika</a:t>
              </a:r>
              <a:endParaRPr lang="id-ID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926182" y="5613341"/>
            <a:ext cx="2167379" cy="1107996"/>
            <a:chOff x="1926182" y="5613341"/>
            <a:chExt cx="2167379" cy="1107996"/>
          </a:xfrm>
        </p:grpSpPr>
        <p:sp>
          <p:nvSpPr>
            <p:cNvPr id="91" name="TextBox 90"/>
            <p:cNvSpPr txBox="1"/>
            <p:nvPr/>
          </p:nvSpPr>
          <p:spPr>
            <a:xfrm>
              <a:off x="2237870" y="5613341"/>
              <a:ext cx="15440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hr-HR" b="1" dirty="0" smtClean="0">
                  <a:solidFill>
                    <a:schemeClr val="bg1"/>
                  </a:solidFill>
                  <a:latin typeface="+mj-lt"/>
                </a:rPr>
                <a:t>Skalabilnost</a:t>
              </a:r>
              <a:endParaRPr lang="id-ID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1926182" y="5982673"/>
              <a:ext cx="2167379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hr-HR" sz="1400" dirty="0" err="1" smtClean="0">
                  <a:solidFill>
                    <a:schemeClr val="bg1"/>
                  </a:solidFill>
                </a:rPr>
                <a:t>Dimenzionranje</a:t>
              </a:r>
              <a:r>
                <a:rPr lang="hr-HR" sz="1400" dirty="0" smtClean="0">
                  <a:solidFill>
                    <a:schemeClr val="bg1"/>
                  </a:solidFill>
                </a:rPr>
                <a:t> sustava prema potrebama korisnika</a:t>
              </a:r>
              <a:endParaRPr lang="id-ID" sz="14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41" name="Picture Placeholder 40"/>
          <p:cNvPicPr>
            <a:picLocks noGrp="1" noChangeAspect="1"/>
          </p:cNvPicPr>
          <p:nvPr>
            <p:ph type="pic" sz="quarter" idx="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71" r="20771"/>
          <a:stretch>
            <a:fillRect/>
          </a:stretch>
        </p:blipFill>
        <p:spPr/>
      </p:pic>
      <p:pic>
        <p:nvPicPr>
          <p:cNvPr id="34" name="Picture Placeholder 33"/>
          <p:cNvPicPr>
            <a:picLocks noGrp="1" noChangeAspect="1"/>
          </p:cNvPicPr>
          <p:nvPr>
            <p:ph type="pic"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24" r="20324"/>
          <a:stretch>
            <a:fillRect/>
          </a:stretch>
        </p:blipFill>
        <p:spPr/>
      </p:pic>
      <p:pic>
        <p:nvPicPr>
          <p:cNvPr id="35" name="Picture Placeholder 34"/>
          <p:cNvPicPr>
            <a:picLocks noGrp="1" noChangeAspect="1"/>
          </p:cNvPicPr>
          <p:nvPr>
            <p:ph type="pic" sz="quarter" idx="20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00" r="23400"/>
          <a:stretch>
            <a:fillRect/>
          </a:stretch>
        </p:blipFill>
        <p:spPr/>
      </p:pic>
      <p:pic>
        <p:nvPicPr>
          <p:cNvPr id="36" name="Picture Placeholder 35"/>
          <p:cNvPicPr>
            <a:picLocks noGrp="1" noChangeAspect="1"/>
          </p:cNvPicPr>
          <p:nvPr>
            <p:ph type="pic" sz="quarter" idx="26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06" r="31106"/>
          <a:stretch>
            <a:fillRect/>
          </a:stretch>
        </p:blipFill>
        <p:spPr/>
      </p:pic>
      <p:pic>
        <p:nvPicPr>
          <p:cNvPr id="30" name="Picture Placeholder 29"/>
          <p:cNvPicPr>
            <a:picLocks noGrp="1" noChangeAspect="1"/>
          </p:cNvPicPr>
          <p:nvPr>
            <p:ph type="pic" sz="quarter" idx="22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34" r="22134"/>
          <a:stretch>
            <a:fillRect/>
          </a:stretch>
        </p:blipFill>
        <p:spPr/>
      </p:pic>
      <p:pic>
        <p:nvPicPr>
          <p:cNvPr id="28" name="Picture Placeholder 27"/>
          <p:cNvPicPr>
            <a:picLocks noGrp="1" noChangeAspect="1"/>
          </p:cNvPicPr>
          <p:nvPr>
            <p:ph type="pic" sz="quarter" idx="16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66" r="20366"/>
          <a:stretch>
            <a:fillRect/>
          </a:stretch>
        </p:blipFill>
        <p:spPr/>
      </p:pic>
      <p:pic>
        <p:nvPicPr>
          <p:cNvPr id="26" name="Picture Placeholder 25"/>
          <p:cNvPicPr>
            <a:picLocks noGrp="1" noChangeAspect="1"/>
          </p:cNvPicPr>
          <p:nvPr>
            <p:ph type="pic" sz="quarter" idx="10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60" r="27760"/>
          <a:stretch>
            <a:fillRect/>
          </a:stretch>
        </p:blipFill>
        <p:spPr/>
      </p:pic>
      <p:pic>
        <p:nvPicPr>
          <p:cNvPr id="40" name="Picture Placeholder 39"/>
          <p:cNvPicPr>
            <a:picLocks noGrp="1" noChangeAspect="1"/>
          </p:cNvPicPr>
          <p:nvPr>
            <p:ph type="pic" sz="quarter" idx="13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6" r="5486"/>
          <a:stretch>
            <a:fillRect/>
          </a:stretch>
        </p:blipFill>
        <p:spPr>
          <a:xfrm>
            <a:off x="2083620" y="46303"/>
            <a:ext cx="1907981" cy="2143125"/>
          </a:xfrm>
        </p:spPr>
      </p:pic>
      <p:pic>
        <p:nvPicPr>
          <p:cNvPr id="52" name="Picture Placeholder 51"/>
          <p:cNvPicPr>
            <a:picLocks noGrp="1" noChangeAspect="1"/>
          </p:cNvPicPr>
          <p:nvPr>
            <p:ph type="pic" sz="quarter" idx="12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11" r="33411"/>
          <a:stretch>
            <a:fillRect/>
          </a:stretch>
        </p:blipFill>
        <p:spPr/>
      </p:pic>
      <p:pic>
        <p:nvPicPr>
          <p:cNvPr id="45" name="Picture Placeholder 44"/>
          <p:cNvPicPr>
            <a:picLocks noGrp="1" noChangeAspect="1"/>
          </p:cNvPicPr>
          <p:nvPr>
            <p:ph type="pic" sz="quarter" idx="24"/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41" r="16641"/>
          <a:stretch>
            <a:fillRect/>
          </a:stretch>
        </p:blipFill>
        <p:spPr/>
      </p:pic>
      <p:pic>
        <p:nvPicPr>
          <p:cNvPr id="49" name="Picture Placeholder 48"/>
          <p:cNvPicPr>
            <a:picLocks noGrp="1" noChangeAspect="1"/>
          </p:cNvPicPr>
          <p:nvPr>
            <p:ph type="pic" sz="quarter" idx="25"/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8" r="7378"/>
          <a:stretch>
            <a:fillRect/>
          </a:stretch>
        </p:blipFill>
        <p:spPr/>
      </p:pic>
      <p:pic>
        <p:nvPicPr>
          <p:cNvPr id="51" name="Picture Placeholder 50"/>
          <p:cNvPicPr>
            <a:picLocks noGrp="1" noChangeAspect="1"/>
          </p:cNvPicPr>
          <p:nvPr>
            <p:ph type="pic" sz="quarter" idx="21"/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1" r="5521"/>
          <a:stretch>
            <a:fillRect/>
          </a:stretch>
        </p:blipFill>
        <p:spPr/>
      </p:pic>
      <p:sp>
        <p:nvSpPr>
          <p:cNvPr id="88" name="Freeform 87"/>
          <p:cNvSpPr>
            <a:spLocks noChangeArrowheads="1"/>
          </p:cNvSpPr>
          <p:nvPr/>
        </p:nvSpPr>
        <p:spPr bwMode="auto">
          <a:xfrm>
            <a:off x="8872144" y="2587855"/>
            <a:ext cx="571479" cy="469453"/>
          </a:xfrm>
          <a:custGeom>
            <a:avLst/>
            <a:gdLst>
              <a:gd name="T0" fmla="*/ 35703 w 498"/>
              <a:gd name="T1" fmla="*/ 67874 h 445"/>
              <a:gd name="T2" fmla="*/ 35703 w 498"/>
              <a:gd name="T3" fmla="*/ 67874 h 445"/>
              <a:gd name="T4" fmla="*/ 63372 w 498"/>
              <a:gd name="T5" fmla="*/ 75965 h 445"/>
              <a:gd name="T6" fmla="*/ 67389 w 498"/>
              <a:gd name="T7" fmla="*/ 75965 h 445"/>
              <a:gd name="T8" fmla="*/ 87026 w 498"/>
              <a:gd name="T9" fmla="*/ 60232 h 445"/>
              <a:gd name="T10" fmla="*/ 87026 w 498"/>
              <a:gd name="T11" fmla="*/ 56187 h 445"/>
              <a:gd name="T12" fmla="*/ 79439 w 498"/>
              <a:gd name="T13" fmla="*/ 48096 h 445"/>
              <a:gd name="T14" fmla="*/ 122728 w 498"/>
              <a:gd name="T15" fmla="*/ 4495 h 445"/>
              <a:gd name="T16" fmla="*/ 87026 w 498"/>
              <a:gd name="T17" fmla="*/ 0 h 445"/>
              <a:gd name="T18" fmla="*/ 47753 w 498"/>
              <a:gd name="T19" fmla="*/ 24273 h 445"/>
              <a:gd name="T20" fmla="*/ 32133 w 498"/>
              <a:gd name="T21" fmla="*/ 36409 h 445"/>
              <a:gd name="T22" fmla="*/ 23653 w 498"/>
              <a:gd name="T23" fmla="*/ 52141 h 445"/>
              <a:gd name="T24" fmla="*/ 8033 w 498"/>
              <a:gd name="T25" fmla="*/ 56187 h 445"/>
              <a:gd name="T26" fmla="*/ 0 w 498"/>
              <a:gd name="T27" fmla="*/ 64278 h 445"/>
              <a:gd name="T28" fmla="*/ 0 w 498"/>
              <a:gd name="T29" fmla="*/ 67874 h 445"/>
              <a:gd name="T30" fmla="*/ 16066 w 498"/>
              <a:gd name="T31" fmla="*/ 84055 h 445"/>
              <a:gd name="T32" fmla="*/ 23653 w 498"/>
              <a:gd name="T33" fmla="*/ 88101 h 445"/>
              <a:gd name="T34" fmla="*/ 32133 w 498"/>
              <a:gd name="T35" fmla="*/ 80010 h 445"/>
              <a:gd name="T36" fmla="*/ 35703 w 498"/>
              <a:gd name="T37" fmla="*/ 67874 h 445"/>
              <a:gd name="T38" fmla="*/ 99075 w 498"/>
              <a:gd name="T39" fmla="*/ 71919 h 445"/>
              <a:gd name="T40" fmla="*/ 99075 w 498"/>
              <a:gd name="T41" fmla="*/ 71919 h 445"/>
              <a:gd name="T42" fmla="*/ 95059 w 498"/>
              <a:gd name="T43" fmla="*/ 71919 h 445"/>
              <a:gd name="T44" fmla="*/ 79439 w 498"/>
              <a:gd name="T45" fmla="*/ 84055 h 445"/>
              <a:gd name="T46" fmla="*/ 75422 w 498"/>
              <a:gd name="T47" fmla="*/ 91697 h 445"/>
              <a:gd name="T48" fmla="*/ 170035 w 498"/>
              <a:gd name="T49" fmla="*/ 195530 h 445"/>
              <a:gd name="T50" fmla="*/ 178068 w 498"/>
              <a:gd name="T51" fmla="*/ 195530 h 445"/>
              <a:gd name="T52" fmla="*/ 190117 w 498"/>
              <a:gd name="T53" fmla="*/ 187439 h 445"/>
              <a:gd name="T54" fmla="*/ 190117 w 498"/>
              <a:gd name="T55" fmla="*/ 179798 h 445"/>
              <a:gd name="T56" fmla="*/ 99075 w 498"/>
              <a:gd name="T57" fmla="*/ 71919 h 445"/>
              <a:gd name="T58" fmla="*/ 221804 w 498"/>
              <a:gd name="T59" fmla="*/ 28318 h 445"/>
              <a:gd name="T60" fmla="*/ 221804 w 498"/>
              <a:gd name="T61" fmla="*/ 28318 h 445"/>
              <a:gd name="T62" fmla="*/ 213771 w 498"/>
              <a:gd name="T63" fmla="*/ 24273 h 445"/>
              <a:gd name="T64" fmla="*/ 205737 w 498"/>
              <a:gd name="T65" fmla="*/ 40005 h 445"/>
              <a:gd name="T66" fmla="*/ 182084 w 498"/>
              <a:gd name="T67" fmla="*/ 48096 h 445"/>
              <a:gd name="T68" fmla="*/ 178068 w 498"/>
              <a:gd name="T69" fmla="*/ 28318 h 445"/>
              <a:gd name="T70" fmla="*/ 186101 w 498"/>
              <a:gd name="T71" fmla="*/ 8540 h 445"/>
              <a:gd name="T72" fmla="*/ 182084 w 498"/>
              <a:gd name="T73" fmla="*/ 4495 h 445"/>
              <a:gd name="T74" fmla="*/ 150398 w 498"/>
              <a:gd name="T75" fmla="*/ 32364 h 445"/>
              <a:gd name="T76" fmla="*/ 142365 w 498"/>
              <a:gd name="T77" fmla="*/ 67874 h 445"/>
              <a:gd name="T78" fmla="*/ 126745 w 498"/>
              <a:gd name="T79" fmla="*/ 84055 h 445"/>
              <a:gd name="T80" fmla="*/ 142365 w 498"/>
              <a:gd name="T81" fmla="*/ 103833 h 445"/>
              <a:gd name="T82" fmla="*/ 162448 w 498"/>
              <a:gd name="T83" fmla="*/ 84055 h 445"/>
              <a:gd name="T84" fmla="*/ 182084 w 498"/>
              <a:gd name="T85" fmla="*/ 80010 h 445"/>
              <a:gd name="T86" fmla="*/ 217787 w 498"/>
              <a:gd name="T87" fmla="*/ 64278 h 445"/>
              <a:gd name="T88" fmla="*/ 221804 w 498"/>
              <a:gd name="T89" fmla="*/ 28318 h 445"/>
              <a:gd name="T90" fmla="*/ 32133 w 498"/>
              <a:gd name="T91" fmla="*/ 179798 h 445"/>
              <a:gd name="T92" fmla="*/ 32133 w 498"/>
              <a:gd name="T93" fmla="*/ 179798 h 445"/>
              <a:gd name="T94" fmla="*/ 32133 w 498"/>
              <a:gd name="T95" fmla="*/ 187439 h 445"/>
              <a:gd name="T96" fmla="*/ 39719 w 498"/>
              <a:gd name="T97" fmla="*/ 199576 h 445"/>
              <a:gd name="T98" fmla="*/ 47753 w 498"/>
              <a:gd name="T99" fmla="*/ 195530 h 445"/>
              <a:gd name="T100" fmla="*/ 103092 w 498"/>
              <a:gd name="T101" fmla="*/ 143838 h 445"/>
              <a:gd name="T102" fmla="*/ 87026 w 498"/>
              <a:gd name="T103" fmla="*/ 123611 h 445"/>
              <a:gd name="T104" fmla="*/ 32133 w 498"/>
              <a:gd name="T105" fmla="*/ 179798 h 445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498" h="445">
                <a:moveTo>
                  <a:pt x="80" y="151"/>
                </a:moveTo>
                <a:lnTo>
                  <a:pt x="80" y="151"/>
                </a:lnTo>
                <a:cubicBezTo>
                  <a:pt x="97" y="134"/>
                  <a:pt x="116" y="143"/>
                  <a:pt x="142" y="169"/>
                </a:cubicBezTo>
                <a:cubicBezTo>
                  <a:pt x="151" y="178"/>
                  <a:pt x="151" y="169"/>
                  <a:pt x="151" y="169"/>
                </a:cubicBezTo>
                <a:cubicBezTo>
                  <a:pt x="160" y="169"/>
                  <a:pt x="186" y="134"/>
                  <a:pt x="195" y="134"/>
                </a:cubicBezTo>
                <a:cubicBezTo>
                  <a:pt x="195" y="134"/>
                  <a:pt x="195" y="134"/>
                  <a:pt x="195" y="125"/>
                </a:cubicBezTo>
                <a:cubicBezTo>
                  <a:pt x="186" y="125"/>
                  <a:pt x="178" y="116"/>
                  <a:pt x="178" y="107"/>
                </a:cubicBezTo>
                <a:cubicBezTo>
                  <a:pt x="133" y="45"/>
                  <a:pt x="301" y="10"/>
                  <a:pt x="275" y="10"/>
                </a:cubicBezTo>
                <a:cubicBezTo>
                  <a:pt x="257" y="0"/>
                  <a:pt x="204" y="0"/>
                  <a:pt x="195" y="0"/>
                </a:cubicBezTo>
                <a:cubicBezTo>
                  <a:pt x="169" y="10"/>
                  <a:pt x="125" y="36"/>
                  <a:pt x="107" y="54"/>
                </a:cubicBezTo>
                <a:cubicBezTo>
                  <a:pt x="80" y="72"/>
                  <a:pt x="72" y="81"/>
                  <a:pt x="72" y="81"/>
                </a:cubicBezTo>
                <a:cubicBezTo>
                  <a:pt x="62" y="89"/>
                  <a:pt x="72" y="107"/>
                  <a:pt x="53" y="116"/>
                </a:cubicBezTo>
                <a:cubicBezTo>
                  <a:pt x="36" y="125"/>
                  <a:pt x="27" y="116"/>
                  <a:pt x="18" y="125"/>
                </a:cubicBezTo>
                <a:cubicBezTo>
                  <a:pt x="18" y="134"/>
                  <a:pt x="9" y="134"/>
                  <a:pt x="0" y="143"/>
                </a:cubicBezTo>
                <a:lnTo>
                  <a:pt x="0" y="151"/>
                </a:lnTo>
                <a:lnTo>
                  <a:pt x="36" y="187"/>
                </a:lnTo>
                <a:cubicBezTo>
                  <a:pt x="36" y="196"/>
                  <a:pt x="44" y="196"/>
                  <a:pt x="53" y="196"/>
                </a:cubicBezTo>
                <a:cubicBezTo>
                  <a:pt x="53" y="187"/>
                  <a:pt x="62" y="178"/>
                  <a:pt x="72" y="178"/>
                </a:cubicBezTo>
                <a:cubicBezTo>
                  <a:pt x="72" y="178"/>
                  <a:pt x="72" y="151"/>
                  <a:pt x="80" y="151"/>
                </a:cubicBezTo>
                <a:close/>
                <a:moveTo>
                  <a:pt x="222" y="160"/>
                </a:moveTo>
                <a:lnTo>
                  <a:pt x="222" y="160"/>
                </a:lnTo>
                <a:cubicBezTo>
                  <a:pt x="213" y="160"/>
                  <a:pt x="213" y="160"/>
                  <a:pt x="213" y="160"/>
                </a:cubicBezTo>
                <a:cubicBezTo>
                  <a:pt x="178" y="187"/>
                  <a:pt x="178" y="187"/>
                  <a:pt x="178" y="187"/>
                </a:cubicBezTo>
                <a:cubicBezTo>
                  <a:pt x="169" y="196"/>
                  <a:pt x="169" y="196"/>
                  <a:pt x="169" y="204"/>
                </a:cubicBezTo>
                <a:cubicBezTo>
                  <a:pt x="381" y="435"/>
                  <a:pt x="381" y="435"/>
                  <a:pt x="381" y="435"/>
                </a:cubicBezTo>
                <a:cubicBezTo>
                  <a:pt x="381" y="444"/>
                  <a:pt x="391" y="444"/>
                  <a:pt x="399" y="435"/>
                </a:cubicBezTo>
                <a:cubicBezTo>
                  <a:pt x="426" y="417"/>
                  <a:pt x="426" y="417"/>
                  <a:pt x="426" y="417"/>
                </a:cubicBezTo>
                <a:cubicBezTo>
                  <a:pt x="426" y="408"/>
                  <a:pt x="426" y="400"/>
                  <a:pt x="426" y="400"/>
                </a:cubicBezTo>
                <a:lnTo>
                  <a:pt x="222" y="160"/>
                </a:lnTo>
                <a:close/>
                <a:moveTo>
                  <a:pt x="497" y="63"/>
                </a:moveTo>
                <a:lnTo>
                  <a:pt x="497" y="63"/>
                </a:lnTo>
                <a:cubicBezTo>
                  <a:pt x="488" y="45"/>
                  <a:pt x="488" y="54"/>
                  <a:pt x="479" y="54"/>
                </a:cubicBezTo>
                <a:cubicBezTo>
                  <a:pt x="479" y="63"/>
                  <a:pt x="461" y="81"/>
                  <a:pt x="461" y="89"/>
                </a:cubicBezTo>
                <a:cubicBezTo>
                  <a:pt x="452" y="107"/>
                  <a:pt x="435" y="125"/>
                  <a:pt x="408" y="107"/>
                </a:cubicBezTo>
                <a:cubicBezTo>
                  <a:pt x="381" y="81"/>
                  <a:pt x="391" y="72"/>
                  <a:pt x="399" y="63"/>
                </a:cubicBezTo>
                <a:cubicBezTo>
                  <a:pt x="399" y="54"/>
                  <a:pt x="417" y="28"/>
                  <a:pt x="417" y="19"/>
                </a:cubicBezTo>
                <a:cubicBezTo>
                  <a:pt x="426" y="19"/>
                  <a:pt x="417" y="10"/>
                  <a:pt x="408" y="10"/>
                </a:cubicBezTo>
                <a:cubicBezTo>
                  <a:pt x="399" y="19"/>
                  <a:pt x="346" y="36"/>
                  <a:pt x="337" y="72"/>
                </a:cubicBezTo>
                <a:cubicBezTo>
                  <a:pt x="328" y="98"/>
                  <a:pt x="346" y="125"/>
                  <a:pt x="319" y="151"/>
                </a:cubicBezTo>
                <a:cubicBezTo>
                  <a:pt x="284" y="187"/>
                  <a:pt x="284" y="187"/>
                  <a:pt x="284" y="187"/>
                </a:cubicBezTo>
                <a:cubicBezTo>
                  <a:pt x="319" y="231"/>
                  <a:pt x="319" y="231"/>
                  <a:pt x="319" y="231"/>
                </a:cubicBezTo>
                <a:cubicBezTo>
                  <a:pt x="364" y="187"/>
                  <a:pt x="364" y="187"/>
                  <a:pt x="364" y="187"/>
                </a:cubicBezTo>
                <a:cubicBezTo>
                  <a:pt x="372" y="178"/>
                  <a:pt x="391" y="169"/>
                  <a:pt x="408" y="178"/>
                </a:cubicBezTo>
                <a:cubicBezTo>
                  <a:pt x="452" y="187"/>
                  <a:pt x="470" y="169"/>
                  <a:pt x="488" y="143"/>
                </a:cubicBezTo>
                <a:cubicBezTo>
                  <a:pt x="497" y="116"/>
                  <a:pt x="497" y="72"/>
                  <a:pt x="497" y="63"/>
                </a:cubicBezTo>
                <a:close/>
                <a:moveTo>
                  <a:pt x="72" y="400"/>
                </a:moveTo>
                <a:lnTo>
                  <a:pt x="72" y="400"/>
                </a:lnTo>
                <a:cubicBezTo>
                  <a:pt x="62" y="408"/>
                  <a:pt x="62" y="417"/>
                  <a:pt x="72" y="417"/>
                </a:cubicBezTo>
                <a:cubicBezTo>
                  <a:pt x="89" y="444"/>
                  <a:pt x="89" y="444"/>
                  <a:pt x="89" y="444"/>
                </a:cubicBezTo>
                <a:cubicBezTo>
                  <a:pt x="97" y="444"/>
                  <a:pt x="107" y="444"/>
                  <a:pt x="107" y="435"/>
                </a:cubicBezTo>
                <a:cubicBezTo>
                  <a:pt x="231" y="320"/>
                  <a:pt x="231" y="320"/>
                  <a:pt x="231" y="320"/>
                </a:cubicBezTo>
                <a:cubicBezTo>
                  <a:pt x="195" y="275"/>
                  <a:pt x="195" y="275"/>
                  <a:pt x="195" y="275"/>
                </a:cubicBezTo>
                <a:lnTo>
                  <a:pt x="72" y="4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9pPr>
          </a:lstStyle>
          <a:p>
            <a:endParaRPr lang="hr-HR"/>
          </a:p>
        </p:txBody>
      </p:sp>
      <p:sp>
        <p:nvSpPr>
          <p:cNvPr id="95" name="Freeform 94"/>
          <p:cNvSpPr>
            <a:spLocks noEditPoints="1"/>
          </p:cNvSpPr>
          <p:nvPr/>
        </p:nvSpPr>
        <p:spPr bwMode="auto">
          <a:xfrm>
            <a:off x="758988" y="2527250"/>
            <a:ext cx="517575" cy="577772"/>
          </a:xfrm>
          <a:custGeom>
            <a:avLst/>
            <a:gdLst>
              <a:gd name="T0" fmla="*/ 265112 w 77"/>
              <a:gd name="T1" fmla="*/ 175841 h 64"/>
              <a:gd name="T2" fmla="*/ 258226 w 77"/>
              <a:gd name="T3" fmla="*/ 189632 h 64"/>
              <a:gd name="T4" fmla="*/ 203138 w 77"/>
              <a:gd name="T5" fmla="*/ 217215 h 64"/>
              <a:gd name="T6" fmla="*/ 196252 w 77"/>
              <a:gd name="T7" fmla="*/ 220663 h 64"/>
              <a:gd name="T8" fmla="*/ 189366 w 77"/>
              <a:gd name="T9" fmla="*/ 217215 h 64"/>
              <a:gd name="T10" fmla="*/ 134278 w 77"/>
              <a:gd name="T11" fmla="*/ 189632 h 64"/>
              <a:gd name="T12" fmla="*/ 134278 w 77"/>
              <a:gd name="T13" fmla="*/ 189632 h 64"/>
              <a:gd name="T14" fmla="*/ 130834 w 77"/>
              <a:gd name="T15" fmla="*/ 189632 h 64"/>
              <a:gd name="T16" fmla="*/ 75746 w 77"/>
              <a:gd name="T17" fmla="*/ 217215 h 64"/>
              <a:gd name="T18" fmla="*/ 68860 w 77"/>
              <a:gd name="T19" fmla="*/ 220663 h 64"/>
              <a:gd name="T20" fmla="*/ 61974 w 77"/>
              <a:gd name="T21" fmla="*/ 217215 h 64"/>
              <a:gd name="T22" fmla="*/ 6886 w 77"/>
              <a:gd name="T23" fmla="*/ 189632 h 64"/>
              <a:gd name="T24" fmla="*/ 0 w 77"/>
              <a:gd name="T25" fmla="*/ 175841 h 64"/>
              <a:gd name="T26" fmla="*/ 0 w 77"/>
              <a:gd name="T27" fmla="*/ 127571 h 64"/>
              <a:gd name="T28" fmla="*/ 10329 w 77"/>
              <a:gd name="T29" fmla="*/ 110332 h 64"/>
              <a:gd name="T30" fmla="*/ 61974 w 77"/>
              <a:gd name="T31" fmla="*/ 89644 h 64"/>
              <a:gd name="T32" fmla="*/ 61974 w 77"/>
              <a:gd name="T33" fmla="*/ 37926 h 64"/>
              <a:gd name="T34" fmla="*/ 72303 w 77"/>
              <a:gd name="T35" fmla="*/ 24135 h 64"/>
              <a:gd name="T36" fmla="*/ 127391 w 77"/>
              <a:gd name="T37" fmla="*/ 0 h 64"/>
              <a:gd name="T38" fmla="*/ 134278 w 77"/>
              <a:gd name="T39" fmla="*/ 0 h 64"/>
              <a:gd name="T40" fmla="*/ 137721 w 77"/>
              <a:gd name="T41" fmla="*/ 0 h 64"/>
              <a:gd name="T42" fmla="*/ 192809 w 77"/>
              <a:gd name="T43" fmla="*/ 24135 h 64"/>
              <a:gd name="T44" fmla="*/ 203138 w 77"/>
              <a:gd name="T45" fmla="*/ 37926 h 64"/>
              <a:gd name="T46" fmla="*/ 203138 w 77"/>
              <a:gd name="T47" fmla="*/ 89644 h 64"/>
              <a:gd name="T48" fmla="*/ 258226 w 77"/>
              <a:gd name="T49" fmla="*/ 110332 h 64"/>
              <a:gd name="T50" fmla="*/ 265112 w 77"/>
              <a:gd name="T51" fmla="*/ 127571 h 64"/>
              <a:gd name="T52" fmla="*/ 265112 w 77"/>
              <a:gd name="T53" fmla="*/ 175841 h 64"/>
              <a:gd name="T54" fmla="*/ 120505 w 77"/>
              <a:gd name="T55" fmla="*/ 124123 h 64"/>
              <a:gd name="T56" fmla="*/ 68860 w 77"/>
              <a:gd name="T57" fmla="*/ 103436 h 64"/>
              <a:gd name="T58" fmla="*/ 20658 w 77"/>
              <a:gd name="T59" fmla="*/ 124123 h 64"/>
              <a:gd name="T60" fmla="*/ 68860 w 77"/>
              <a:gd name="T61" fmla="*/ 144810 h 64"/>
              <a:gd name="T62" fmla="*/ 120505 w 77"/>
              <a:gd name="T63" fmla="*/ 124123 h 64"/>
              <a:gd name="T64" fmla="*/ 123948 w 77"/>
              <a:gd name="T65" fmla="*/ 175841 h 64"/>
              <a:gd name="T66" fmla="*/ 123948 w 77"/>
              <a:gd name="T67" fmla="*/ 137914 h 64"/>
              <a:gd name="T68" fmla="*/ 79189 w 77"/>
              <a:gd name="T69" fmla="*/ 158602 h 64"/>
              <a:gd name="T70" fmla="*/ 79189 w 77"/>
              <a:gd name="T71" fmla="*/ 199976 h 64"/>
              <a:gd name="T72" fmla="*/ 123948 w 77"/>
              <a:gd name="T73" fmla="*/ 175841 h 64"/>
              <a:gd name="T74" fmla="*/ 185923 w 77"/>
              <a:gd name="T75" fmla="*/ 37926 h 64"/>
              <a:gd name="T76" fmla="*/ 134278 w 77"/>
              <a:gd name="T77" fmla="*/ 17239 h 64"/>
              <a:gd name="T78" fmla="*/ 79189 w 77"/>
              <a:gd name="T79" fmla="*/ 37926 h 64"/>
              <a:gd name="T80" fmla="*/ 134278 w 77"/>
              <a:gd name="T81" fmla="*/ 62061 h 64"/>
              <a:gd name="T82" fmla="*/ 185923 w 77"/>
              <a:gd name="T83" fmla="*/ 37926 h 64"/>
              <a:gd name="T84" fmla="*/ 189366 w 77"/>
              <a:gd name="T85" fmla="*/ 89644 h 64"/>
              <a:gd name="T86" fmla="*/ 189366 w 77"/>
              <a:gd name="T87" fmla="*/ 55166 h 64"/>
              <a:gd name="T88" fmla="*/ 141164 w 77"/>
              <a:gd name="T89" fmla="*/ 75853 h 64"/>
              <a:gd name="T90" fmla="*/ 141164 w 77"/>
              <a:gd name="T91" fmla="*/ 110332 h 64"/>
              <a:gd name="T92" fmla="*/ 189366 w 77"/>
              <a:gd name="T93" fmla="*/ 89644 h 64"/>
              <a:gd name="T94" fmla="*/ 244454 w 77"/>
              <a:gd name="T95" fmla="*/ 124123 h 64"/>
              <a:gd name="T96" fmla="*/ 196252 w 77"/>
              <a:gd name="T97" fmla="*/ 103436 h 64"/>
              <a:gd name="T98" fmla="*/ 144607 w 77"/>
              <a:gd name="T99" fmla="*/ 124123 h 64"/>
              <a:gd name="T100" fmla="*/ 196252 w 77"/>
              <a:gd name="T101" fmla="*/ 144810 h 64"/>
              <a:gd name="T102" fmla="*/ 244454 w 77"/>
              <a:gd name="T103" fmla="*/ 124123 h 64"/>
              <a:gd name="T104" fmla="*/ 251340 w 77"/>
              <a:gd name="T105" fmla="*/ 175841 h 64"/>
              <a:gd name="T106" fmla="*/ 251340 w 77"/>
              <a:gd name="T107" fmla="*/ 137914 h 64"/>
              <a:gd name="T108" fmla="*/ 203138 w 77"/>
              <a:gd name="T109" fmla="*/ 158602 h 64"/>
              <a:gd name="T110" fmla="*/ 203138 w 77"/>
              <a:gd name="T111" fmla="*/ 199976 h 64"/>
              <a:gd name="T112" fmla="*/ 251340 w 77"/>
              <a:gd name="T113" fmla="*/ 175841 h 6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77" h="64">
                <a:moveTo>
                  <a:pt x="77" y="51"/>
                </a:moveTo>
                <a:cubicBezTo>
                  <a:pt x="77" y="53"/>
                  <a:pt x="76" y="55"/>
                  <a:pt x="75" y="55"/>
                </a:cubicBezTo>
                <a:cubicBezTo>
                  <a:pt x="59" y="63"/>
                  <a:pt x="59" y="63"/>
                  <a:pt x="59" y="63"/>
                </a:cubicBezTo>
                <a:cubicBezTo>
                  <a:pt x="58" y="64"/>
                  <a:pt x="58" y="64"/>
                  <a:pt x="57" y="64"/>
                </a:cubicBezTo>
                <a:cubicBezTo>
                  <a:pt x="56" y="64"/>
                  <a:pt x="55" y="64"/>
                  <a:pt x="55" y="63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8" y="55"/>
                  <a:pt x="38" y="55"/>
                </a:cubicBezTo>
                <a:cubicBezTo>
                  <a:pt x="22" y="63"/>
                  <a:pt x="22" y="63"/>
                  <a:pt x="22" y="63"/>
                </a:cubicBezTo>
                <a:cubicBezTo>
                  <a:pt x="22" y="64"/>
                  <a:pt x="21" y="64"/>
                  <a:pt x="20" y="64"/>
                </a:cubicBezTo>
                <a:cubicBezTo>
                  <a:pt x="20" y="64"/>
                  <a:pt x="19" y="64"/>
                  <a:pt x="18" y="63"/>
                </a:cubicBezTo>
                <a:cubicBezTo>
                  <a:pt x="2" y="55"/>
                  <a:pt x="2" y="55"/>
                  <a:pt x="2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35"/>
                  <a:pt x="1" y="33"/>
                  <a:pt x="3" y="32"/>
                </a:cubicBezTo>
                <a:cubicBezTo>
                  <a:pt x="18" y="26"/>
                  <a:pt x="18" y="26"/>
                  <a:pt x="18" y="26"/>
                </a:cubicBezTo>
                <a:cubicBezTo>
                  <a:pt x="18" y="11"/>
                  <a:pt x="18" y="11"/>
                  <a:pt x="18" y="11"/>
                </a:cubicBezTo>
                <a:cubicBezTo>
                  <a:pt x="18" y="10"/>
                  <a:pt x="19" y="8"/>
                  <a:pt x="21" y="7"/>
                </a:cubicBezTo>
                <a:cubicBezTo>
                  <a:pt x="37" y="0"/>
                  <a:pt x="37" y="0"/>
                  <a:pt x="37" y="0"/>
                </a:cubicBezTo>
                <a:cubicBezTo>
                  <a:pt x="37" y="0"/>
                  <a:pt x="38" y="0"/>
                  <a:pt x="39" y="0"/>
                </a:cubicBezTo>
                <a:cubicBezTo>
                  <a:pt x="39" y="0"/>
                  <a:pt x="40" y="0"/>
                  <a:pt x="40" y="0"/>
                </a:cubicBezTo>
                <a:cubicBezTo>
                  <a:pt x="56" y="7"/>
                  <a:pt x="56" y="7"/>
                  <a:pt x="56" y="7"/>
                </a:cubicBezTo>
                <a:cubicBezTo>
                  <a:pt x="58" y="8"/>
                  <a:pt x="59" y="10"/>
                  <a:pt x="59" y="11"/>
                </a:cubicBezTo>
                <a:cubicBezTo>
                  <a:pt x="59" y="26"/>
                  <a:pt x="59" y="26"/>
                  <a:pt x="59" y="26"/>
                </a:cubicBezTo>
                <a:cubicBezTo>
                  <a:pt x="75" y="32"/>
                  <a:pt x="75" y="32"/>
                  <a:pt x="75" y="32"/>
                </a:cubicBezTo>
                <a:cubicBezTo>
                  <a:pt x="76" y="33"/>
                  <a:pt x="77" y="35"/>
                  <a:pt x="77" y="37"/>
                </a:cubicBezTo>
                <a:lnTo>
                  <a:pt x="77" y="51"/>
                </a:lnTo>
                <a:close/>
                <a:moveTo>
                  <a:pt x="35" y="36"/>
                </a:moveTo>
                <a:cubicBezTo>
                  <a:pt x="20" y="30"/>
                  <a:pt x="20" y="30"/>
                  <a:pt x="20" y="30"/>
                </a:cubicBezTo>
                <a:cubicBezTo>
                  <a:pt x="6" y="36"/>
                  <a:pt x="6" y="36"/>
                  <a:pt x="6" y="36"/>
                </a:cubicBezTo>
                <a:cubicBezTo>
                  <a:pt x="20" y="42"/>
                  <a:pt x="20" y="42"/>
                  <a:pt x="20" y="42"/>
                </a:cubicBezTo>
                <a:lnTo>
                  <a:pt x="35" y="36"/>
                </a:lnTo>
                <a:close/>
                <a:moveTo>
                  <a:pt x="36" y="51"/>
                </a:moveTo>
                <a:cubicBezTo>
                  <a:pt x="36" y="40"/>
                  <a:pt x="36" y="40"/>
                  <a:pt x="36" y="40"/>
                </a:cubicBezTo>
                <a:cubicBezTo>
                  <a:pt x="23" y="46"/>
                  <a:pt x="23" y="46"/>
                  <a:pt x="23" y="46"/>
                </a:cubicBezTo>
                <a:cubicBezTo>
                  <a:pt x="23" y="58"/>
                  <a:pt x="23" y="58"/>
                  <a:pt x="23" y="58"/>
                </a:cubicBezTo>
                <a:lnTo>
                  <a:pt x="36" y="51"/>
                </a:lnTo>
                <a:close/>
                <a:moveTo>
                  <a:pt x="54" y="11"/>
                </a:moveTo>
                <a:cubicBezTo>
                  <a:pt x="39" y="5"/>
                  <a:pt x="39" y="5"/>
                  <a:pt x="39" y="5"/>
                </a:cubicBezTo>
                <a:cubicBezTo>
                  <a:pt x="23" y="11"/>
                  <a:pt x="23" y="11"/>
                  <a:pt x="23" y="11"/>
                </a:cubicBezTo>
                <a:cubicBezTo>
                  <a:pt x="39" y="18"/>
                  <a:pt x="39" y="18"/>
                  <a:pt x="39" y="18"/>
                </a:cubicBezTo>
                <a:lnTo>
                  <a:pt x="54" y="11"/>
                </a:lnTo>
                <a:close/>
                <a:moveTo>
                  <a:pt x="55" y="26"/>
                </a:moveTo>
                <a:cubicBezTo>
                  <a:pt x="55" y="16"/>
                  <a:pt x="55" y="16"/>
                  <a:pt x="55" y="16"/>
                </a:cubicBezTo>
                <a:cubicBezTo>
                  <a:pt x="41" y="22"/>
                  <a:pt x="41" y="22"/>
                  <a:pt x="41" y="22"/>
                </a:cubicBezTo>
                <a:cubicBezTo>
                  <a:pt x="41" y="32"/>
                  <a:pt x="41" y="32"/>
                  <a:pt x="41" y="32"/>
                </a:cubicBezTo>
                <a:lnTo>
                  <a:pt x="55" y="26"/>
                </a:lnTo>
                <a:close/>
                <a:moveTo>
                  <a:pt x="71" y="36"/>
                </a:moveTo>
                <a:cubicBezTo>
                  <a:pt x="57" y="30"/>
                  <a:pt x="57" y="30"/>
                  <a:pt x="57" y="30"/>
                </a:cubicBezTo>
                <a:cubicBezTo>
                  <a:pt x="42" y="36"/>
                  <a:pt x="42" y="36"/>
                  <a:pt x="42" y="36"/>
                </a:cubicBezTo>
                <a:cubicBezTo>
                  <a:pt x="57" y="42"/>
                  <a:pt x="57" y="42"/>
                  <a:pt x="57" y="42"/>
                </a:cubicBezTo>
                <a:lnTo>
                  <a:pt x="71" y="36"/>
                </a:lnTo>
                <a:close/>
                <a:moveTo>
                  <a:pt x="73" y="51"/>
                </a:moveTo>
                <a:cubicBezTo>
                  <a:pt x="73" y="40"/>
                  <a:pt x="73" y="40"/>
                  <a:pt x="73" y="40"/>
                </a:cubicBezTo>
                <a:cubicBezTo>
                  <a:pt x="59" y="46"/>
                  <a:pt x="59" y="46"/>
                  <a:pt x="59" y="46"/>
                </a:cubicBezTo>
                <a:cubicBezTo>
                  <a:pt x="59" y="58"/>
                  <a:pt x="59" y="58"/>
                  <a:pt x="59" y="58"/>
                </a:cubicBezTo>
                <a:lnTo>
                  <a:pt x="73" y="5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9pPr>
          </a:lstStyle>
          <a:p>
            <a:endParaRPr lang="hr-HR"/>
          </a:p>
        </p:txBody>
      </p:sp>
      <p:sp>
        <p:nvSpPr>
          <p:cNvPr id="97" name="Freeform 96"/>
          <p:cNvSpPr>
            <a:spLocks/>
          </p:cNvSpPr>
          <p:nvPr/>
        </p:nvSpPr>
        <p:spPr bwMode="auto">
          <a:xfrm>
            <a:off x="2791770" y="4920471"/>
            <a:ext cx="515003" cy="529063"/>
          </a:xfrm>
          <a:custGeom>
            <a:avLst/>
            <a:gdLst>
              <a:gd name="T0" fmla="*/ 113348 w 55"/>
              <a:gd name="T1" fmla="*/ 92739 h 55"/>
              <a:gd name="T2" fmla="*/ 158000 w 55"/>
              <a:gd name="T3" fmla="*/ 137391 h 55"/>
              <a:gd name="T4" fmla="*/ 175174 w 55"/>
              <a:gd name="T5" fmla="*/ 120217 h 55"/>
              <a:gd name="T6" fmla="*/ 182043 w 55"/>
              <a:gd name="T7" fmla="*/ 116782 h 55"/>
              <a:gd name="T8" fmla="*/ 188913 w 55"/>
              <a:gd name="T9" fmla="*/ 123651 h 55"/>
              <a:gd name="T10" fmla="*/ 188913 w 55"/>
              <a:gd name="T11" fmla="*/ 178608 h 55"/>
              <a:gd name="T12" fmla="*/ 178609 w 55"/>
              <a:gd name="T13" fmla="*/ 188912 h 55"/>
              <a:gd name="T14" fmla="*/ 123652 w 55"/>
              <a:gd name="T15" fmla="*/ 188912 h 55"/>
              <a:gd name="T16" fmla="*/ 116783 w 55"/>
              <a:gd name="T17" fmla="*/ 182042 h 55"/>
              <a:gd name="T18" fmla="*/ 120217 w 55"/>
              <a:gd name="T19" fmla="*/ 175173 h 55"/>
              <a:gd name="T20" fmla="*/ 137391 w 55"/>
              <a:gd name="T21" fmla="*/ 157999 h 55"/>
              <a:gd name="T22" fmla="*/ 92739 w 55"/>
              <a:gd name="T23" fmla="*/ 113347 h 55"/>
              <a:gd name="T24" fmla="*/ 51522 w 55"/>
              <a:gd name="T25" fmla="*/ 157999 h 55"/>
              <a:gd name="T26" fmla="*/ 68696 w 55"/>
              <a:gd name="T27" fmla="*/ 175173 h 55"/>
              <a:gd name="T28" fmla="*/ 68696 w 55"/>
              <a:gd name="T29" fmla="*/ 182042 h 55"/>
              <a:gd name="T30" fmla="*/ 61826 w 55"/>
              <a:gd name="T31" fmla="*/ 188912 h 55"/>
              <a:gd name="T32" fmla="*/ 6870 w 55"/>
              <a:gd name="T33" fmla="*/ 188912 h 55"/>
              <a:gd name="T34" fmla="*/ 0 w 55"/>
              <a:gd name="T35" fmla="*/ 178608 h 55"/>
              <a:gd name="T36" fmla="*/ 0 w 55"/>
              <a:gd name="T37" fmla="*/ 123651 h 55"/>
              <a:gd name="T38" fmla="*/ 3435 w 55"/>
              <a:gd name="T39" fmla="*/ 116782 h 55"/>
              <a:gd name="T40" fmla="*/ 13739 w 55"/>
              <a:gd name="T41" fmla="*/ 120217 h 55"/>
              <a:gd name="T42" fmla="*/ 30913 w 55"/>
              <a:gd name="T43" fmla="*/ 137391 h 55"/>
              <a:gd name="T44" fmla="*/ 72130 w 55"/>
              <a:gd name="T45" fmla="*/ 92739 h 55"/>
              <a:gd name="T46" fmla="*/ 30913 w 55"/>
              <a:gd name="T47" fmla="*/ 48087 h 55"/>
              <a:gd name="T48" fmla="*/ 13739 w 55"/>
              <a:gd name="T49" fmla="*/ 68695 h 55"/>
              <a:gd name="T50" fmla="*/ 6870 w 55"/>
              <a:gd name="T51" fmla="*/ 68695 h 55"/>
              <a:gd name="T52" fmla="*/ 3435 w 55"/>
              <a:gd name="T53" fmla="*/ 68695 h 55"/>
              <a:gd name="T54" fmla="*/ 0 w 55"/>
              <a:gd name="T55" fmla="*/ 61826 h 55"/>
              <a:gd name="T56" fmla="*/ 0 w 55"/>
              <a:gd name="T57" fmla="*/ 6870 h 55"/>
              <a:gd name="T58" fmla="*/ 6870 w 55"/>
              <a:gd name="T59" fmla="*/ 0 h 55"/>
              <a:gd name="T60" fmla="*/ 61826 w 55"/>
              <a:gd name="T61" fmla="*/ 0 h 55"/>
              <a:gd name="T62" fmla="*/ 68696 w 55"/>
              <a:gd name="T63" fmla="*/ 3435 h 55"/>
              <a:gd name="T64" fmla="*/ 68696 w 55"/>
              <a:gd name="T65" fmla="*/ 13739 h 55"/>
              <a:gd name="T66" fmla="*/ 51522 w 55"/>
              <a:gd name="T67" fmla="*/ 30913 h 55"/>
              <a:gd name="T68" fmla="*/ 92739 w 55"/>
              <a:gd name="T69" fmla="*/ 72130 h 55"/>
              <a:gd name="T70" fmla="*/ 137391 w 55"/>
              <a:gd name="T71" fmla="*/ 30913 h 55"/>
              <a:gd name="T72" fmla="*/ 120217 w 55"/>
              <a:gd name="T73" fmla="*/ 13739 h 55"/>
              <a:gd name="T74" fmla="*/ 116783 w 55"/>
              <a:gd name="T75" fmla="*/ 3435 h 55"/>
              <a:gd name="T76" fmla="*/ 123652 w 55"/>
              <a:gd name="T77" fmla="*/ 0 h 55"/>
              <a:gd name="T78" fmla="*/ 178609 w 55"/>
              <a:gd name="T79" fmla="*/ 0 h 55"/>
              <a:gd name="T80" fmla="*/ 188913 w 55"/>
              <a:gd name="T81" fmla="*/ 6870 h 55"/>
              <a:gd name="T82" fmla="*/ 188913 w 55"/>
              <a:gd name="T83" fmla="*/ 61826 h 55"/>
              <a:gd name="T84" fmla="*/ 182043 w 55"/>
              <a:gd name="T85" fmla="*/ 68695 h 55"/>
              <a:gd name="T86" fmla="*/ 178609 w 55"/>
              <a:gd name="T87" fmla="*/ 68695 h 55"/>
              <a:gd name="T88" fmla="*/ 175174 w 55"/>
              <a:gd name="T89" fmla="*/ 68695 h 55"/>
              <a:gd name="T90" fmla="*/ 158000 w 55"/>
              <a:gd name="T91" fmla="*/ 48087 h 55"/>
              <a:gd name="T92" fmla="*/ 113348 w 55"/>
              <a:gd name="T93" fmla="*/ 92739 h 55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55" h="55">
                <a:moveTo>
                  <a:pt x="33" y="27"/>
                </a:moveTo>
                <a:cubicBezTo>
                  <a:pt x="46" y="40"/>
                  <a:pt x="46" y="40"/>
                  <a:pt x="46" y="40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4"/>
                  <a:pt x="52" y="34"/>
                  <a:pt x="53" y="34"/>
                </a:cubicBezTo>
                <a:cubicBezTo>
                  <a:pt x="54" y="35"/>
                  <a:pt x="55" y="35"/>
                  <a:pt x="55" y="36"/>
                </a:cubicBezTo>
                <a:cubicBezTo>
                  <a:pt x="55" y="52"/>
                  <a:pt x="55" y="52"/>
                  <a:pt x="55" y="52"/>
                </a:cubicBezTo>
                <a:cubicBezTo>
                  <a:pt x="55" y="54"/>
                  <a:pt x="54" y="55"/>
                  <a:pt x="52" y="55"/>
                </a:cubicBezTo>
                <a:cubicBezTo>
                  <a:pt x="36" y="55"/>
                  <a:pt x="36" y="55"/>
                  <a:pt x="36" y="55"/>
                </a:cubicBezTo>
                <a:cubicBezTo>
                  <a:pt x="35" y="55"/>
                  <a:pt x="35" y="54"/>
                  <a:pt x="34" y="53"/>
                </a:cubicBezTo>
                <a:cubicBezTo>
                  <a:pt x="34" y="52"/>
                  <a:pt x="34" y="51"/>
                  <a:pt x="35" y="51"/>
                </a:cubicBezTo>
                <a:cubicBezTo>
                  <a:pt x="40" y="46"/>
                  <a:pt x="40" y="46"/>
                  <a:pt x="40" y="46"/>
                </a:cubicBezTo>
                <a:cubicBezTo>
                  <a:pt x="27" y="33"/>
                  <a:pt x="27" y="33"/>
                  <a:pt x="27" y="33"/>
                </a:cubicBezTo>
                <a:cubicBezTo>
                  <a:pt x="15" y="46"/>
                  <a:pt x="15" y="46"/>
                  <a:pt x="15" y="46"/>
                </a:cubicBezTo>
                <a:cubicBezTo>
                  <a:pt x="20" y="51"/>
                  <a:pt x="20" y="51"/>
                  <a:pt x="20" y="51"/>
                </a:cubicBezTo>
                <a:cubicBezTo>
                  <a:pt x="20" y="51"/>
                  <a:pt x="21" y="52"/>
                  <a:pt x="20" y="53"/>
                </a:cubicBezTo>
                <a:cubicBezTo>
                  <a:pt x="20" y="54"/>
                  <a:pt x="19" y="55"/>
                  <a:pt x="18" y="55"/>
                </a:cubicBezTo>
                <a:cubicBezTo>
                  <a:pt x="2" y="55"/>
                  <a:pt x="2" y="55"/>
                  <a:pt x="2" y="55"/>
                </a:cubicBezTo>
                <a:cubicBezTo>
                  <a:pt x="1" y="55"/>
                  <a:pt x="0" y="54"/>
                  <a:pt x="0" y="52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5"/>
                  <a:pt x="0" y="35"/>
                  <a:pt x="1" y="34"/>
                </a:cubicBezTo>
                <a:cubicBezTo>
                  <a:pt x="2" y="34"/>
                  <a:pt x="3" y="34"/>
                  <a:pt x="4" y="35"/>
                </a:cubicBezTo>
                <a:cubicBezTo>
                  <a:pt x="9" y="40"/>
                  <a:pt x="9" y="40"/>
                  <a:pt x="9" y="40"/>
                </a:cubicBezTo>
                <a:cubicBezTo>
                  <a:pt x="21" y="27"/>
                  <a:pt x="21" y="27"/>
                  <a:pt x="21" y="27"/>
                </a:cubicBezTo>
                <a:cubicBezTo>
                  <a:pt x="9" y="14"/>
                  <a:pt x="9" y="14"/>
                  <a:pt x="9" y="14"/>
                </a:cubicBezTo>
                <a:cubicBezTo>
                  <a:pt x="4" y="20"/>
                  <a:pt x="4" y="20"/>
                  <a:pt x="4" y="20"/>
                </a:cubicBezTo>
                <a:cubicBezTo>
                  <a:pt x="3" y="20"/>
                  <a:pt x="3" y="20"/>
                  <a:pt x="2" y="20"/>
                </a:cubicBezTo>
                <a:cubicBezTo>
                  <a:pt x="2" y="20"/>
                  <a:pt x="1" y="20"/>
                  <a:pt x="1" y="20"/>
                </a:cubicBezTo>
                <a:cubicBezTo>
                  <a:pt x="0" y="20"/>
                  <a:pt x="0" y="19"/>
                  <a:pt x="0" y="18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9" y="0"/>
                  <a:pt x="20" y="0"/>
                  <a:pt x="20" y="1"/>
                </a:cubicBezTo>
                <a:cubicBezTo>
                  <a:pt x="21" y="2"/>
                  <a:pt x="20" y="3"/>
                  <a:pt x="20" y="4"/>
                </a:cubicBezTo>
                <a:cubicBezTo>
                  <a:pt x="15" y="9"/>
                  <a:pt x="15" y="9"/>
                  <a:pt x="15" y="9"/>
                </a:cubicBezTo>
                <a:cubicBezTo>
                  <a:pt x="27" y="21"/>
                  <a:pt x="27" y="21"/>
                  <a:pt x="27" y="21"/>
                </a:cubicBezTo>
                <a:cubicBezTo>
                  <a:pt x="40" y="9"/>
                  <a:pt x="40" y="9"/>
                  <a:pt x="40" y="9"/>
                </a:cubicBezTo>
                <a:cubicBezTo>
                  <a:pt x="35" y="4"/>
                  <a:pt x="35" y="4"/>
                  <a:pt x="35" y="4"/>
                </a:cubicBezTo>
                <a:cubicBezTo>
                  <a:pt x="34" y="3"/>
                  <a:pt x="34" y="2"/>
                  <a:pt x="34" y="1"/>
                </a:cubicBezTo>
                <a:cubicBezTo>
                  <a:pt x="35" y="0"/>
                  <a:pt x="35" y="0"/>
                  <a:pt x="36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4" y="0"/>
                  <a:pt x="55" y="1"/>
                  <a:pt x="55" y="2"/>
                </a:cubicBezTo>
                <a:cubicBezTo>
                  <a:pt x="55" y="18"/>
                  <a:pt x="55" y="18"/>
                  <a:pt x="55" y="18"/>
                </a:cubicBezTo>
                <a:cubicBezTo>
                  <a:pt x="55" y="19"/>
                  <a:pt x="54" y="20"/>
                  <a:pt x="53" y="20"/>
                </a:cubicBezTo>
                <a:cubicBezTo>
                  <a:pt x="53" y="20"/>
                  <a:pt x="53" y="20"/>
                  <a:pt x="52" y="20"/>
                </a:cubicBezTo>
                <a:cubicBezTo>
                  <a:pt x="52" y="20"/>
                  <a:pt x="51" y="20"/>
                  <a:pt x="51" y="20"/>
                </a:cubicBezTo>
                <a:cubicBezTo>
                  <a:pt x="46" y="14"/>
                  <a:pt x="46" y="14"/>
                  <a:pt x="46" y="14"/>
                </a:cubicBezTo>
                <a:lnTo>
                  <a:pt x="33" y="2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9pPr>
          </a:lstStyle>
          <a:p>
            <a:endParaRPr lang="hr-HR"/>
          </a:p>
        </p:txBody>
      </p:sp>
      <p:grpSp>
        <p:nvGrpSpPr>
          <p:cNvPr id="101" name="Group 100"/>
          <p:cNvGrpSpPr/>
          <p:nvPr/>
        </p:nvGrpSpPr>
        <p:grpSpPr>
          <a:xfrm>
            <a:off x="10832006" y="4920471"/>
            <a:ext cx="555798" cy="529063"/>
            <a:chOff x="3036888" y="1909763"/>
            <a:chExt cx="355600" cy="360363"/>
          </a:xfrm>
          <a:solidFill>
            <a:srgbClr val="FFFFFF"/>
          </a:solidFill>
        </p:grpSpPr>
        <p:sp>
          <p:nvSpPr>
            <p:cNvPr id="102" name="Freeform 101"/>
            <p:cNvSpPr>
              <a:spLocks noEditPoints="1"/>
            </p:cNvSpPr>
            <p:nvPr/>
          </p:nvSpPr>
          <p:spPr bwMode="auto">
            <a:xfrm>
              <a:off x="3036888" y="1909763"/>
              <a:ext cx="355600" cy="360363"/>
            </a:xfrm>
            <a:custGeom>
              <a:avLst/>
              <a:gdLst/>
              <a:ahLst/>
              <a:cxnLst>
                <a:cxn ang="0">
                  <a:pos x="84" y="0"/>
                </a:cxn>
                <a:cxn ang="0">
                  <a:pos x="46" y="38"/>
                </a:cxn>
                <a:cxn ang="0">
                  <a:pos x="48" y="52"/>
                </a:cxn>
                <a:cxn ang="0">
                  <a:pos x="2" y="99"/>
                </a:cxn>
                <a:cxn ang="0">
                  <a:pos x="0" y="103"/>
                </a:cxn>
                <a:cxn ang="0">
                  <a:pos x="0" y="115"/>
                </a:cxn>
                <a:cxn ang="0">
                  <a:pos x="7" y="123"/>
                </a:cxn>
                <a:cxn ang="0">
                  <a:pos x="19" y="123"/>
                </a:cxn>
                <a:cxn ang="0">
                  <a:pos x="24" y="120"/>
                </a:cxn>
                <a:cxn ang="0">
                  <a:pos x="29" y="115"/>
                </a:cxn>
                <a:cxn ang="0">
                  <a:pos x="38" y="115"/>
                </a:cxn>
                <a:cxn ang="0">
                  <a:pos x="46" y="107"/>
                </a:cxn>
                <a:cxn ang="0">
                  <a:pos x="46" y="100"/>
                </a:cxn>
                <a:cxn ang="0">
                  <a:pos x="53" y="100"/>
                </a:cxn>
                <a:cxn ang="0">
                  <a:pos x="61" y="92"/>
                </a:cxn>
                <a:cxn ang="0">
                  <a:pos x="61" y="83"/>
                </a:cxn>
                <a:cxn ang="0">
                  <a:pos x="70" y="74"/>
                </a:cxn>
                <a:cxn ang="0">
                  <a:pos x="84" y="77"/>
                </a:cxn>
                <a:cxn ang="0">
                  <a:pos x="122" y="38"/>
                </a:cxn>
                <a:cxn ang="0">
                  <a:pos x="84" y="0"/>
                </a:cxn>
                <a:cxn ang="0">
                  <a:pos x="84" y="69"/>
                </a:cxn>
                <a:cxn ang="0">
                  <a:pos x="69" y="65"/>
                </a:cxn>
                <a:cxn ang="0">
                  <a:pos x="67" y="66"/>
                </a:cxn>
                <a:cxn ang="0">
                  <a:pos x="63" y="70"/>
                </a:cxn>
                <a:cxn ang="0">
                  <a:pos x="56" y="77"/>
                </a:cxn>
                <a:cxn ang="0">
                  <a:pos x="53" y="83"/>
                </a:cxn>
                <a:cxn ang="0">
                  <a:pos x="53" y="92"/>
                </a:cxn>
                <a:cxn ang="0">
                  <a:pos x="46" y="92"/>
                </a:cxn>
                <a:cxn ang="0">
                  <a:pos x="38" y="100"/>
                </a:cxn>
                <a:cxn ang="0">
                  <a:pos x="38" y="107"/>
                </a:cxn>
                <a:cxn ang="0">
                  <a:pos x="29" y="107"/>
                </a:cxn>
                <a:cxn ang="0">
                  <a:pos x="24" y="109"/>
                </a:cxn>
                <a:cxn ang="0">
                  <a:pos x="18" y="115"/>
                </a:cxn>
                <a:cxn ang="0">
                  <a:pos x="7" y="115"/>
                </a:cxn>
                <a:cxn ang="0">
                  <a:pos x="7" y="104"/>
                </a:cxn>
                <a:cxn ang="0">
                  <a:pos x="52" y="59"/>
                </a:cxn>
                <a:cxn ang="0">
                  <a:pos x="52" y="59"/>
                </a:cxn>
                <a:cxn ang="0">
                  <a:pos x="58" y="54"/>
                </a:cxn>
                <a:cxn ang="0">
                  <a:pos x="53" y="38"/>
                </a:cxn>
                <a:cxn ang="0">
                  <a:pos x="84" y="7"/>
                </a:cxn>
                <a:cxn ang="0">
                  <a:pos x="115" y="38"/>
                </a:cxn>
                <a:cxn ang="0">
                  <a:pos x="84" y="69"/>
                </a:cxn>
                <a:cxn ang="0">
                  <a:pos x="84" y="69"/>
                </a:cxn>
                <a:cxn ang="0">
                  <a:pos x="84" y="69"/>
                </a:cxn>
              </a:cxnLst>
              <a:rect l="0" t="0" r="r" b="b"/>
              <a:pathLst>
                <a:path w="122" h="123">
                  <a:moveTo>
                    <a:pt x="84" y="0"/>
                  </a:moveTo>
                  <a:cubicBezTo>
                    <a:pt x="63" y="0"/>
                    <a:pt x="46" y="17"/>
                    <a:pt x="46" y="38"/>
                  </a:cubicBezTo>
                  <a:cubicBezTo>
                    <a:pt x="46" y="43"/>
                    <a:pt x="47" y="48"/>
                    <a:pt x="48" y="52"/>
                  </a:cubicBezTo>
                  <a:cubicBezTo>
                    <a:pt x="2" y="99"/>
                    <a:pt x="2" y="99"/>
                    <a:pt x="2" y="99"/>
                  </a:cubicBezTo>
                  <a:cubicBezTo>
                    <a:pt x="1" y="100"/>
                    <a:pt x="0" y="101"/>
                    <a:pt x="0" y="103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19"/>
                    <a:pt x="3" y="123"/>
                    <a:pt x="7" y="123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21" y="123"/>
                    <a:pt x="22" y="122"/>
                    <a:pt x="24" y="120"/>
                  </a:cubicBezTo>
                  <a:cubicBezTo>
                    <a:pt x="29" y="115"/>
                    <a:pt x="29" y="115"/>
                    <a:pt x="29" y="115"/>
                  </a:cubicBezTo>
                  <a:cubicBezTo>
                    <a:pt x="38" y="115"/>
                    <a:pt x="38" y="115"/>
                    <a:pt x="38" y="115"/>
                  </a:cubicBezTo>
                  <a:cubicBezTo>
                    <a:pt x="42" y="115"/>
                    <a:pt x="46" y="111"/>
                    <a:pt x="46" y="107"/>
                  </a:cubicBezTo>
                  <a:cubicBezTo>
                    <a:pt x="46" y="100"/>
                    <a:pt x="46" y="100"/>
                    <a:pt x="46" y="100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8" y="100"/>
                    <a:pt x="61" y="96"/>
                    <a:pt x="61" y="92"/>
                  </a:cubicBezTo>
                  <a:cubicBezTo>
                    <a:pt x="61" y="83"/>
                    <a:pt x="61" y="83"/>
                    <a:pt x="61" y="83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4" y="76"/>
                    <a:pt x="79" y="77"/>
                    <a:pt x="84" y="77"/>
                  </a:cubicBezTo>
                  <a:cubicBezTo>
                    <a:pt x="105" y="77"/>
                    <a:pt x="122" y="59"/>
                    <a:pt x="122" y="38"/>
                  </a:cubicBezTo>
                  <a:cubicBezTo>
                    <a:pt x="122" y="17"/>
                    <a:pt x="105" y="0"/>
                    <a:pt x="84" y="0"/>
                  </a:cubicBezTo>
                  <a:close/>
                  <a:moveTo>
                    <a:pt x="84" y="69"/>
                  </a:moveTo>
                  <a:cubicBezTo>
                    <a:pt x="78" y="69"/>
                    <a:pt x="73" y="67"/>
                    <a:pt x="69" y="65"/>
                  </a:cubicBezTo>
                  <a:cubicBezTo>
                    <a:pt x="67" y="66"/>
                    <a:pt x="67" y="66"/>
                    <a:pt x="67" y="66"/>
                  </a:cubicBezTo>
                  <a:cubicBezTo>
                    <a:pt x="63" y="70"/>
                    <a:pt x="63" y="70"/>
                    <a:pt x="63" y="70"/>
                  </a:cubicBezTo>
                  <a:cubicBezTo>
                    <a:pt x="56" y="77"/>
                    <a:pt x="56" y="77"/>
                    <a:pt x="56" y="77"/>
                  </a:cubicBezTo>
                  <a:cubicBezTo>
                    <a:pt x="54" y="79"/>
                    <a:pt x="53" y="81"/>
                    <a:pt x="53" y="83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46" y="92"/>
                    <a:pt x="46" y="92"/>
                    <a:pt x="46" y="92"/>
                  </a:cubicBezTo>
                  <a:cubicBezTo>
                    <a:pt x="41" y="92"/>
                    <a:pt x="38" y="95"/>
                    <a:pt x="38" y="100"/>
                  </a:cubicBezTo>
                  <a:cubicBezTo>
                    <a:pt x="38" y="107"/>
                    <a:pt x="38" y="107"/>
                    <a:pt x="38" y="107"/>
                  </a:cubicBezTo>
                  <a:cubicBezTo>
                    <a:pt x="29" y="107"/>
                    <a:pt x="29" y="107"/>
                    <a:pt x="29" y="107"/>
                  </a:cubicBezTo>
                  <a:cubicBezTo>
                    <a:pt x="27" y="107"/>
                    <a:pt x="25" y="108"/>
                    <a:pt x="24" y="109"/>
                  </a:cubicBezTo>
                  <a:cubicBezTo>
                    <a:pt x="18" y="115"/>
                    <a:pt x="18" y="115"/>
                    <a:pt x="18" y="115"/>
                  </a:cubicBezTo>
                  <a:cubicBezTo>
                    <a:pt x="7" y="115"/>
                    <a:pt x="7" y="115"/>
                    <a:pt x="7" y="115"/>
                  </a:cubicBezTo>
                  <a:cubicBezTo>
                    <a:pt x="7" y="104"/>
                    <a:pt x="7" y="104"/>
                    <a:pt x="7" y="104"/>
                  </a:cubicBezTo>
                  <a:cubicBezTo>
                    <a:pt x="52" y="59"/>
                    <a:pt x="52" y="59"/>
                    <a:pt x="52" y="59"/>
                  </a:cubicBezTo>
                  <a:cubicBezTo>
                    <a:pt x="52" y="59"/>
                    <a:pt x="52" y="59"/>
                    <a:pt x="52" y="59"/>
                  </a:cubicBezTo>
                  <a:cubicBezTo>
                    <a:pt x="58" y="54"/>
                    <a:pt x="58" y="54"/>
                    <a:pt x="58" y="54"/>
                  </a:cubicBezTo>
                  <a:cubicBezTo>
                    <a:pt x="55" y="49"/>
                    <a:pt x="53" y="44"/>
                    <a:pt x="53" y="38"/>
                  </a:cubicBezTo>
                  <a:cubicBezTo>
                    <a:pt x="53" y="21"/>
                    <a:pt x="67" y="7"/>
                    <a:pt x="84" y="7"/>
                  </a:cubicBezTo>
                  <a:cubicBezTo>
                    <a:pt x="101" y="7"/>
                    <a:pt x="115" y="21"/>
                    <a:pt x="115" y="38"/>
                  </a:cubicBezTo>
                  <a:cubicBezTo>
                    <a:pt x="115" y="55"/>
                    <a:pt x="101" y="69"/>
                    <a:pt x="84" y="69"/>
                  </a:cubicBezTo>
                  <a:close/>
                  <a:moveTo>
                    <a:pt x="84" y="69"/>
                  </a:moveTo>
                  <a:cubicBezTo>
                    <a:pt x="84" y="69"/>
                    <a:pt x="84" y="69"/>
                    <a:pt x="84" y="6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103" name="Freeform 102"/>
            <p:cNvSpPr>
              <a:spLocks noEditPoints="1"/>
            </p:cNvSpPr>
            <p:nvPr/>
          </p:nvSpPr>
          <p:spPr bwMode="auto">
            <a:xfrm>
              <a:off x="3259138" y="1952626"/>
              <a:ext cx="90488" cy="92075"/>
            </a:xfrm>
            <a:custGeom>
              <a:avLst/>
              <a:gdLst/>
              <a:ahLst/>
              <a:cxnLst>
                <a:cxn ang="0">
                  <a:pos x="30" y="16"/>
                </a:cxn>
                <a:cxn ang="0">
                  <a:pos x="15" y="1"/>
                </a:cxn>
                <a:cxn ang="0">
                  <a:pos x="11" y="0"/>
                </a:cxn>
                <a:cxn ang="0">
                  <a:pos x="1" y="11"/>
                </a:cxn>
                <a:cxn ang="0">
                  <a:pos x="0" y="12"/>
                </a:cxn>
                <a:cxn ang="0">
                  <a:pos x="1" y="15"/>
                </a:cxn>
                <a:cxn ang="0">
                  <a:pos x="17" y="30"/>
                </a:cxn>
                <a:cxn ang="0">
                  <a:pos x="20" y="31"/>
                </a:cxn>
                <a:cxn ang="0">
                  <a:pos x="31" y="20"/>
                </a:cxn>
                <a:cxn ang="0">
                  <a:pos x="31" y="19"/>
                </a:cxn>
                <a:cxn ang="0">
                  <a:pos x="30" y="16"/>
                </a:cxn>
                <a:cxn ang="0">
                  <a:pos x="19" y="27"/>
                </a:cxn>
                <a:cxn ang="0">
                  <a:pos x="4" y="13"/>
                </a:cxn>
                <a:cxn ang="0">
                  <a:pos x="13" y="4"/>
                </a:cxn>
                <a:cxn ang="0">
                  <a:pos x="27" y="19"/>
                </a:cxn>
                <a:cxn ang="0">
                  <a:pos x="19" y="27"/>
                </a:cxn>
                <a:cxn ang="0">
                  <a:pos x="19" y="27"/>
                </a:cxn>
                <a:cxn ang="0">
                  <a:pos x="19" y="27"/>
                </a:cxn>
              </a:cxnLst>
              <a:rect l="0" t="0" r="r" b="b"/>
              <a:pathLst>
                <a:path w="31" h="31">
                  <a:moveTo>
                    <a:pt x="30" y="16"/>
                  </a:moveTo>
                  <a:cubicBezTo>
                    <a:pt x="26" y="10"/>
                    <a:pt x="21" y="5"/>
                    <a:pt x="15" y="1"/>
                  </a:cubicBezTo>
                  <a:cubicBezTo>
                    <a:pt x="14" y="0"/>
                    <a:pt x="13" y="0"/>
                    <a:pt x="11" y="0"/>
                  </a:cubicBezTo>
                  <a:cubicBezTo>
                    <a:pt x="6" y="2"/>
                    <a:pt x="2" y="6"/>
                    <a:pt x="1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1" y="14"/>
                    <a:pt x="1" y="15"/>
                  </a:cubicBezTo>
                  <a:cubicBezTo>
                    <a:pt x="5" y="21"/>
                    <a:pt x="11" y="26"/>
                    <a:pt x="17" y="30"/>
                  </a:cubicBezTo>
                  <a:cubicBezTo>
                    <a:pt x="18" y="31"/>
                    <a:pt x="19" y="31"/>
                    <a:pt x="20" y="31"/>
                  </a:cubicBezTo>
                  <a:cubicBezTo>
                    <a:pt x="25" y="29"/>
                    <a:pt x="29" y="25"/>
                    <a:pt x="31" y="20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1" y="18"/>
                    <a:pt x="31" y="17"/>
                    <a:pt x="30" y="16"/>
                  </a:cubicBezTo>
                  <a:close/>
                  <a:moveTo>
                    <a:pt x="19" y="27"/>
                  </a:moveTo>
                  <a:cubicBezTo>
                    <a:pt x="13" y="23"/>
                    <a:pt x="8" y="18"/>
                    <a:pt x="4" y="13"/>
                  </a:cubicBezTo>
                  <a:cubicBezTo>
                    <a:pt x="6" y="8"/>
                    <a:pt x="8" y="6"/>
                    <a:pt x="13" y="4"/>
                  </a:cubicBezTo>
                  <a:cubicBezTo>
                    <a:pt x="18" y="8"/>
                    <a:pt x="23" y="13"/>
                    <a:pt x="27" y="19"/>
                  </a:cubicBezTo>
                  <a:cubicBezTo>
                    <a:pt x="26" y="23"/>
                    <a:pt x="23" y="26"/>
                    <a:pt x="19" y="27"/>
                  </a:cubicBezTo>
                  <a:close/>
                  <a:moveTo>
                    <a:pt x="19" y="27"/>
                  </a:moveTo>
                  <a:cubicBezTo>
                    <a:pt x="19" y="27"/>
                    <a:pt x="19" y="27"/>
                    <a:pt x="19" y="2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33949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000"/>
                            </p:stCondLst>
                            <p:childTnLst>
                              <p:par>
                                <p:cTn id="7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4" grpId="0" animBg="1"/>
      <p:bldP spid="96" grpId="0" animBg="1"/>
      <p:bldP spid="98" grpId="0" animBg="1"/>
      <p:bldP spid="99" grpId="0" animBg="1"/>
      <p:bldP spid="100" grpId="0" animBg="1"/>
      <p:bldP spid="88" grpId="0" animBg="1"/>
      <p:bldP spid="95" grpId="0" animBg="1"/>
      <p:bldP spid="9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Picture 10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1213" y="5565119"/>
            <a:ext cx="5204705" cy="1147089"/>
          </a:xfrm>
          <a:prstGeom prst="rect">
            <a:avLst/>
          </a:prstGeom>
        </p:spPr>
      </p:pic>
      <p:sp>
        <p:nvSpPr>
          <p:cNvPr id="187" name="TextBox 186"/>
          <p:cNvSpPr txBox="1"/>
          <p:nvPr/>
        </p:nvSpPr>
        <p:spPr>
          <a:xfrm>
            <a:off x="3960010" y="680759"/>
            <a:ext cx="427219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r-HR" sz="44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SkyTrack</a:t>
            </a:r>
            <a:r>
              <a:rPr lang="hr-HR" sz="4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hr-HR" sz="4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cjeline</a:t>
            </a:r>
            <a:endParaRPr lang="en-US" sz="44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88" name="TextBox 187"/>
          <p:cNvSpPr txBox="1"/>
          <p:nvPr/>
        </p:nvSpPr>
        <p:spPr>
          <a:xfrm>
            <a:off x="4490437" y="1417488"/>
            <a:ext cx="3211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r-HR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p</a:t>
            </a:r>
            <a:r>
              <a:rPr lang="hr-HR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ovezane u </a:t>
            </a:r>
            <a:r>
              <a:rPr lang="hr-HR" dirty="0" smtClean="0">
                <a:solidFill>
                  <a:schemeClr val="accent2"/>
                </a:solidFill>
                <a:latin typeface="+mj-lt"/>
              </a:rPr>
              <a:t>jedinstven</a:t>
            </a:r>
            <a:r>
              <a:rPr lang="id-ID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 </a:t>
            </a:r>
            <a:r>
              <a:rPr lang="hr-HR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sustav</a:t>
            </a:r>
            <a:endParaRPr lang="en-US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72" name="Freeform 48"/>
          <p:cNvSpPr>
            <a:spLocks/>
          </p:cNvSpPr>
          <p:nvPr/>
        </p:nvSpPr>
        <p:spPr bwMode="auto">
          <a:xfrm>
            <a:off x="4227034" y="3493744"/>
            <a:ext cx="1088044" cy="830320"/>
          </a:xfrm>
          <a:custGeom>
            <a:avLst/>
            <a:gdLst>
              <a:gd name="T0" fmla="*/ 0 w 971"/>
              <a:gd name="T1" fmla="*/ 74 h 741"/>
              <a:gd name="T2" fmla="*/ 653 w 971"/>
              <a:gd name="T3" fmla="*/ 0 h 741"/>
              <a:gd name="T4" fmla="*/ 971 w 971"/>
              <a:gd name="T5" fmla="*/ 384 h 741"/>
              <a:gd name="T6" fmla="*/ 403 w 971"/>
              <a:gd name="T7" fmla="*/ 741 h 741"/>
              <a:gd name="T8" fmla="*/ 133 w 971"/>
              <a:gd name="T9" fmla="*/ 566 h 741"/>
              <a:gd name="T10" fmla="*/ 0 w 971"/>
              <a:gd name="T11" fmla="*/ 74 h 7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71" h="741">
                <a:moveTo>
                  <a:pt x="0" y="74"/>
                </a:moveTo>
                <a:lnTo>
                  <a:pt x="653" y="0"/>
                </a:lnTo>
                <a:lnTo>
                  <a:pt x="971" y="384"/>
                </a:lnTo>
                <a:lnTo>
                  <a:pt x="403" y="741"/>
                </a:lnTo>
                <a:lnTo>
                  <a:pt x="133" y="566"/>
                </a:lnTo>
                <a:lnTo>
                  <a:pt x="0" y="74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3" name="Freeform 49"/>
          <p:cNvSpPr>
            <a:spLocks/>
          </p:cNvSpPr>
          <p:nvPr/>
        </p:nvSpPr>
        <p:spPr bwMode="auto">
          <a:xfrm>
            <a:off x="4516134" y="3555373"/>
            <a:ext cx="665601" cy="440372"/>
          </a:xfrm>
          <a:custGeom>
            <a:avLst/>
            <a:gdLst>
              <a:gd name="T0" fmla="*/ 36 w 594"/>
              <a:gd name="T1" fmla="*/ 393 h 393"/>
              <a:gd name="T2" fmla="*/ 594 w 594"/>
              <a:gd name="T3" fmla="*/ 331 h 393"/>
              <a:gd name="T4" fmla="*/ 407 w 594"/>
              <a:gd name="T5" fmla="*/ 80 h 393"/>
              <a:gd name="T6" fmla="*/ 152 w 594"/>
              <a:gd name="T7" fmla="*/ 0 h 393"/>
              <a:gd name="T8" fmla="*/ 0 w 594"/>
              <a:gd name="T9" fmla="*/ 42 h 393"/>
              <a:gd name="T10" fmla="*/ 0 w 594"/>
              <a:gd name="T11" fmla="*/ 246 h 393"/>
              <a:gd name="T12" fmla="*/ 36 w 594"/>
              <a:gd name="T13" fmla="*/ 393 h 3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4" h="393">
                <a:moveTo>
                  <a:pt x="36" y="393"/>
                </a:moveTo>
                <a:lnTo>
                  <a:pt x="594" y="331"/>
                </a:lnTo>
                <a:lnTo>
                  <a:pt x="407" y="80"/>
                </a:lnTo>
                <a:lnTo>
                  <a:pt x="152" y="0"/>
                </a:lnTo>
                <a:lnTo>
                  <a:pt x="0" y="42"/>
                </a:lnTo>
                <a:lnTo>
                  <a:pt x="0" y="246"/>
                </a:lnTo>
                <a:lnTo>
                  <a:pt x="36" y="393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4" name="Freeform 50"/>
          <p:cNvSpPr>
            <a:spLocks/>
          </p:cNvSpPr>
          <p:nvPr/>
        </p:nvSpPr>
        <p:spPr bwMode="auto">
          <a:xfrm>
            <a:off x="4302110" y="4422671"/>
            <a:ext cx="596127" cy="930048"/>
          </a:xfrm>
          <a:custGeom>
            <a:avLst/>
            <a:gdLst>
              <a:gd name="T0" fmla="*/ 55 w 225"/>
              <a:gd name="T1" fmla="*/ 351 h 351"/>
              <a:gd name="T2" fmla="*/ 210 w 225"/>
              <a:gd name="T3" fmla="*/ 304 h 351"/>
              <a:gd name="T4" fmla="*/ 225 w 225"/>
              <a:gd name="T5" fmla="*/ 70 h 351"/>
              <a:gd name="T6" fmla="*/ 163 w 225"/>
              <a:gd name="T7" fmla="*/ 0 h 351"/>
              <a:gd name="T8" fmla="*/ 36 w 225"/>
              <a:gd name="T9" fmla="*/ 84 h 351"/>
              <a:gd name="T10" fmla="*/ 0 w 225"/>
              <a:gd name="T11" fmla="*/ 200 h 351"/>
              <a:gd name="T12" fmla="*/ 55 w 225"/>
              <a:gd name="T13" fmla="*/ 351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5" h="351">
                <a:moveTo>
                  <a:pt x="55" y="351"/>
                </a:moveTo>
                <a:cubicBezTo>
                  <a:pt x="210" y="304"/>
                  <a:pt x="210" y="304"/>
                  <a:pt x="210" y="304"/>
                </a:cubicBezTo>
                <a:cubicBezTo>
                  <a:pt x="225" y="70"/>
                  <a:pt x="225" y="70"/>
                  <a:pt x="225" y="70"/>
                </a:cubicBezTo>
                <a:cubicBezTo>
                  <a:pt x="163" y="0"/>
                  <a:pt x="163" y="0"/>
                  <a:pt x="163" y="0"/>
                </a:cubicBezTo>
                <a:cubicBezTo>
                  <a:pt x="163" y="0"/>
                  <a:pt x="38" y="82"/>
                  <a:pt x="36" y="84"/>
                </a:cubicBezTo>
                <a:cubicBezTo>
                  <a:pt x="35" y="85"/>
                  <a:pt x="0" y="200"/>
                  <a:pt x="0" y="200"/>
                </a:cubicBezTo>
                <a:lnTo>
                  <a:pt x="55" y="351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5" name="Freeform 51"/>
          <p:cNvSpPr>
            <a:spLocks/>
          </p:cNvSpPr>
          <p:nvPr/>
        </p:nvSpPr>
        <p:spPr bwMode="auto">
          <a:xfrm>
            <a:off x="4638272" y="4762195"/>
            <a:ext cx="867298" cy="633105"/>
          </a:xfrm>
          <a:custGeom>
            <a:avLst/>
            <a:gdLst>
              <a:gd name="T0" fmla="*/ 6 w 327"/>
              <a:gd name="T1" fmla="*/ 23 h 239"/>
              <a:gd name="T2" fmla="*/ 327 w 327"/>
              <a:gd name="T3" fmla="*/ 0 h 239"/>
              <a:gd name="T4" fmla="*/ 249 w 327"/>
              <a:gd name="T5" fmla="*/ 160 h 239"/>
              <a:gd name="T6" fmla="*/ 108 w 327"/>
              <a:gd name="T7" fmla="*/ 239 h 239"/>
              <a:gd name="T8" fmla="*/ 1 w 327"/>
              <a:gd name="T9" fmla="*/ 152 h 239"/>
              <a:gd name="T10" fmla="*/ 6 w 327"/>
              <a:gd name="T11" fmla="*/ 23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7" h="239">
                <a:moveTo>
                  <a:pt x="6" y="23"/>
                </a:moveTo>
                <a:cubicBezTo>
                  <a:pt x="327" y="0"/>
                  <a:pt x="327" y="0"/>
                  <a:pt x="327" y="0"/>
                </a:cubicBezTo>
                <a:cubicBezTo>
                  <a:pt x="249" y="160"/>
                  <a:pt x="249" y="160"/>
                  <a:pt x="249" y="160"/>
                </a:cubicBezTo>
                <a:cubicBezTo>
                  <a:pt x="249" y="160"/>
                  <a:pt x="113" y="239"/>
                  <a:pt x="108" y="239"/>
                </a:cubicBezTo>
                <a:cubicBezTo>
                  <a:pt x="103" y="238"/>
                  <a:pt x="3" y="152"/>
                  <a:pt x="1" y="152"/>
                </a:cubicBezTo>
                <a:cubicBezTo>
                  <a:pt x="0" y="151"/>
                  <a:pt x="6" y="23"/>
                  <a:pt x="6" y="23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6" name="Freeform 52"/>
          <p:cNvSpPr>
            <a:spLocks/>
          </p:cNvSpPr>
          <p:nvPr/>
        </p:nvSpPr>
        <p:spPr bwMode="auto">
          <a:xfrm>
            <a:off x="4787304" y="3767155"/>
            <a:ext cx="662239" cy="1158638"/>
          </a:xfrm>
          <a:custGeom>
            <a:avLst/>
            <a:gdLst>
              <a:gd name="T0" fmla="*/ 94 w 591"/>
              <a:gd name="T1" fmla="*/ 1034 h 1034"/>
              <a:gd name="T2" fmla="*/ 579 w 591"/>
              <a:gd name="T3" fmla="*/ 968 h 1034"/>
              <a:gd name="T4" fmla="*/ 591 w 591"/>
              <a:gd name="T5" fmla="*/ 497 h 1034"/>
              <a:gd name="T6" fmla="*/ 402 w 591"/>
              <a:gd name="T7" fmla="*/ 24 h 1034"/>
              <a:gd name="T8" fmla="*/ 321 w 591"/>
              <a:gd name="T9" fmla="*/ 0 h 1034"/>
              <a:gd name="T10" fmla="*/ 0 w 591"/>
              <a:gd name="T11" fmla="*/ 19 h 1034"/>
              <a:gd name="T12" fmla="*/ 94 w 591"/>
              <a:gd name="T13" fmla="*/ 1034 h 10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1" h="1034">
                <a:moveTo>
                  <a:pt x="94" y="1034"/>
                </a:moveTo>
                <a:lnTo>
                  <a:pt x="579" y="968"/>
                </a:lnTo>
                <a:lnTo>
                  <a:pt x="591" y="497"/>
                </a:lnTo>
                <a:lnTo>
                  <a:pt x="402" y="24"/>
                </a:lnTo>
                <a:lnTo>
                  <a:pt x="321" y="0"/>
                </a:lnTo>
                <a:lnTo>
                  <a:pt x="0" y="19"/>
                </a:lnTo>
                <a:lnTo>
                  <a:pt x="94" y="1034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7" name="Freeform 53"/>
          <p:cNvSpPr>
            <a:spLocks/>
          </p:cNvSpPr>
          <p:nvPr/>
        </p:nvSpPr>
        <p:spPr bwMode="auto">
          <a:xfrm>
            <a:off x="5714921" y="2121660"/>
            <a:ext cx="782137" cy="789981"/>
          </a:xfrm>
          <a:custGeom>
            <a:avLst/>
            <a:gdLst>
              <a:gd name="T0" fmla="*/ 168 w 698"/>
              <a:gd name="T1" fmla="*/ 0 h 705"/>
              <a:gd name="T2" fmla="*/ 0 w 698"/>
              <a:gd name="T3" fmla="*/ 485 h 705"/>
              <a:gd name="T4" fmla="*/ 457 w 698"/>
              <a:gd name="T5" fmla="*/ 705 h 705"/>
              <a:gd name="T6" fmla="*/ 698 w 698"/>
              <a:gd name="T7" fmla="*/ 606 h 705"/>
              <a:gd name="T8" fmla="*/ 660 w 698"/>
              <a:gd name="T9" fmla="*/ 352 h 705"/>
              <a:gd name="T10" fmla="*/ 168 w 698"/>
              <a:gd name="T11" fmla="*/ 0 h 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98" h="705">
                <a:moveTo>
                  <a:pt x="168" y="0"/>
                </a:moveTo>
                <a:lnTo>
                  <a:pt x="0" y="485"/>
                </a:lnTo>
                <a:lnTo>
                  <a:pt x="457" y="705"/>
                </a:lnTo>
                <a:lnTo>
                  <a:pt x="698" y="606"/>
                </a:lnTo>
                <a:lnTo>
                  <a:pt x="660" y="352"/>
                </a:lnTo>
                <a:lnTo>
                  <a:pt x="168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8" name="Freeform 54"/>
          <p:cNvSpPr>
            <a:spLocks/>
          </p:cNvSpPr>
          <p:nvPr/>
        </p:nvSpPr>
        <p:spPr bwMode="auto">
          <a:xfrm>
            <a:off x="5534704" y="2680232"/>
            <a:ext cx="580440" cy="774293"/>
          </a:xfrm>
          <a:custGeom>
            <a:avLst/>
            <a:gdLst>
              <a:gd name="T0" fmla="*/ 518 w 518"/>
              <a:gd name="T1" fmla="*/ 71 h 691"/>
              <a:gd name="T2" fmla="*/ 303 w 518"/>
              <a:gd name="T3" fmla="*/ 691 h 691"/>
              <a:gd name="T4" fmla="*/ 45 w 518"/>
              <a:gd name="T5" fmla="*/ 407 h 691"/>
              <a:gd name="T6" fmla="*/ 0 w 518"/>
              <a:gd name="T7" fmla="*/ 94 h 691"/>
              <a:gd name="T8" fmla="*/ 166 w 518"/>
              <a:gd name="T9" fmla="*/ 0 h 691"/>
              <a:gd name="T10" fmla="*/ 518 w 518"/>
              <a:gd name="T11" fmla="*/ 71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18" h="691">
                <a:moveTo>
                  <a:pt x="518" y="71"/>
                </a:moveTo>
                <a:lnTo>
                  <a:pt x="303" y="691"/>
                </a:lnTo>
                <a:lnTo>
                  <a:pt x="45" y="407"/>
                </a:lnTo>
                <a:lnTo>
                  <a:pt x="0" y="94"/>
                </a:lnTo>
                <a:lnTo>
                  <a:pt x="166" y="0"/>
                </a:lnTo>
                <a:lnTo>
                  <a:pt x="518" y="71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9" name="Freeform 55"/>
          <p:cNvSpPr>
            <a:spLocks/>
          </p:cNvSpPr>
          <p:nvPr/>
        </p:nvSpPr>
        <p:spPr bwMode="auto">
          <a:xfrm>
            <a:off x="6576615" y="2705460"/>
            <a:ext cx="989437" cy="657757"/>
          </a:xfrm>
          <a:custGeom>
            <a:avLst/>
            <a:gdLst>
              <a:gd name="T0" fmla="*/ 883 w 883"/>
              <a:gd name="T1" fmla="*/ 78 h 587"/>
              <a:gd name="T2" fmla="*/ 665 w 883"/>
              <a:gd name="T3" fmla="*/ 587 h 587"/>
              <a:gd name="T4" fmla="*/ 137 w 883"/>
              <a:gd name="T5" fmla="*/ 411 h 587"/>
              <a:gd name="T6" fmla="*/ 0 w 883"/>
              <a:gd name="T7" fmla="*/ 142 h 587"/>
              <a:gd name="T8" fmla="*/ 279 w 883"/>
              <a:gd name="T9" fmla="*/ 0 h 587"/>
              <a:gd name="T10" fmla="*/ 883 w 883"/>
              <a:gd name="T11" fmla="*/ 78 h 5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83" h="587">
                <a:moveTo>
                  <a:pt x="883" y="78"/>
                </a:moveTo>
                <a:lnTo>
                  <a:pt x="665" y="587"/>
                </a:lnTo>
                <a:lnTo>
                  <a:pt x="137" y="411"/>
                </a:lnTo>
                <a:lnTo>
                  <a:pt x="0" y="142"/>
                </a:lnTo>
                <a:lnTo>
                  <a:pt x="279" y="0"/>
                </a:lnTo>
                <a:lnTo>
                  <a:pt x="883" y="78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0" name="Freeform 56"/>
          <p:cNvSpPr>
            <a:spLocks/>
          </p:cNvSpPr>
          <p:nvPr/>
        </p:nvSpPr>
        <p:spPr bwMode="auto">
          <a:xfrm>
            <a:off x="6666449" y="3078023"/>
            <a:ext cx="591645" cy="670083"/>
          </a:xfrm>
          <a:custGeom>
            <a:avLst/>
            <a:gdLst>
              <a:gd name="T0" fmla="*/ 83 w 223"/>
              <a:gd name="T1" fmla="*/ 0 h 253"/>
              <a:gd name="T2" fmla="*/ 0 w 223"/>
              <a:gd name="T3" fmla="*/ 241 h 253"/>
              <a:gd name="T4" fmla="*/ 118 w 223"/>
              <a:gd name="T5" fmla="*/ 253 h 253"/>
              <a:gd name="T6" fmla="*/ 223 w 223"/>
              <a:gd name="T7" fmla="*/ 193 h 253"/>
              <a:gd name="T8" fmla="*/ 203 w 223"/>
              <a:gd name="T9" fmla="*/ 75 h 253"/>
              <a:gd name="T10" fmla="*/ 83 w 223"/>
              <a:gd name="T11" fmla="*/ 0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3" h="253">
                <a:moveTo>
                  <a:pt x="83" y="0"/>
                </a:moveTo>
                <a:cubicBezTo>
                  <a:pt x="0" y="241"/>
                  <a:pt x="0" y="241"/>
                  <a:pt x="0" y="241"/>
                </a:cubicBezTo>
                <a:cubicBezTo>
                  <a:pt x="118" y="253"/>
                  <a:pt x="118" y="253"/>
                  <a:pt x="118" y="253"/>
                </a:cubicBezTo>
                <a:cubicBezTo>
                  <a:pt x="118" y="253"/>
                  <a:pt x="223" y="198"/>
                  <a:pt x="223" y="193"/>
                </a:cubicBezTo>
                <a:cubicBezTo>
                  <a:pt x="223" y="188"/>
                  <a:pt x="203" y="75"/>
                  <a:pt x="203" y="75"/>
                </a:cubicBezTo>
                <a:lnTo>
                  <a:pt x="83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1" name="Freeform 57"/>
          <p:cNvSpPr>
            <a:spLocks/>
          </p:cNvSpPr>
          <p:nvPr/>
        </p:nvSpPr>
        <p:spPr bwMode="auto">
          <a:xfrm>
            <a:off x="5792237" y="2734594"/>
            <a:ext cx="1195616" cy="869539"/>
          </a:xfrm>
          <a:custGeom>
            <a:avLst/>
            <a:gdLst>
              <a:gd name="T0" fmla="*/ 451 w 451"/>
              <a:gd name="T1" fmla="*/ 138 h 328"/>
              <a:gd name="T2" fmla="*/ 400 w 451"/>
              <a:gd name="T3" fmla="*/ 327 h 328"/>
              <a:gd name="T4" fmla="*/ 22 w 451"/>
              <a:gd name="T5" fmla="*/ 247 h 328"/>
              <a:gd name="T6" fmla="*/ 0 w 451"/>
              <a:gd name="T7" fmla="*/ 169 h 328"/>
              <a:gd name="T8" fmla="*/ 42 w 451"/>
              <a:gd name="T9" fmla="*/ 0 h 328"/>
              <a:gd name="T10" fmla="*/ 451 w 451"/>
              <a:gd name="T11" fmla="*/ 138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51" h="328">
                <a:moveTo>
                  <a:pt x="451" y="138"/>
                </a:moveTo>
                <a:cubicBezTo>
                  <a:pt x="451" y="138"/>
                  <a:pt x="395" y="328"/>
                  <a:pt x="400" y="327"/>
                </a:cubicBezTo>
                <a:cubicBezTo>
                  <a:pt x="405" y="326"/>
                  <a:pt x="22" y="247"/>
                  <a:pt x="22" y="247"/>
                </a:cubicBezTo>
                <a:cubicBezTo>
                  <a:pt x="0" y="169"/>
                  <a:pt x="0" y="169"/>
                  <a:pt x="0" y="169"/>
                </a:cubicBezTo>
                <a:cubicBezTo>
                  <a:pt x="42" y="0"/>
                  <a:pt x="42" y="0"/>
                  <a:pt x="42" y="0"/>
                </a:cubicBezTo>
                <a:lnTo>
                  <a:pt x="451" y="13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2" name="Freeform 58"/>
          <p:cNvSpPr>
            <a:spLocks/>
          </p:cNvSpPr>
          <p:nvPr/>
        </p:nvSpPr>
        <p:spPr bwMode="auto">
          <a:xfrm>
            <a:off x="5963626" y="5495027"/>
            <a:ext cx="1067875" cy="981593"/>
          </a:xfrm>
          <a:custGeom>
            <a:avLst/>
            <a:gdLst>
              <a:gd name="T0" fmla="*/ 473 w 953"/>
              <a:gd name="T1" fmla="*/ 876 h 876"/>
              <a:gd name="T2" fmla="*/ 0 w 953"/>
              <a:gd name="T3" fmla="*/ 261 h 876"/>
              <a:gd name="T4" fmla="*/ 236 w 953"/>
              <a:gd name="T5" fmla="*/ 0 h 876"/>
              <a:gd name="T6" fmla="*/ 953 w 953"/>
              <a:gd name="T7" fmla="*/ 0 h 876"/>
              <a:gd name="T8" fmla="*/ 773 w 953"/>
              <a:gd name="T9" fmla="*/ 348 h 876"/>
              <a:gd name="T10" fmla="*/ 473 w 953"/>
              <a:gd name="T11" fmla="*/ 876 h 8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53" h="876">
                <a:moveTo>
                  <a:pt x="473" y="876"/>
                </a:moveTo>
                <a:lnTo>
                  <a:pt x="0" y="261"/>
                </a:lnTo>
                <a:lnTo>
                  <a:pt x="236" y="0"/>
                </a:lnTo>
                <a:lnTo>
                  <a:pt x="953" y="0"/>
                </a:lnTo>
                <a:lnTo>
                  <a:pt x="773" y="348"/>
                </a:lnTo>
                <a:lnTo>
                  <a:pt x="473" y="876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3" name="Freeform 59"/>
          <p:cNvSpPr>
            <a:spLocks/>
          </p:cNvSpPr>
          <p:nvPr/>
        </p:nvSpPr>
        <p:spPr bwMode="auto">
          <a:xfrm>
            <a:off x="5598575" y="4748748"/>
            <a:ext cx="906517" cy="1034259"/>
          </a:xfrm>
          <a:custGeom>
            <a:avLst/>
            <a:gdLst>
              <a:gd name="T0" fmla="*/ 342 w 342"/>
              <a:gd name="T1" fmla="*/ 309 h 390"/>
              <a:gd name="T2" fmla="*/ 112 w 342"/>
              <a:gd name="T3" fmla="*/ 0 h 390"/>
              <a:gd name="T4" fmla="*/ 2 w 342"/>
              <a:gd name="T5" fmla="*/ 198 h 390"/>
              <a:gd name="T6" fmla="*/ 102 w 342"/>
              <a:gd name="T7" fmla="*/ 340 h 390"/>
              <a:gd name="T8" fmla="*/ 252 w 342"/>
              <a:gd name="T9" fmla="*/ 390 h 390"/>
              <a:gd name="T10" fmla="*/ 342 w 342"/>
              <a:gd name="T11" fmla="*/ 309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42" h="390">
                <a:moveTo>
                  <a:pt x="342" y="309"/>
                </a:moveTo>
                <a:cubicBezTo>
                  <a:pt x="112" y="0"/>
                  <a:pt x="112" y="0"/>
                  <a:pt x="112" y="0"/>
                </a:cubicBezTo>
                <a:cubicBezTo>
                  <a:pt x="112" y="0"/>
                  <a:pt x="0" y="185"/>
                  <a:pt x="2" y="198"/>
                </a:cubicBezTo>
                <a:cubicBezTo>
                  <a:pt x="4" y="211"/>
                  <a:pt x="102" y="340"/>
                  <a:pt x="102" y="340"/>
                </a:cubicBezTo>
                <a:cubicBezTo>
                  <a:pt x="252" y="390"/>
                  <a:pt x="252" y="390"/>
                  <a:pt x="252" y="390"/>
                </a:cubicBezTo>
                <a:lnTo>
                  <a:pt x="342" y="309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4" name="Freeform 60"/>
          <p:cNvSpPr>
            <a:spLocks/>
          </p:cNvSpPr>
          <p:nvPr/>
        </p:nvSpPr>
        <p:spPr bwMode="auto">
          <a:xfrm>
            <a:off x="6652758" y="4644538"/>
            <a:ext cx="1283018" cy="811271"/>
          </a:xfrm>
          <a:custGeom>
            <a:avLst/>
            <a:gdLst>
              <a:gd name="T0" fmla="*/ 1145 w 1145"/>
              <a:gd name="T1" fmla="*/ 648 h 724"/>
              <a:gd name="T2" fmla="*/ 722 w 1145"/>
              <a:gd name="T3" fmla="*/ 0 h 724"/>
              <a:gd name="T4" fmla="*/ 0 w 1145"/>
              <a:gd name="T5" fmla="*/ 35 h 724"/>
              <a:gd name="T6" fmla="*/ 532 w 1145"/>
              <a:gd name="T7" fmla="*/ 724 h 724"/>
              <a:gd name="T8" fmla="*/ 1145 w 1145"/>
              <a:gd name="T9" fmla="*/ 648 h 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5" h="724">
                <a:moveTo>
                  <a:pt x="1145" y="648"/>
                </a:moveTo>
                <a:lnTo>
                  <a:pt x="722" y="0"/>
                </a:lnTo>
                <a:lnTo>
                  <a:pt x="0" y="35"/>
                </a:lnTo>
                <a:lnTo>
                  <a:pt x="532" y="724"/>
                </a:lnTo>
                <a:lnTo>
                  <a:pt x="1145" y="648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5" name="Freeform 61"/>
          <p:cNvSpPr>
            <a:spLocks/>
          </p:cNvSpPr>
          <p:nvPr/>
        </p:nvSpPr>
        <p:spPr bwMode="auto">
          <a:xfrm>
            <a:off x="6709029" y="4324063"/>
            <a:ext cx="965905" cy="737315"/>
          </a:xfrm>
          <a:custGeom>
            <a:avLst/>
            <a:gdLst>
              <a:gd name="T0" fmla="*/ 177 w 364"/>
              <a:gd name="T1" fmla="*/ 278 h 278"/>
              <a:gd name="T2" fmla="*/ 0 w 364"/>
              <a:gd name="T3" fmla="*/ 22 h 278"/>
              <a:gd name="T4" fmla="*/ 163 w 364"/>
              <a:gd name="T5" fmla="*/ 0 h 278"/>
              <a:gd name="T6" fmla="*/ 344 w 364"/>
              <a:gd name="T7" fmla="*/ 71 h 278"/>
              <a:gd name="T8" fmla="*/ 357 w 364"/>
              <a:gd name="T9" fmla="*/ 198 h 278"/>
              <a:gd name="T10" fmla="*/ 177 w 364"/>
              <a:gd name="T11" fmla="*/ 278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4" h="278">
                <a:moveTo>
                  <a:pt x="177" y="278"/>
                </a:moveTo>
                <a:cubicBezTo>
                  <a:pt x="0" y="22"/>
                  <a:pt x="0" y="22"/>
                  <a:pt x="0" y="22"/>
                </a:cubicBezTo>
                <a:cubicBezTo>
                  <a:pt x="163" y="0"/>
                  <a:pt x="163" y="0"/>
                  <a:pt x="163" y="0"/>
                </a:cubicBezTo>
                <a:cubicBezTo>
                  <a:pt x="163" y="0"/>
                  <a:pt x="342" y="60"/>
                  <a:pt x="344" y="71"/>
                </a:cubicBezTo>
                <a:cubicBezTo>
                  <a:pt x="345" y="82"/>
                  <a:pt x="364" y="190"/>
                  <a:pt x="357" y="198"/>
                </a:cubicBezTo>
                <a:cubicBezTo>
                  <a:pt x="349" y="205"/>
                  <a:pt x="177" y="278"/>
                  <a:pt x="177" y="278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6" name="Freeform 62"/>
          <p:cNvSpPr>
            <a:spLocks/>
          </p:cNvSpPr>
          <p:nvPr/>
        </p:nvSpPr>
        <p:spPr bwMode="auto">
          <a:xfrm>
            <a:off x="6018532" y="4530243"/>
            <a:ext cx="1272933" cy="1195616"/>
          </a:xfrm>
          <a:custGeom>
            <a:avLst/>
            <a:gdLst>
              <a:gd name="T0" fmla="*/ 480 w 480"/>
              <a:gd name="T1" fmla="*/ 205 h 451"/>
              <a:gd name="T2" fmla="*/ 334 w 480"/>
              <a:gd name="T3" fmla="*/ 0 h 451"/>
              <a:gd name="T4" fmla="*/ 143 w 480"/>
              <a:gd name="T5" fmla="*/ 47 h 451"/>
              <a:gd name="T6" fmla="*/ 0 w 480"/>
              <a:gd name="T7" fmla="*/ 235 h 451"/>
              <a:gd name="T8" fmla="*/ 122 w 480"/>
              <a:gd name="T9" fmla="*/ 451 h 451"/>
              <a:gd name="T10" fmla="*/ 480 w 480"/>
              <a:gd name="T11" fmla="*/ 205 h 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80" h="451">
                <a:moveTo>
                  <a:pt x="480" y="205"/>
                </a:moveTo>
                <a:cubicBezTo>
                  <a:pt x="334" y="0"/>
                  <a:pt x="334" y="0"/>
                  <a:pt x="334" y="0"/>
                </a:cubicBezTo>
                <a:cubicBezTo>
                  <a:pt x="143" y="47"/>
                  <a:pt x="143" y="47"/>
                  <a:pt x="143" y="47"/>
                </a:cubicBezTo>
                <a:cubicBezTo>
                  <a:pt x="143" y="47"/>
                  <a:pt x="0" y="226"/>
                  <a:pt x="0" y="235"/>
                </a:cubicBezTo>
                <a:cubicBezTo>
                  <a:pt x="0" y="245"/>
                  <a:pt x="122" y="451"/>
                  <a:pt x="122" y="451"/>
                </a:cubicBezTo>
                <a:lnTo>
                  <a:pt x="480" y="205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7" name="Freeform 63"/>
          <p:cNvSpPr>
            <a:spLocks/>
          </p:cNvSpPr>
          <p:nvPr/>
        </p:nvSpPr>
        <p:spPr bwMode="auto">
          <a:xfrm>
            <a:off x="4242722" y="2356395"/>
            <a:ext cx="1591166" cy="3993604"/>
          </a:xfrm>
          <a:custGeom>
            <a:avLst/>
            <a:gdLst>
              <a:gd name="T0" fmla="*/ 121 w 600"/>
              <a:gd name="T1" fmla="*/ 0 h 1506"/>
              <a:gd name="T2" fmla="*/ 0 w 600"/>
              <a:gd name="T3" fmla="*/ 438 h 1506"/>
              <a:gd name="T4" fmla="*/ 118 w 600"/>
              <a:gd name="T5" fmla="*/ 618 h 1506"/>
              <a:gd name="T6" fmla="*/ 119 w 600"/>
              <a:gd name="T7" fmla="*/ 615 h 1506"/>
              <a:gd name="T8" fmla="*/ 120 w 600"/>
              <a:gd name="T9" fmla="*/ 612 h 1506"/>
              <a:gd name="T10" fmla="*/ 121 w 600"/>
              <a:gd name="T11" fmla="*/ 610 h 1506"/>
              <a:gd name="T12" fmla="*/ 121 w 600"/>
              <a:gd name="T13" fmla="*/ 607 h 1506"/>
              <a:gd name="T14" fmla="*/ 151 w 600"/>
              <a:gd name="T15" fmla="*/ 544 h 1506"/>
              <a:gd name="T16" fmla="*/ 190 w 600"/>
              <a:gd name="T17" fmla="*/ 514 h 1506"/>
              <a:gd name="T18" fmla="*/ 235 w 600"/>
              <a:gd name="T19" fmla="*/ 519 h 1506"/>
              <a:gd name="T20" fmla="*/ 280 w 600"/>
              <a:gd name="T21" fmla="*/ 561 h 1506"/>
              <a:gd name="T22" fmla="*/ 316 w 600"/>
              <a:gd name="T23" fmla="*/ 636 h 1506"/>
              <a:gd name="T24" fmla="*/ 336 w 600"/>
              <a:gd name="T25" fmla="*/ 728 h 1506"/>
              <a:gd name="T26" fmla="*/ 339 w 600"/>
              <a:gd name="T27" fmla="*/ 824 h 1506"/>
              <a:gd name="T28" fmla="*/ 322 w 600"/>
              <a:gd name="T29" fmla="*/ 912 h 1506"/>
              <a:gd name="T30" fmla="*/ 290 w 600"/>
              <a:gd name="T31" fmla="*/ 973 h 1506"/>
              <a:gd name="T32" fmla="*/ 249 w 600"/>
              <a:gd name="T33" fmla="*/ 998 h 1506"/>
              <a:gd name="T34" fmla="*/ 204 w 600"/>
              <a:gd name="T35" fmla="*/ 987 h 1506"/>
              <a:gd name="T36" fmla="*/ 162 w 600"/>
              <a:gd name="T37" fmla="*/ 942 h 1506"/>
              <a:gd name="T38" fmla="*/ 160 w 600"/>
              <a:gd name="T39" fmla="*/ 939 h 1506"/>
              <a:gd name="T40" fmla="*/ 158 w 600"/>
              <a:gd name="T41" fmla="*/ 936 h 1506"/>
              <a:gd name="T42" fmla="*/ 157 w 600"/>
              <a:gd name="T43" fmla="*/ 933 h 1506"/>
              <a:gd name="T44" fmla="*/ 155 w 600"/>
              <a:gd name="T45" fmla="*/ 930 h 1506"/>
              <a:gd name="T46" fmla="*/ 88 w 600"/>
              <a:gd name="T47" fmla="*/ 1148 h 1506"/>
              <a:gd name="T48" fmla="*/ 303 w 600"/>
              <a:gd name="T49" fmla="*/ 1506 h 1506"/>
              <a:gd name="T50" fmla="*/ 600 w 600"/>
              <a:gd name="T51" fmla="*/ 655 h 1506"/>
              <a:gd name="T52" fmla="*/ 121 w 600"/>
              <a:gd name="T53" fmla="*/ 0 h 1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00" h="1506">
                <a:moveTo>
                  <a:pt x="121" y="0"/>
                </a:moveTo>
                <a:cubicBezTo>
                  <a:pt x="0" y="438"/>
                  <a:pt x="0" y="438"/>
                  <a:pt x="0" y="438"/>
                </a:cubicBezTo>
                <a:cubicBezTo>
                  <a:pt x="118" y="618"/>
                  <a:pt x="118" y="618"/>
                  <a:pt x="118" y="618"/>
                </a:cubicBezTo>
                <a:cubicBezTo>
                  <a:pt x="119" y="617"/>
                  <a:pt x="119" y="616"/>
                  <a:pt x="119" y="615"/>
                </a:cubicBezTo>
                <a:cubicBezTo>
                  <a:pt x="119" y="614"/>
                  <a:pt x="120" y="613"/>
                  <a:pt x="120" y="612"/>
                </a:cubicBezTo>
                <a:cubicBezTo>
                  <a:pt x="120" y="612"/>
                  <a:pt x="120" y="611"/>
                  <a:pt x="121" y="610"/>
                </a:cubicBezTo>
                <a:cubicBezTo>
                  <a:pt x="121" y="609"/>
                  <a:pt x="121" y="608"/>
                  <a:pt x="121" y="607"/>
                </a:cubicBezTo>
                <a:cubicBezTo>
                  <a:pt x="129" y="581"/>
                  <a:pt x="139" y="560"/>
                  <a:pt x="151" y="544"/>
                </a:cubicBezTo>
                <a:cubicBezTo>
                  <a:pt x="163" y="529"/>
                  <a:pt x="176" y="518"/>
                  <a:pt x="190" y="514"/>
                </a:cubicBezTo>
                <a:cubicBezTo>
                  <a:pt x="205" y="510"/>
                  <a:pt x="220" y="511"/>
                  <a:pt x="235" y="519"/>
                </a:cubicBezTo>
                <a:cubicBezTo>
                  <a:pt x="250" y="527"/>
                  <a:pt x="266" y="541"/>
                  <a:pt x="280" y="561"/>
                </a:cubicBezTo>
                <a:cubicBezTo>
                  <a:pt x="294" y="582"/>
                  <a:pt x="306" y="608"/>
                  <a:pt x="316" y="636"/>
                </a:cubicBezTo>
                <a:cubicBezTo>
                  <a:pt x="325" y="665"/>
                  <a:pt x="332" y="696"/>
                  <a:pt x="336" y="728"/>
                </a:cubicBezTo>
                <a:cubicBezTo>
                  <a:pt x="340" y="760"/>
                  <a:pt x="341" y="793"/>
                  <a:pt x="339" y="824"/>
                </a:cubicBezTo>
                <a:cubicBezTo>
                  <a:pt x="336" y="855"/>
                  <a:pt x="331" y="885"/>
                  <a:pt x="322" y="912"/>
                </a:cubicBezTo>
                <a:cubicBezTo>
                  <a:pt x="314" y="938"/>
                  <a:pt x="303" y="958"/>
                  <a:pt x="290" y="973"/>
                </a:cubicBezTo>
                <a:cubicBezTo>
                  <a:pt x="277" y="987"/>
                  <a:pt x="263" y="996"/>
                  <a:pt x="249" y="998"/>
                </a:cubicBezTo>
                <a:cubicBezTo>
                  <a:pt x="234" y="1000"/>
                  <a:pt x="219" y="997"/>
                  <a:pt x="204" y="987"/>
                </a:cubicBezTo>
                <a:cubicBezTo>
                  <a:pt x="189" y="978"/>
                  <a:pt x="175" y="963"/>
                  <a:pt x="162" y="942"/>
                </a:cubicBezTo>
                <a:cubicBezTo>
                  <a:pt x="161" y="941"/>
                  <a:pt x="160" y="940"/>
                  <a:pt x="160" y="939"/>
                </a:cubicBezTo>
                <a:cubicBezTo>
                  <a:pt x="159" y="938"/>
                  <a:pt x="159" y="937"/>
                  <a:pt x="158" y="936"/>
                </a:cubicBezTo>
                <a:cubicBezTo>
                  <a:pt x="158" y="935"/>
                  <a:pt x="157" y="934"/>
                  <a:pt x="157" y="933"/>
                </a:cubicBezTo>
                <a:cubicBezTo>
                  <a:pt x="156" y="932"/>
                  <a:pt x="155" y="931"/>
                  <a:pt x="155" y="930"/>
                </a:cubicBezTo>
                <a:cubicBezTo>
                  <a:pt x="88" y="1148"/>
                  <a:pt x="88" y="1148"/>
                  <a:pt x="88" y="1148"/>
                </a:cubicBezTo>
                <a:cubicBezTo>
                  <a:pt x="303" y="1506"/>
                  <a:pt x="303" y="1506"/>
                  <a:pt x="303" y="1506"/>
                </a:cubicBezTo>
                <a:cubicBezTo>
                  <a:pt x="600" y="655"/>
                  <a:pt x="600" y="655"/>
                  <a:pt x="600" y="655"/>
                </a:cubicBezTo>
                <a:cubicBezTo>
                  <a:pt x="121" y="0"/>
                  <a:pt x="121" y="0"/>
                  <a:pt x="121" y="0"/>
                </a:cubicBezTo>
                <a:close/>
              </a:path>
            </a:pathLst>
          </a:custGeom>
          <a:gradFill flip="none" rotWithShape="1">
            <a:gsLst>
              <a:gs pos="75000">
                <a:schemeClr val="accent4"/>
              </a:gs>
              <a:gs pos="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7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8" name="Freeform 64"/>
          <p:cNvSpPr>
            <a:spLocks/>
          </p:cNvSpPr>
          <p:nvPr/>
        </p:nvSpPr>
        <p:spPr bwMode="auto">
          <a:xfrm>
            <a:off x="3959225" y="3576664"/>
            <a:ext cx="1148554" cy="1776056"/>
          </a:xfrm>
          <a:custGeom>
            <a:avLst/>
            <a:gdLst>
              <a:gd name="T0" fmla="*/ 101 w 433"/>
              <a:gd name="T1" fmla="*/ 0 h 670"/>
              <a:gd name="T2" fmla="*/ 220 w 433"/>
              <a:gd name="T3" fmla="*/ 182 h 670"/>
              <a:gd name="T4" fmla="*/ 232 w 433"/>
              <a:gd name="T5" fmla="*/ 200 h 670"/>
              <a:gd name="T6" fmla="*/ 233 w 433"/>
              <a:gd name="T7" fmla="*/ 193 h 670"/>
              <a:gd name="T8" fmla="*/ 234 w 433"/>
              <a:gd name="T9" fmla="*/ 187 h 670"/>
              <a:gd name="T10" fmla="*/ 235 w 433"/>
              <a:gd name="T11" fmla="*/ 181 h 670"/>
              <a:gd name="T12" fmla="*/ 237 w 433"/>
              <a:gd name="T13" fmla="*/ 175 h 670"/>
              <a:gd name="T14" fmla="*/ 237 w 433"/>
              <a:gd name="T15" fmla="*/ 172 h 670"/>
              <a:gd name="T16" fmla="*/ 238 w 433"/>
              <a:gd name="T17" fmla="*/ 170 h 670"/>
              <a:gd name="T18" fmla="*/ 239 w 433"/>
              <a:gd name="T19" fmla="*/ 167 h 670"/>
              <a:gd name="T20" fmla="*/ 240 w 433"/>
              <a:gd name="T21" fmla="*/ 164 h 670"/>
              <a:gd name="T22" fmla="*/ 266 w 433"/>
              <a:gd name="T23" fmla="*/ 109 h 670"/>
              <a:gd name="T24" fmla="*/ 301 w 433"/>
              <a:gd name="T25" fmla="*/ 82 h 670"/>
              <a:gd name="T26" fmla="*/ 340 w 433"/>
              <a:gd name="T27" fmla="*/ 87 h 670"/>
              <a:gd name="T28" fmla="*/ 380 w 433"/>
              <a:gd name="T29" fmla="*/ 125 h 670"/>
              <a:gd name="T30" fmla="*/ 411 w 433"/>
              <a:gd name="T31" fmla="*/ 191 h 670"/>
              <a:gd name="T32" fmla="*/ 429 w 433"/>
              <a:gd name="T33" fmla="*/ 271 h 670"/>
              <a:gd name="T34" fmla="*/ 431 w 433"/>
              <a:gd name="T35" fmla="*/ 356 h 670"/>
              <a:gd name="T36" fmla="*/ 417 w 433"/>
              <a:gd name="T37" fmla="*/ 433 h 670"/>
              <a:gd name="T38" fmla="*/ 389 w 433"/>
              <a:gd name="T39" fmla="*/ 487 h 670"/>
              <a:gd name="T40" fmla="*/ 352 w 433"/>
              <a:gd name="T41" fmla="*/ 509 h 670"/>
              <a:gd name="T42" fmla="*/ 313 w 433"/>
              <a:gd name="T43" fmla="*/ 500 h 670"/>
              <a:gd name="T44" fmla="*/ 275 w 433"/>
              <a:gd name="T45" fmla="*/ 460 h 670"/>
              <a:gd name="T46" fmla="*/ 274 w 433"/>
              <a:gd name="T47" fmla="*/ 457 h 670"/>
              <a:gd name="T48" fmla="*/ 272 w 433"/>
              <a:gd name="T49" fmla="*/ 455 h 670"/>
              <a:gd name="T50" fmla="*/ 270 w 433"/>
              <a:gd name="T51" fmla="*/ 452 h 670"/>
              <a:gd name="T52" fmla="*/ 269 w 433"/>
              <a:gd name="T53" fmla="*/ 449 h 670"/>
              <a:gd name="T54" fmla="*/ 266 w 433"/>
              <a:gd name="T55" fmla="*/ 444 h 670"/>
              <a:gd name="T56" fmla="*/ 263 w 433"/>
              <a:gd name="T57" fmla="*/ 438 h 670"/>
              <a:gd name="T58" fmla="*/ 261 w 433"/>
              <a:gd name="T59" fmla="*/ 433 h 670"/>
              <a:gd name="T60" fmla="*/ 258 w 433"/>
              <a:gd name="T61" fmla="*/ 428 h 670"/>
              <a:gd name="T62" fmla="*/ 251 w 433"/>
              <a:gd name="T63" fmla="*/ 450 h 670"/>
              <a:gd name="T64" fmla="*/ 184 w 433"/>
              <a:gd name="T65" fmla="*/ 670 h 670"/>
              <a:gd name="T66" fmla="*/ 0 w 433"/>
              <a:gd name="T67" fmla="*/ 364 h 670"/>
              <a:gd name="T68" fmla="*/ 101 w 433"/>
              <a:gd name="T69" fmla="*/ 0 h 6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33" h="670">
                <a:moveTo>
                  <a:pt x="101" y="0"/>
                </a:moveTo>
                <a:cubicBezTo>
                  <a:pt x="220" y="182"/>
                  <a:pt x="220" y="182"/>
                  <a:pt x="220" y="182"/>
                </a:cubicBezTo>
                <a:cubicBezTo>
                  <a:pt x="232" y="200"/>
                  <a:pt x="232" y="200"/>
                  <a:pt x="232" y="200"/>
                </a:cubicBezTo>
                <a:cubicBezTo>
                  <a:pt x="232" y="198"/>
                  <a:pt x="232" y="196"/>
                  <a:pt x="233" y="193"/>
                </a:cubicBezTo>
                <a:cubicBezTo>
                  <a:pt x="233" y="191"/>
                  <a:pt x="233" y="189"/>
                  <a:pt x="234" y="187"/>
                </a:cubicBezTo>
                <a:cubicBezTo>
                  <a:pt x="234" y="185"/>
                  <a:pt x="235" y="183"/>
                  <a:pt x="235" y="181"/>
                </a:cubicBezTo>
                <a:cubicBezTo>
                  <a:pt x="236" y="179"/>
                  <a:pt x="236" y="177"/>
                  <a:pt x="237" y="175"/>
                </a:cubicBezTo>
                <a:cubicBezTo>
                  <a:pt x="237" y="174"/>
                  <a:pt x="237" y="173"/>
                  <a:pt x="237" y="172"/>
                </a:cubicBezTo>
                <a:cubicBezTo>
                  <a:pt x="238" y="171"/>
                  <a:pt x="238" y="171"/>
                  <a:pt x="238" y="170"/>
                </a:cubicBezTo>
                <a:cubicBezTo>
                  <a:pt x="238" y="169"/>
                  <a:pt x="239" y="168"/>
                  <a:pt x="239" y="167"/>
                </a:cubicBezTo>
                <a:cubicBezTo>
                  <a:pt x="239" y="166"/>
                  <a:pt x="239" y="165"/>
                  <a:pt x="240" y="164"/>
                </a:cubicBezTo>
                <a:cubicBezTo>
                  <a:pt x="247" y="141"/>
                  <a:pt x="255" y="122"/>
                  <a:pt x="266" y="109"/>
                </a:cubicBezTo>
                <a:cubicBezTo>
                  <a:pt x="276" y="95"/>
                  <a:pt x="288" y="86"/>
                  <a:pt x="301" y="82"/>
                </a:cubicBezTo>
                <a:cubicBezTo>
                  <a:pt x="313" y="79"/>
                  <a:pt x="327" y="80"/>
                  <a:pt x="340" y="87"/>
                </a:cubicBezTo>
                <a:cubicBezTo>
                  <a:pt x="354" y="94"/>
                  <a:pt x="367" y="106"/>
                  <a:pt x="380" y="125"/>
                </a:cubicBezTo>
                <a:cubicBezTo>
                  <a:pt x="392" y="143"/>
                  <a:pt x="403" y="166"/>
                  <a:pt x="411" y="191"/>
                </a:cubicBezTo>
                <a:cubicBezTo>
                  <a:pt x="419" y="216"/>
                  <a:pt x="425" y="243"/>
                  <a:pt x="429" y="271"/>
                </a:cubicBezTo>
                <a:cubicBezTo>
                  <a:pt x="432" y="299"/>
                  <a:pt x="433" y="328"/>
                  <a:pt x="431" y="356"/>
                </a:cubicBezTo>
                <a:cubicBezTo>
                  <a:pt x="429" y="383"/>
                  <a:pt x="425" y="409"/>
                  <a:pt x="417" y="433"/>
                </a:cubicBezTo>
                <a:cubicBezTo>
                  <a:pt x="409" y="456"/>
                  <a:pt x="400" y="474"/>
                  <a:pt x="389" y="487"/>
                </a:cubicBezTo>
                <a:cubicBezTo>
                  <a:pt x="378" y="500"/>
                  <a:pt x="365" y="507"/>
                  <a:pt x="352" y="509"/>
                </a:cubicBezTo>
                <a:cubicBezTo>
                  <a:pt x="339" y="512"/>
                  <a:pt x="326" y="509"/>
                  <a:pt x="313" y="500"/>
                </a:cubicBezTo>
                <a:cubicBezTo>
                  <a:pt x="300" y="492"/>
                  <a:pt x="287" y="479"/>
                  <a:pt x="275" y="460"/>
                </a:cubicBezTo>
                <a:cubicBezTo>
                  <a:pt x="275" y="459"/>
                  <a:pt x="274" y="458"/>
                  <a:pt x="274" y="457"/>
                </a:cubicBezTo>
                <a:cubicBezTo>
                  <a:pt x="273" y="456"/>
                  <a:pt x="272" y="455"/>
                  <a:pt x="272" y="455"/>
                </a:cubicBezTo>
                <a:cubicBezTo>
                  <a:pt x="271" y="454"/>
                  <a:pt x="271" y="453"/>
                  <a:pt x="270" y="452"/>
                </a:cubicBezTo>
                <a:cubicBezTo>
                  <a:pt x="270" y="451"/>
                  <a:pt x="269" y="450"/>
                  <a:pt x="269" y="449"/>
                </a:cubicBezTo>
                <a:cubicBezTo>
                  <a:pt x="268" y="447"/>
                  <a:pt x="267" y="445"/>
                  <a:pt x="266" y="444"/>
                </a:cubicBezTo>
                <a:cubicBezTo>
                  <a:pt x="265" y="442"/>
                  <a:pt x="264" y="440"/>
                  <a:pt x="263" y="438"/>
                </a:cubicBezTo>
                <a:cubicBezTo>
                  <a:pt x="262" y="437"/>
                  <a:pt x="261" y="435"/>
                  <a:pt x="261" y="433"/>
                </a:cubicBezTo>
                <a:cubicBezTo>
                  <a:pt x="260" y="431"/>
                  <a:pt x="259" y="429"/>
                  <a:pt x="258" y="428"/>
                </a:cubicBezTo>
                <a:cubicBezTo>
                  <a:pt x="251" y="450"/>
                  <a:pt x="251" y="450"/>
                  <a:pt x="251" y="450"/>
                </a:cubicBezTo>
                <a:cubicBezTo>
                  <a:pt x="184" y="670"/>
                  <a:pt x="184" y="670"/>
                  <a:pt x="184" y="670"/>
                </a:cubicBezTo>
                <a:cubicBezTo>
                  <a:pt x="0" y="364"/>
                  <a:pt x="0" y="364"/>
                  <a:pt x="0" y="364"/>
                </a:cubicBezTo>
                <a:lnTo>
                  <a:pt x="101" y="0"/>
                </a:lnTo>
                <a:close/>
              </a:path>
            </a:pathLst>
          </a:custGeom>
          <a:gradFill>
            <a:gsLst>
              <a:gs pos="51000">
                <a:schemeClr val="accent6">
                  <a:lumMod val="40000"/>
                  <a:lumOff val="60000"/>
                </a:schemeClr>
              </a:gs>
              <a:gs pos="0">
                <a:schemeClr val="accent6">
                  <a:lumMod val="20000"/>
                  <a:lumOff val="80000"/>
                </a:schemeClr>
              </a:gs>
              <a:gs pos="100000">
                <a:schemeClr val="accent6"/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6" name="Freeform 65"/>
          <p:cNvSpPr>
            <a:spLocks/>
          </p:cNvSpPr>
          <p:nvPr/>
        </p:nvSpPr>
        <p:spPr bwMode="auto">
          <a:xfrm>
            <a:off x="3983877" y="3629329"/>
            <a:ext cx="1102611" cy="1670725"/>
          </a:xfrm>
          <a:custGeom>
            <a:avLst/>
            <a:gdLst>
              <a:gd name="T0" fmla="*/ 0 w 416"/>
              <a:gd name="T1" fmla="*/ 343 h 630"/>
              <a:gd name="T2" fmla="*/ 95 w 416"/>
              <a:gd name="T3" fmla="*/ 0 h 630"/>
              <a:gd name="T4" fmla="*/ 227 w 416"/>
              <a:gd name="T5" fmla="*/ 202 h 630"/>
              <a:gd name="T6" fmla="*/ 231 w 416"/>
              <a:gd name="T7" fmla="*/ 181 h 630"/>
              <a:gd name="T8" fmla="*/ 232 w 416"/>
              <a:gd name="T9" fmla="*/ 175 h 630"/>
              <a:gd name="T10" fmla="*/ 233 w 416"/>
              <a:gd name="T11" fmla="*/ 169 h 630"/>
              <a:gd name="T12" fmla="*/ 234 w 416"/>
              <a:gd name="T13" fmla="*/ 163 h 630"/>
              <a:gd name="T14" fmla="*/ 237 w 416"/>
              <a:gd name="T15" fmla="*/ 153 h 630"/>
              <a:gd name="T16" fmla="*/ 238 w 416"/>
              <a:gd name="T17" fmla="*/ 149 h 630"/>
              <a:gd name="T18" fmla="*/ 238 w 416"/>
              <a:gd name="T19" fmla="*/ 146 h 630"/>
              <a:gd name="T20" fmla="*/ 263 w 416"/>
              <a:gd name="T21" fmla="*/ 94 h 630"/>
              <a:gd name="T22" fmla="*/ 294 w 416"/>
              <a:gd name="T23" fmla="*/ 70 h 630"/>
              <a:gd name="T24" fmla="*/ 306 w 416"/>
              <a:gd name="T25" fmla="*/ 68 h 630"/>
              <a:gd name="T26" fmla="*/ 327 w 416"/>
              <a:gd name="T27" fmla="*/ 74 h 630"/>
              <a:gd name="T28" fmla="*/ 364 w 416"/>
              <a:gd name="T29" fmla="*/ 109 h 630"/>
              <a:gd name="T30" fmla="*/ 394 w 416"/>
              <a:gd name="T31" fmla="*/ 173 h 630"/>
              <a:gd name="T32" fmla="*/ 412 w 416"/>
              <a:gd name="T33" fmla="*/ 252 h 630"/>
              <a:gd name="T34" fmla="*/ 414 w 416"/>
              <a:gd name="T35" fmla="*/ 335 h 630"/>
              <a:gd name="T36" fmla="*/ 400 w 416"/>
              <a:gd name="T37" fmla="*/ 410 h 630"/>
              <a:gd name="T38" fmla="*/ 373 w 416"/>
              <a:gd name="T39" fmla="*/ 462 h 630"/>
              <a:gd name="T40" fmla="*/ 342 w 416"/>
              <a:gd name="T41" fmla="*/ 481 h 630"/>
              <a:gd name="T42" fmla="*/ 335 w 416"/>
              <a:gd name="T43" fmla="*/ 482 h 630"/>
              <a:gd name="T44" fmla="*/ 308 w 416"/>
              <a:gd name="T45" fmla="*/ 474 h 630"/>
              <a:gd name="T46" fmla="*/ 273 w 416"/>
              <a:gd name="T47" fmla="*/ 436 h 630"/>
              <a:gd name="T48" fmla="*/ 271 w 416"/>
              <a:gd name="T49" fmla="*/ 433 h 630"/>
              <a:gd name="T50" fmla="*/ 268 w 416"/>
              <a:gd name="T51" fmla="*/ 428 h 630"/>
              <a:gd name="T52" fmla="*/ 267 w 416"/>
              <a:gd name="T53" fmla="*/ 425 h 630"/>
              <a:gd name="T54" fmla="*/ 264 w 416"/>
              <a:gd name="T55" fmla="*/ 420 h 630"/>
              <a:gd name="T56" fmla="*/ 262 w 416"/>
              <a:gd name="T57" fmla="*/ 416 h 630"/>
              <a:gd name="T58" fmla="*/ 259 w 416"/>
              <a:gd name="T59" fmla="*/ 410 h 630"/>
              <a:gd name="T60" fmla="*/ 257 w 416"/>
              <a:gd name="T61" fmla="*/ 404 h 630"/>
              <a:gd name="T62" fmla="*/ 248 w 416"/>
              <a:gd name="T63" fmla="*/ 384 h 630"/>
              <a:gd name="T64" fmla="*/ 172 w 416"/>
              <a:gd name="T65" fmla="*/ 630 h 630"/>
              <a:gd name="T66" fmla="*/ 0 w 416"/>
              <a:gd name="T67" fmla="*/ 343 h 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16" h="630">
                <a:moveTo>
                  <a:pt x="0" y="343"/>
                </a:moveTo>
                <a:cubicBezTo>
                  <a:pt x="95" y="0"/>
                  <a:pt x="95" y="0"/>
                  <a:pt x="95" y="0"/>
                </a:cubicBezTo>
                <a:cubicBezTo>
                  <a:pt x="227" y="202"/>
                  <a:pt x="227" y="202"/>
                  <a:pt x="227" y="202"/>
                </a:cubicBezTo>
                <a:cubicBezTo>
                  <a:pt x="231" y="181"/>
                  <a:pt x="231" y="181"/>
                  <a:pt x="231" y="181"/>
                </a:cubicBezTo>
                <a:cubicBezTo>
                  <a:pt x="231" y="179"/>
                  <a:pt x="231" y="177"/>
                  <a:pt x="232" y="175"/>
                </a:cubicBezTo>
                <a:cubicBezTo>
                  <a:pt x="232" y="173"/>
                  <a:pt x="232" y="171"/>
                  <a:pt x="233" y="169"/>
                </a:cubicBezTo>
                <a:cubicBezTo>
                  <a:pt x="233" y="167"/>
                  <a:pt x="234" y="165"/>
                  <a:pt x="234" y="163"/>
                </a:cubicBezTo>
                <a:cubicBezTo>
                  <a:pt x="235" y="161"/>
                  <a:pt x="237" y="153"/>
                  <a:pt x="237" y="153"/>
                </a:cubicBezTo>
                <a:cubicBezTo>
                  <a:pt x="238" y="149"/>
                  <a:pt x="238" y="149"/>
                  <a:pt x="238" y="149"/>
                </a:cubicBezTo>
                <a:cubicBezTo>
                  <a:pt x="238" y="146"/>
                  <a:pt x="238" y="146"/>
                  <a:pt x="238" y="146"/>
                </a:cubicBezTo>
                <a:cubicBezTo>
                  <a:pt x="245" y="125"/>
                  <a:pt x="253" y="107"/>
                  <a:pt x="263" y="94"/>
                </a:cubicBezTo>
                <a:cubicBezTo>
                  <a:pt x="273" y="81"/>
                  <a:pt x="283" y="73"/>
                  <a:pt x="294" y="70"/>
                </a:cubicBezTo>
                <a:cubicBezTo>
                  <a:pt x="298" y="69"/>
                  <a:pt x="302" y="68"/>
                  <a:pt x="306" y="68"/>
                </a:cubicBezTo>
                <a:cubicBezTo>
                  <a:pt x="313" y="68"/>
                  <a:pt x="320" y="70"/>
                  <a:pt x="327" y="74"/>
                </a:cubicBezTo>
                <a:cubicBezTo>
                  <a:pt x="340" y="81"/>
                  <a:pt x="352" y="92"/>
                  <a:pt x="364" y="109"/>
                </a:cubicBezTo>
                <a:cubicBezTo>
                  <a:pt x="376" y="127"/>
                  <a:pt x="386" y="148"/>
                  <a:pt x="394" y="173"/>
                </a:cubicBezTo>
                <a:cubicBezTo>
                  <a:pt x="402" y="198"/>
                  <a:pt x="408" y="224"/>
                  <a:pt x="412" y="252"/>
                </a:cubicBezTo>
                <a:cubicBezTo>
                  <a:pt x="415" y="280"/>
                  <a:pt x="416" y="308"/>
                  <a:pt x="414" y="335"/>
                </a:cubicBezTo>
                <a:cubicBezTo>
                  <a:pt x="412" y="363"/>
                  <a:pt x="408" y="388"/>
                  <a:pt x="400" y="410"/>
                </a:cubicBezTo>
                <a:cubicBezTo>
                  <a:pt x="393" y="432"/>
                  <a:pt x="384" y="449"/>
                  <a:pt x="373" y="462"/>
                </a:cubicBezTo>
                <a:cubicBezTo>
                  <a:pt x="364" y="473"/>
                  <a:pt x="353" y="479"/>
                  <a:pt x="342" y="481"/>
                </a:cubicBezTo>
                <a:cubicBezTo>
                  <a:pt x="340" y="482"/>
                  <a:pt x="337" y="482"/>
                  <a:pt x="335" y="482"/>
                </a:cubicBezTo>
                <a:cubicBezTo>
                  <a:pt x="326" y="482"/>
                  <a:pt x="317" y="479"/>
                  <a:pt x="308" y="474"/>
                </a:cubicBezTo>
                <a:cubicBezTo>
                  <a:pt x="296" y="466"/>
                  <a:pt x="284" y="453"/>
                  <a:pt x="273" y="436"/>
                </a:cubicBezTo>
                <a:cubicBezTo>
                  <a:pt x="271" y="433"/>
                  <a:pt x="271" y="433"/>
                  <a:pt x="271" y="433"/>
                </a:cubicBezTo>
                <a:cubicBezTo>
                  <a:pt x="268" y="428"/>
                  <a:pt x="268" y="428"/>
                  <a:pt x="268" y="428"/>
                </a:cubicBezTo>
                <a:cubicBezTo>
                  <a:pt x="268" y="427"/>
                  <a:pt x="267" y="426"/>
                  <a:pt x="267" y="425"/>
                </a:cubicBezTo>
                <a:cubicBezTo>
                  <a:pt x="266" y="423"/>
                  <a:pt x="265" y="422"/>
                  <a:pt x="264" y="420"/>
                </a:cubicBezTo>
                <a:cubicBezTo>
                  <a:pt x="263" y="418"/>
                  <a:pt x="263" y="417"/>
                  <a:pt x="262" y="416"/>
                </a:cubicBezTo>
                <a:cubicBezTo>
                  <a:pt x="262" y="416"/>
                  <a:pt x="260" y="411"/>
                  <a:pt x="259" y="410"/>
                </a:cubicBezTo>
                <a:cubicBezTo>
                  <a:pt x="258" y="408"/>
                  <a:pt x="257" y="406"/>
                  <a:pt x="257" y="404"/>
                </a:cubicBezTo>
                <a:cubicBezTo>
                  <a:pt x="248" y="384"/>
                  <a:pt x="248" y="384"/>
                  <a:pt x="248" y="384"/>
                </a:cubicBezTo>
                <a:cubicBezTo>
                  <a:pt x="172" y="630"/>
                  <a:pt x="172" y="630"/>
                  <a:pt x="172" y="630"/>
                </a:cubicBezTo>
                <a:lnTo>
                  <a:pt x="0" y="34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7" name="Freeform 66"/>
          <p:cNvSpPr>
            <a:spLocks/>
          </p:cNvSpPr>
          <p:nvPr/>
        </p:nvSpPr>
        <p:spPr bwMode="auto">
          <a:xfrm>
            <a:off x="4564316" y="2335106"/>
            <a:ext cx="3722433" cy="1758127"/>
          </a:xfrm>
          <a:custGeom>
            <a:avLst/>
            <a:gdLst>
              <a:gd name="T0" fmla="*/ 455 w 1404"/>
              <a:gd name="T1" fmla="*/ 0 h 663"/>
              <a:gd name="T2" fmla="*/ 0 w 1404"/>
              <a:gd name="T3" fmla="*/ 8 h 663"/>
              <a:gd name="T4" fmla="*/ 479 w 1404"/>
              <a:gd name="T5" fmla="*/ 663 h 663"/>
              <a:gd name="T6" fmla="*/ 1404 w 1404"/>
              <a:gd name="T7" fmla="*/ 587 h 663"/>
              <a:gd name="T8" fmla="*/ 1120 w 1404"/>
              <a:gd name="T9" fmla="*/ 269 h 663"/>
              <a:gd name="T10" fmla="*/ 876 w 1404"/>
              <a:gd name="T11" fmla="*/ 280 h 663"/>
              <a:gd name="T12" fmla="*/ 877 w 1404"/>
              <a:gd name="T13" fmla="*/ 282 h 663"/>
              <a:gd name="T14" fmla="*/ 879 w 1404"/>
              <a:gd name="T15" fmla="*/ 284 h 663"/>
              <a:gd name="T16" fmla="*/ 881 w 1404"/>
              <a:gd name="T17" fmla="*/ 286 h 663"/>
              <a:gd name="T18" fmla="*/ 883 w 1404"/>
              <a:gd name="T19" fmla="*/ 289 h 663"/>
              <a:gd name="T20" fmla="*/ 913 w 1404"/>
              <a:gd name="T21" fmla="*/ 344 h 663"/>
              <a:gd name="T22" fmla="*/ 909 w 1404"/>
              <a:gd name="T23" fmla="*/ 391 h 663"/>
              <a:gd name="T24" fmla="*/ 871 w 1404"/>
              <a:gd name="T25" fmla="*/ 426 h 663"/>
              <a:gd name="T26" fmla="*/ 801 w 1404"/>
              <a:gd name="T27" fmla="*/ 443 h 663"/>
              <a:gd name="T28" fmla="*/ 710 w 1404"/>
              <a:gd name="T29" fmla="*/ 436 h 663"/>
              <a:gd name="T30" fmla="*/ 618 w 1404"/>
              <a:gd name="T31" fmla="*/ 408 h 663"/>
              <a:gd name="T32" fmla="*/ 536 w 1404"/>
              <a:gd name="T33" fmla="*/ 364 h 663"/>
              <a:gd name="T34" fmla="*/ 475 w 1404"/>
              <a:gd name="T35" fmla="*/ 308 h 663"/>
              <a:gd name="T36" fmla="*/ 448 w 1404"/>
              <a:gd name="T37" fmla="*/ 251 h 663"/>
              <a:gd name="T38" fmla="*/ 458 w 1404"/>
              <a:gd name="T39" fmla="*/ 205 h 663"/>
              <a:gd name="T40" fmla="*/ 500 w 1404"/>
              <a:gd name="T41" fmla="*/ 173 h 663"/>
              <a:gd name="T42" fmla="*/ 571 w 1404"/>
              <a:gd name="T43" fmla="*/ 160 h 663"/>
              <a:gd name="T44" fmla="*/ 574 w 1404"/>
              <a:gd name="T45" fmla="*/ 160 h 663"/>
              <a:gd name="T46" fmla="*/ 578 w 1404"/>
              <a:gd name="T47" fmla="*/ 160 h 663"/>
              <a:gd name="T48" fmla="*/ 582 w 1404"/>
              <a:gd name="T49" fmla="*/ 160 h 663"/>
              <a:gd name="T50" fmla="*/ 585 w 1404"/>
              <a:gd name="T51" fmla="*/ 160 h 663"/>
              <a:gd name="T52" fmla="*/ 455 w 1404"/>
              <a:gd name="T53" fmla="*/ 0 h 6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404" h="663">
                <a:moveTo>
                  <a:pt x="455" y="0"/>
                </a:moveTo>
                <a:cubicBezTo>
                  <a:pt x="0" y="8"/>
                  <a:pt x="0" y="8"/>
                  <a:pt x="0" y="8"/>
                </a:cubicBezTo>
                <a:cubicBezTo>
                  <a:pt x="479" y="663"/>
                  <a:pt x="479" y="663"/>
                  <a:pt x="479" y="663"/>
                </a:cubicBezTo>
                <a:cubicBezTo>
                  <a:pt x="1404" y="587"/>
                  <a:pt x="1404" y="587"/>
                  <a:pt x="1404" y="587"/>
                </a:cubicBezTo>
                <a:cubicBezTo>
                  <a:pt x="1120" y="269"/>
                  <a:pt x="1120" y="269"/>
                  <a:pt x="1120" y="269"/>
                </a:cubicBezTo>
                <a:cubicBezTo>
                  <a:pt x="876" y="280"/>
                  <a:pt x="876" y="280"/>
                  <a:pt x="876" y="280"/>
                </a:cubicBezTo>
                <a:cubicBezTo>
                  <a:pt x="876" y="281"/>
                  <a:pt x="877" y="282"/>
                  <a:pt x="877" y="282"/>
                </a:cubicBezTo>
                <a:cubicBezTo>
                  <a:pt x="878" y="283"/>
                  <a:pt x="879" y="284"/>
                  <a:pt x="879" y="284"/>
                </a:cubicBezTo>
                <a:cubicBezTo>
                  <a:pt x="880" y="285"/>
                  <a:pt x="881" y="286"/>
                  <a:pt x="881" y="286"/>
                </a:cubicBezTo>
                <a:cubicBezTo>
                  <a:pt x="882" y="287"/>
                  <a:pt x="882" y="288"/>
                  <a:pt x="883" y="289"/>
                </a:cubicBezTo>
                <a:cubicBezTo>
                  <a:pt x="899" y="308"/>
                  <a:pt x="909" y="326"/>
                  <a:pt x="913" y="344"/>
                </a:cubicBezTo>
                <a:cubicBezTo>
                  <a:pt x="918" y="361"/>
                  <a:pt x="916" y="377"/>
                  <a:pt x="909" y="391"/>
                </a:cubicBezTo>
                <a:cubicBezTo>
                  <a:pt x="902" y="405"/>
                  <a:pt x="889" y="417"/>
                  <a:pt x="871" y="426"/>
                </a:cubicBezTo>
                <a:cubicBezTo>
                  <a:pt x="853" y="435"/>
                  <a:pt x="829" y="441"/>
                  <a:pt x="801" y="443"/>
                </a:cubicBezTo>
                <a:cubicBezTo>
                  <a:pt x="772" y="445"/>
                  <a:pt x="741" y="442"/>
                  <a:pt x="710" y="436"/>
                </a:cubicBezTo>
                <a:cubicBezTo>
                  <a:pt x="679" y="430"/>
                  <a:pt x="648" y="420"/>
                  <a:pt x="618" y="408"/>
                </a:cubicBezTo>
                <a:cubicBezTo>
                  <a:pt x="588" y="396"/>
                  <a:pt x="560" y="381"/>
                  <a:pt x="536" y="364"/>
                </a:cubicBezTo>
                <a:cubicBezTo>
                  <a:pt x="511" y="347"/>
                  <a:pt x="490" y="328"/>
                  <a:pt x="475" y="308"/>
                </a:cubicBezTo>
                <a:cubicBezTo>
                  <a:pt x="459" y="288"/>
                  <a:pt x="451" y="269"/>
                  <a:pt x="448" y="251"/>
                </a:cubicBezTo>
                <a:cubicBezTo>
                  <a:pt x="446" y="234"/>
                  <a:pt x="449" y="219"/>
                  <a:pt x="458" y="205"/>
                </a:cubicBezTo>
                <a:cubicBezTo>
                  <a:pt x="467" y="192"/>
                  <a:pt x="481" y="181"/>
                  <a:pt x="500" y="173"/>
                </a:cubicBezTo>
                <a:cubicBezTo>
                  <a:pt x="519" y="166"/>
                  <a:pt x="543" y="161"/>
                  <a:pt x="571" y="160"/>
                </a:cubicBezTo>
                <a:cubicBezTo>
                  <a:pt x="572" y="160"/>
                  <a:pt x="573" y="160"/>
                  <a:pt x="574" y="160"/>
                </a:cubicBezTo>
                <a:cubicBezTo>
                  <a:pt x="576" y="160"/>
                  <a:pt x="577" y="160"/>
                  <a:pt x="578" y="160"/>
                </a:cubicBezTo>
                <a:cubicBezTo>
                  <a:pt x="579" y="160"/>
                  <a:pt x="580" y="160"/>
                  <a:pt x="582" y="160"/>
                </a:cubicBezTo>
                <a:cubicBezTo>
                  <a:pt x="583" y="160"/>
                  <a:pt x="584" y="160"/>
                  <a:pt x="585" y="160"/>
                </a:cubicBezTo>
                <a:cubicBezTo>
                  <a:pt x="455" y="0"/>
                  <a:pt x="455" y="0"/>
                  <a:pt x="455" y="0"/>
                </a:cubicBezTo>
                <a:close/>
              </a:path>
            </a:pathLst>
          </a:custGeom>
          <a:gradFill flip="none" rotWithShape="1">
            <a:gsLst>
              <a:gs pos="75000">
                <a:schemeClr val="accent4"/>
              </a:gs>
              <a:gs pos="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7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8" name="Freeform 67"/>
          <p:cNvSpPr>
            <a:spLocks/>
          </p:cNvSpPr>
          <p:nvPr/>
        </p:nvSpPr>
        <p:spPr bwMode="auto">
          <a:xfrm>
            <a:off x="5893086" y="2102610"/>
            <a:ext cx="1672966" cy="1150795"/>
          </a:xfrm>
          <a:custGeom>
            <a:avLst/>
            <a:gdLst>
              <a:gd name="T0" fmla="*/ 399 w 631"/>
              <a:gd name="T1" fmla="*/ 0 h 434"/>
              <a:gd name="T2" fmla="*/ 4 w 631"/>
              <a:gd name="T3" fmla="*/ 7 h 434"/>
              <a:gd name="T4" fmla="*/ 137 w 631"/>
              <a:gd name="T5" fmla="*/ 168 h 434"/>
              <a:gd name="T6" fmla="*/ 150 w 631"/>
              <a:gd name="T7" fmla="*/ 184 h 434"/>
              <a:gd name="T8" fmla="*/ 143 w 631"/>
              <a:gd name="T9" fmla="*/ 184 h 434"/>
              <a:gd name="T10" fmla="*/ 137 w 631"/>
              <a:gd name="T11" fmla="*/ 183 h 434"/>
              <a:gd name="T12" fmla="*/ 131 w 631"/>
              <a:gd name="T13" fmla="*/ 183 h 434"/>
              <a:gd name="T14" fmla="*/ 124 w 631"/>
              <a:gd name="T15" fmla="*/ 183 h 434"/>
              <a:gd name="T16" fmla="*/ 121 w 631"/>
              <a:gd name="T17" fmla="*/ 183 h 434"/>
              <a:gd name="T18" fmla="*/ 117 w 631"/>
              <a:gd name="T19" fmla="*/ 183 h 434"/>
              <a:gd name="T20" fmla="*/ 113 w 631"/>
              <a:gd name="T21" fmla="*/ 183 h 434"/>
              <a:gd name="T22" fmla="*/ 110 w 631"/>
              <a:gd name="T23" fmla="*/ 183 h 434"/>
              <a:gd name="T24" fmla="*/ 48 w 631"/>
              <a:gd name="T25" fmla="*/ 195 h 434"/>
              <a:gd name="T26" fmla="*/ 11 w 631"/>
              <a:gd name="T27" fmla="*/ 223 h 434"/>
              <a:gd name="T28" fmla="*/ 2 w 631"/>
              <a:gd name="T29" fmla="*/ 264 h 434"/>
              <a:gd name="T30" fmla="*/ 26 w 631"/>
              <a:gd name="T31" fmla="*/ 314 h 434"/>
              <a:gd name="T32" fmla="*/ 79 w 631"/>
              <a:gd name="T33" fmla="*/ 363 h 434"/>
              <a:gd name="T34" fmla="*/ 152 w 631"/>
              <a:gd name="T35" fmla="*/ 402 h 434"/>
              <a:gd name="T36" fmla="*/ 233 w 631"/>
              <a:gd name="T37" fmla="*/ 426 h 434"/>
              <a:gd name="T38" fmla="*/ 313 w 631"/>
              <a:gd name="T39" fmla="*/ 432 h 434"/>
              <a:gd name="T40" fmla="*/ 375 w 631"/>
              <a:gd name="T41" fmla="*/ 418 h 434"/>
              <a:gd name="T42" fmla="*/ 408 w 631"/>
              <a:gd name="T43" fmla="*/ 387 h 434"/>
              <a:gd name="T44" fmla="*/ 413 w 631"/>
              <a:gd name="T45" fmla="*/ 345 h 434"/>
              <a:gd name="T46" fmla="*/ 386 w 631"/>
              <a:gd name="T47" fmla="*/ 297 h 434"/>
              <a:gd name="T48" fmla="*/ 384 w 631"/>
              <a:gd name="T49" fmla="*/ 295 h 434"/>
              <a:gd name="T50" fmla="*/ 382 w 631"/>
              <a:gd name="T51" fmla="*/ 293 h 434"/>
              <a:gd name="T52" fmla="*/ 380 w 631"/>
              <a:gd name="T53" fmla="*/ 291 h 434"/>
              <a:gd name="T54" fmla="*/ 379 w 631"/>
              <a:gd name="T55" fmla="*/ 289 h 434"/>
              <a:gd name="T56" fmla="*/ 375 w 631"/>
              <a:gd name="T57" fmla="*/ 284 h 434"/>
              <a:gd name="T58" fmla="*/ 370 w 631"/>
              <a:gd name="T59" fmla="*/ 280 h 434"/>
              <a:gd name="T60" fmla="*/ 366 w 631"/>
              <a:gd name="T61" fmla="*/ 276 h 434"/>
              <a:gd name="T62" fmla="*/ 362 w 631"/>
              <a:gd name="T63" fmla="*/ 272 h 434"/>
              <a:gd name="T64" fmla="*/ 385 w 631"/>
              <a:gd name="T65" fmla="*/ 271 h 434"/>
              <a:gd name="T66" fmla="*/ 631 w 631"/>
              <a:gd name="T67" fmla="*/ 260 h 434"/>
              <a:gd name="T68" fmla="*/ 399 w 631"/>
              <a:gd name="T69" fmla="*/ 0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31" h="434">
                <a:moveTo>
                  <a:pt x="399" y="0"/>
                </a:moveTo>
                <a:cubicBezTo>
                  <a:pt x="4" y="7"/>
                  <a:pt x="4" y="7"/>
                  <a:pt x="4" y="7"/>
                </a:cubicBezTo>
                <a:cubicBezTo>
                  <a:pt x="137" y="168"/>
                  <a:pt x="137" y="168"/>
                  <a:pt x="137" y="168"/>
                </a:cubicBezTo>
                <a:cubicBezTo>
                  <a:pt x="150" y="184"/>
                  <a:pt x="150" y="184"/>
                  <a:pt x="150" y="184"/>
                </a:cubicBezTo>
                <a:cubicBezTo>
                  <a:pt x="148" y="184"/>
                  <a:pt x="145" y="184"/>
                  <a:pt x="143" y="184"/>
                </a:cubicBezTo>
                <a:cubicBezTo>
                  <a:pt x="141" y="184"/>
                  <a:pt x="139" y="184"/>
                  <a:pt x="137" y="183"/>
                </a:cubicBezTo>
                <a:cubicBezTo>
                  <a:pt x="135" y="183"/>
                  <a:pt x="133" y="183"/>
                  <a:pt x="131" y="183"/>
                </a:cubicBezTo>
                <a:cubicBezTo>
                  <a:pt x="128" y="183"/>
                  <a:pt x="126" y="183"/>
                  <a:pt x="124" y="183"/>
                </a:cubicBezTo>
                <a:cubicBezTo>
                  <a:pt x="123" y="183"/>
                  <a:pt x="122" y="183"/>
                  <a:pt x="121" y="183"/>
                </a:cubicBezTo>
                <a:cubicBezTo>
                  <a:pt x="119" y="183"/>
                  <a:pt x="118" y="183"/>
                  <a:pt x="117" y="183"/>
                </a:cubicBezTo>
                <a:cubicBezTo>
                  <a:pt x="116" y="183"/>
                  <a:pt x="115" y="183"/>
                  <a:pt x="113" y="183"/>
                </a:cubicBezTo>
                <a:cubicBezTo>
                  <a:pt x="112" y="183"/>
                  <a:pt x="111" y="183"/>
                  <a:pt x="110" y="183"/>
                </a:cubicBezTo>
                <a:cubicBezTo>
                  <a:pt x="85" y="184"/>
                  <a:pt x="64" y="188"/>
                  <a:pt x="48" y="195"/>
                </a:cubicBezTo>
                <a:cubicBezTo>
                  <a:pt x="31" y="202"/>
                  <a:pt x="18" y="211"/>
                  <a:pt x="11" y="223"/>
                </a:cubicBezTo>
                <a:cubicBezTo>
                  <a:pt x="3" y="235"/>
                  <a:pt x="0" y="249"/>
                  <a:pt x="2" y="264"/>
                </a:cubicBezTo>
                <a:cubicBezTo>
                  <a:pt x="4" y="279"/>
                  <a:pt x="12" y="296"/>
                  <a:pt x="26" y="314"/>
                </a:cubicBezTo>
                <a:cubicBezTo>
                  <a:pt x="39" y="331"/>
                  <a:pt x="58" y="348"/>
                  <a:pt x="79" y="363"/>
                </a:cubicBezTo>
                <a:cubicBezTo>
                  <a:pt x="101" y="378"/>
                  <a:pt x="126" y="391"/>
                  <a:pt x="152" y="402"/>
                </a:cubicBezTo>
                <a:cubicBezTo>
                  <a:pt x="178" y="413"/>
                  <a:pt x="206" y="421"/>
                  <a:pt x="233" y="426"/>
                </a:cubicBezTo>
                <a:cubicBezTo>
                  <a:pt x="260" y="432"/>
                  <a:pt x="287" y="434"/>
                  <a:pt x="313" y="432"/>
                </a:cubicBezTo>
                <a:cubicBezTo>
                  <a:pt x="338" y="431"/>
                  <a:pt x="358" y="426"/>
                  <a:pt x="375" y="418"/>
                </a:cubicBezTo>
                <a:cubicBezTo>
                  <a:pt x="391" y="410"/>
                  <a:pt x="402" y="400"/>
                  <a:pt x="408" y="387"/>
                </a:cubicBezTo>
                <a:cubicBezTo>
                  <a:pt x="415" y="375"/>
                  <a:pt x="416" y="361"/>
                  <a:pt x="413" y="345"/>
                </a:cubicBezTo>
                <a:cubicBezTo>
                  <a:pt x="409" y="330"/>
                  <a:pt x="400" y="314"/>
                  <a:pt x="386" y="297"/>
                </a:cubicBezTo>
                <a:cubicBezTo>
                  <a:pt x="385" y="296"/>
                  <a:pt x="385" y="295"/>
                  <a:pt x="384" y="295"/>
                </a:cubicBezTo>
                <a:cubicBezTo>
                  <a:pt x="383" y="294"/>
                  <a:pt x="383" y="293"/>
                  <a:pt x="382" y="293"/>
                </a:cubicBezTo>
                <a:cubicBezTo>
                  <a:pt x="382" y="292"/>
                  <a:pt x="381" y="291"/>
                  <a:pt x="380" y="291"/>
                </a:cubicBezTo>
                <a:cubicBezTo>
                  <a:pt x="380" y="290"/>
                  <a:pt x="379" y="289"/>
                  <a:pt x="379" y="289"/>
                </a:cubicBezTo>
                <a:cubicBezTo>
                  <a:pt x="377" y="287"/>
                  <a:pt x="376" y="286"/>
                  <a:pt x="375" y="284"/>
                </a:cubicBezTo>
                <a:cubicBezTo>
                  <a:pt x="373" y="283"/>
                  <a:pt x="372" y="282"/>
                  <a:pt x="370" y="280"/>
                </a:cubicBezTo>
                <a:cubicBezTo>
                  <a:pt x="369" y="279"/>
                  <a:pt x="368" y="278"/>
                  <a:pt x="366" y="276"/>
                </a:cubicBezTo>
                <a:cubicBezTo>
                  <a:pt x="365" y="275"/>
                  <a:pt x="363" y="274"/>
                  <a:pt x="362" y="272"/>
                </a:cubicBezTo>
                <a:cubicBezTo>
                  <a:pt x="385" y="271"/>
                  <a:pt x="385" y="271"/>
                  <a:pt x="385" y="271"/>
                </a:cubicBezTo>
                <a:cubicBezTo>
                  <a:pt x="631" y="260"/>
                  <a:pt x="631" y="260"/>
                  <a:pt x="631" y="260"/>
                </a:cubicBezTo>
                <a:cubicBezTo>
                  <a:pt x="399" y="0"/>
                  <a:pt x="399" y="0"/>
                  <a:pt x="399" y="0"/>
                </a:cubicBezTo>
                <a:close/>
              </a:path>
            </a:pathLst>
          </a:custGeom>
          <a:gradFill flip="none" rotWithShape="1">
            <a:gsLst>
              <a:gs pos="51000">
                <a:schemeClr val="accent2">
                  <a:lumMod val="40000"/>
                  <a:lumOff val="60000"/>
                </a:schemeClr>
              </a:gs>
              <a:gs pos="0">
                <a:schemeClr val="accent2">
                  <a:lumMod val="20000"/>
                  <a:lumOff val="80000"/>
                </a:schemeClr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9" name="Freeform 68"/>
          <p:cNvSpPr>
            <a:spLocks/>
          </p:cNvSpPr>
          <p:nvPr/>
        </p:nvSpPr>
        <p:spPr bwMode="auto">
          <a:xfrm>
            <a:off x="5913256" y="2123901"/>
            <a:ext cx="1606854" cy="1105973"/>
          </a:xfrm>
          <a:custGeom>
            <a:avLst/>
            <a:gdLst>
              <a:gd name="T0" fmla="*/ 289 w 606"/>
              <a:gd name="T1" fmla="*/ 417 h 417"/>
              <a:gd name="T2" fmla="*/ 227 w 606"/>
              <a:gd name="T3" fmla="*/ 410 h 417"/>
              <a:gd name="T4" fmla="*/ 147 w 606"/>
              <a:gd name="T5" fmla="*/ 386 h 417"/>
              <a:gd name="T6" fmla="*/ 76 w 606"/>
              <a:gd name="T7" fmla="*/ 348 h 417"/>
              <a:gd name="T8" fmla="*/ 24 w 606"/>
              <a:gd name="T9" fmla="*/ 301 h 417"/>
              <a:gd name="T10" fmla="*/ 2 w 606"/>
              <a:gd name="T11" fmla="*/ 255 h 417"/>
              <a:gd name="T12" fmla="*/ 9 w 606"/>
              <a:gd name="T13" fmla="*/ 220 h 417"/>
              <a:gd name="T14" fmla="*/ 43 w 606"/>
              <a:gd name="T15" fmla="*/ 194 h 417"/>
              <a:gd name="T16" fmla="*/ 102 w 606"/>
              <a:gd name="T17" fmla="*/ 183 h 417"/>
              <a:gd name="T18" fmla="*/ 111 w 606"/>
              <a:gd name="T19" fmla="*/ 183 h 417"/>
              <a:gd name="T20" fmla="*/ 116 w 606"/>
              <a:gd name="T21" fmla="*/ 183 h 417"/>
              <a:gd name="T22" fmla="*/ 122 w 606"/>
              <a:gd name="T23" fmla="*/ 183 h 417"/>
              <a:gd name="T24" fmla="*/ 128 w 606"/>
              <a:gd name="T25" fmla="*/ 184 h 417"/>
              <a:gd name="T26" fmla="*/ 134 w 606"/>
              <a:gd name="T27" fmla="*/ 184 h 417"/>
              <a:gd name="T28" fmla="*/ 141 w 606"/>
              <a:gd name="T29" fmla="*/ 185 h 417"/>
              <a:gd name="T30" fmla="*/ 161 w 606"/>
              <a:gd name="T31" fmla="*/ 187 h 417"/>
              <a:gd name="T32" fmla="*/ 135 w 606"/>
              <a:gd name="T33" fmla="*/ 155 h 417"/>
              <a:gd name="T34" fmla="*/ 13 w 606"/>
              <a:gd name="T35" fmla="*/ 7 h 417"/>
              <a:gd name="T36" fmla="*/ 387 w 606"/>
              <a:gd name="T37" fmla="*/ 0 h 417"/>
              <a:gd name="T38" fmla="*/ 606 w 606"/>
              <a:gd name="T39" fmla="*/ 245 h 417"/>
              <a:gd name="T40" fmla="*/ 333 w 606"/>
              <a:gd name="T41" fmla="*/ 257 h 417"/>
              <a:gd name="T42" fmla="*/ 348 w 606"/>
              <a:gd name="T43" fmla="*/ 271 h 417"/>
              <a:gd name="T44" fmla="*/ 353 w 606"/>
              <a:gd name="T45" fmla="*/ 274 h 417"/>
              <a:gd name="T46" fmla="*/ 357 w 606"/>
              <a:gd name="T47" fmla="*/ 278 h 417"/>
              <a:gd name="T48" fmla="*/ 361 w 606"/>
              <a:gd name="T49" fmla="*/ 282 h 417"/>
              <a:gd name="T50" fmla="*/ 365 w 606"/>
              <a:gd name="T51" fmla="*/ 287 h 417"/>
              <a:gd name="T52" fmla="*/ 370 w 606"/>
              <a:gd name="T53" fmla="*/ 292 h 417"/>
              <a:gd name="T54" fmla="*/ 372 w 606"/>
              <a:gd name="T55" fmla="*/ 294 h 417"/>
              <a:gd name="T56" fmla="*/ 397 w 606"/>
              <a:gd name="T57" fmla="*/ 339 h 417"/>
              <a:gd name="T58" fmla="*/ 393 w 606"/>
              <a:gd name="T59" fmla="*/ 376 h 417"/>
              <a:gd name="T60" fmla="*/ 363 w 606"/>
              <a:gd name="T61" fmla="*/ 403 h 417"/>
              <a:gd name="T62" fmla="*/ 304 w 606"/>
              <a:gd name="T63" fmla="*/ 416 h 417"/>
              <a:gd name="T64" fmla="*/ 289 w 606"/>
              <a:gd name="T65" fmla="*/ 417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06" h="417">
                <a:moveTo>
                  <a:pt x="289" y="417"/>
                </a:moveTo>
                <a:cubicBezTo>
                  <a:pt x="269" y="417"/>
                  <a:pt x="248" y="415"/>
                  <a:pt x="227" y="410"/>
                </a:cubicBezTo>
                <a:cubicBezTo>
                  <a:pt x="200" y="405"/>
                  <a:pt x="173" y="397"/>
                  <a:pt x="147" y="386"/>
                </a:cubicBezTo>
                <a:cubicBezTo>
                  <a:pt x="121" y="375"/>
                  <a:pt x="97" y="363"/>
                  <a:pt x="76" y="348"/>
                </a:cubicBezTo>
                <a:cubicBezTo>
                  <a:pt x="54" y="333"/>
                  <a:pt x="37" y="317"/>
                  <a:pt x="24" y="301"/>
                </a:cubicBezTo>
                <a:cubicBezTo>
                  <a:pt x="12" y="285"/>
                  <a:pt x="4" y="269"/>
                  <a:pt x="2" y="255"/>
                </a:cubicBezTo>
                <a:cubicBezTo>
                  <a:pt x="0" y="242"/>
                  <a:pt x="3" y="230"/>
                  <a:pt x="9" y="220"/>
                </a:cubicBezTo>
                <a:cubicBezTo>
                  <a:pt x="16" y="209"/>
                  <a:pt x="28" y="201"/>
                  <a:pt x="43" y="194"/>
                </a:cubicBezTo>
                <a:cubicBezTo>
                  <a:pt x="59" y="188"/>
                  <a:pt x="79" y="184"/>
                  <a:pt x="102" y="183"/>
                </a:cubicBezTo>
                <a:cubicBezTo>
                  <a:pt x="111" y="183"/>
                  <a:pt x="111" y="183"/>
                  <a:pt x="111" y="183"/>
                </a:cubicBezTo>
                <a:cubicBezTo>
                  <a:pt x="111" y="183"/>
                  <a:pt x="115" y="183"/>
                  <a:pt x="116" y="183"/>
                </a:cubicBezTo>
                <a:cubicBezTo>
                  <a:pt x="118" y="183"/>
                  <a:pt x="120" y="183"/>
                  <a:pt x="122" y="183"/>
                </a:cubicBezTo>
                <a:cubicBezTo>
                  <a:pt x="124" y="183"/>
                  <a:pt x="126" y="183"/>
                  <a:pt x="128" y="184"/>
                </a:cubicBezTo>
                <a:cubicBezTo>
                  <a:pt x="134" y="184"/>
                  <a:pt x="134" y="184"/>
                  <a:pt x="134" y="184"/>
                </a:cubicBezTo>
                <a:cubicBezTo>
                  <a:pt x="137" y="184"/>
                  <a:pt x="139" y="184"/>
                  <a:pt x="141" y="185"/>
                </a:cubicBezTo>
                <a:cubicBezTo>
                  <a:pt x="161" y="187"/>
                  <a:pt x="161" y="187"/>
                  <a:pt x="161" y="187"/>
                </a:cubicBezTo>
                <a:cubicBezTo>
                  <a:pt x="135" y="155"/>
                  <a:pt x="135" y="155"/>
                  <a:pt x="135" y="155"/>
                </a:cubicBezTo>
                <a:cubicBezTo>
                  <a:pt x="13" y="7"/>
                  <a:pt x="13" y="7"/>
                  <a:pt x="13" y="7"/>
                </a:cubicBezTo>
                <a:cubicBezTo>
                  <a:pt x="387" y="0"/>
                  <a:pt x="387" y="0"/>
                  <a:pt x="387" y="0"/>
                </a:cubicBezTo>
                <a:cubicBezTo>
                  <a:pt x="606" y="245"/>
                  <a:pt x="606" y="245"/>
                  <a:pt x="606" y="245"/>
                </a:cubicBezTo>
                <a:cubicBezTo>
                  <a:pt x="333" y="257"/>
                  <a:pt x="333" y="257"/>
                  <a:pt x="333" y="257"/>
                </a:cubicBezTo>
                <a:cubicBezTo>
                  <a:pt x="348" y="271"/>
                  <a:pt x="348" y="271"/>
                  <a:pt x="348" y="271"/>
                </a:cubicBezTo>
                <a:cubicBezTo>
                  <a:pt x="350" y="272"/>
                  <a:pt x="351" y="273"/>
                  <a:pt x="353" y="274"/>
                </a:cubicBezTo>
                <a:cubicBezTo>
                  <a:pt x="357" y="278"/>
                  <a:pt x="357" y="278"/>
                  <a:pt x="357" y="278"/>
                </a:cubicBezTo>
                <a:cubicBezTo>
                  <a:pt x="361" y="282"/>
                  <a:pt x="361" y="282"/>
                  <a:pt x="361" y="282"/>
                </a:cubicBezTo>
                <a:cubicBezTo>
                  <a:pt x="362" y="283"/>
                  <a:pt x="365" y="287"/>
                  <a:pt x="365" y="287"/>
                </a:cubicBezTo>
                <a:cubicBezTo>
                  <a:pt x="370" y="292"/>
                  <a:pt x="370" y="292"/>
                  <a:pt x="370" y="292"/>
                </a:cubicBezTo>
                <a:cubicBezTo>
                  <a:pt x="372" y="294"/>
                  <a:pt x="372" y="294"/>
                  <a:pt x="372" y="294"/>
                </a:cubicBezTo>
                <a:cubicBezTo>
                  <a:pt x="385" y="309"/>
                  <a:pt x="393" y="325"/>
                  <a:pt x="397" y="339"/>
                </a:cubicBezTo>
                <a:cubicBezTo>
                  <a:pt x="400" y="353"/>
                  <a:pt x="399" y="365"/>
                  <a:pt x="393" y="376"/>
                </a:cubicBezTo>
                <a:cubicBezTo>
                  <a:pt x="387" y="387"/>
                  <a:pt x="377" y="396"/>
                  <a:pt x="363" y="403"/>
                </a:cubicBezTo>
                <a:cubicBezTo>
                  <a:pt x="347" y="410"/>
                  <a:pt x="328" y="415"/>
                  <a:pt x="304" y="416"/>
                </a:cubicBezTo>
                <a:cubicBezTo>
                  <a:pt x="299" y="417"/>
                  <a:pt x="294" y="417"/>
                  <a:pt x="289" y="41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0" name="Freeform 69"/>
          <p:cNvSpPr>
            <a:spLocks/>
          </p:cNvSpPr>
          <p:nvPr/>
        </p:nvSpPr>
        <p:spPr bwMode="auto">
          <a:xfrm>
            <a:off x="5047269" y="3891535"/>
            <a:ext cx="3239481" cy="2458464"/>
          </a:xfrm>
          <a:custGeom>
            <a:avLst/>
            <a:gdLst>
              <a:gd name="T0" fmla="*/ 1222 w 1222"/>
              <a:gd name="T1" fmla="*/ 0 h 927"/>
              <a:gd name="T2" fmla="*/ 1037 w 1222"/>
              <a:gd name="T3" fmla="*/ 412 h 927"/>
              <a:gd name="T4" fmla="*/ 804 w 1222"/>
              <a:gd name="T5" fmla="*/ 441 h 927"/>
              <a:gd name="T6" fmla="*/ 806 w 1222"/>
              <a:gd name="T7" fmla="*/ 437 h 927"/>
              <a:gd name="T8" fmla="*/ 808 w 1222"/>
              <a:gd name="T9" fmla="*/ 434 h 927"/>
              <a:gd name="T10" fmla="*/ 809 w 1222"/>
              <a:gd name="T11" fmla="*/ 431 h 927"/>
              <a:gd name="T12" fmla="*/ 810 w 1222"/>
              <a:gd name="T13" fmla="*/ 428 h 927"/>
              <a:gd name="T14" fmla="*/ 825 w 1222"/>
              <a:gd name="T15" fmla="*/ 358 h 927"/>
              <a:gd name="T16" fmla="*/ 808 w 1222"/>
              <a:gd name="T17" fmla="*/ 303 h 927"/>
              <a:gd name="T18" fmla="*/ 761 w 1222"/>
              <a:gd name="T19" fmla="*/ 269 h 927"/>
              <a:gd name="T20" fmla="*/ 687 w 1222"/>
              <a:gd name="T21" fmla="*/ 262 h 927"/>
              <a:gd name="T22" fmla="*/ 601 w 1222"/>
              <a:gd name="T23" fmla="*/ 286 h 927"/>
              <a:gd name="T24" fmla="*/ 518 w 1222"/>
              <a:gd name="T25" fmla="*/ 335 h 927"/>
              <a:gd name="T26" fmla="*/ 449 w 1222"/>
              <a:gd name="T27" fmla="*/ 401 h 927"/>
              <a:gd name="T28" fmla="*/ 404 w 1222"/>
              <a:gd name="T29" fmla="*/ 477 h 927"/>
              <a:gd name="T30" fmla="*/ 393 w 1222"/>
              <a:gd name="T31" fmla="*/ 548 h 927"/>
              <a:gd name="T32" fmla="*/ 415 w 1222"/>
              <a:gd name="T33" fmla="*/ 601 h 927"/>
              <a:gd name="T34" fmla="*/ 465 w 1222"/>
              <a:gd name="T35" fmla="*/ 631 h 927"/>
              <a:gd name="T36" fmla="*/ 538 w 1222"/>
              <a:gd name="T37" fmla="*/ 634 h 927"/>
              <a:gd name="T38" fmla="*/ 541 w 1222"/>
              <a:gd name="T39" fmla="*/ 634 h 927"/>
              <a:gd name="T40" fmla="*/ 544 w 1222"/>
              <a:gd name="T41" fmla="*/ 633 h 927"/>
              <a:gd name="T42" fmla="*/ 547 w 1222"/>
              <a:gd name="T43" fmla="*/ 633 h 927"/>
              <a:gd name="T44" fmla="*/ 550 w 1222"/>
              <a:gd name="T45" fmla="*/ 632 h 927"/>
              <a:gd name="T46" fmla="*/ 461 w 1222"/>
              <a:gd name="T47" fmla="*/ 853 h 927"/>
              <a:gd name="T48" fmla="*/ 0 w 1222"/>
              <a:gd name="T49" fmla="*/ 927 h 927"/>
              <a:gd name="T50" fmla="*/ 297 w 1222"/>
              <a:gd name="T51" fmla="*/ 76 h 927"/>
              <a:gd name="T52" fmla="*/ 1222 w 1222"/>
              <a:gd name="T53" fmla="*/ 0 h 9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22" h="927">
                <a:moveTo>
                  <a:pt x="1222" y="0"/>
                </a:moveTo>
                <a:cubicBezTo>
                  <a:pt x="1037" y="412"/>
                  <a:pt x="1037" y="412"/>
                  <a:pt x="1037" y="412"/>
                </a:cubicBezTo>
                <a:cubicBezTo>
                  <a:pt x="804" y="441"/>
                  <a:pt x="804" y="441"/>
                  <a:pt x="804" y="441"/>
                </a:cubicBezTo>
                <a:cubicBezTo>
                  <a:pt x="805" y="440"/>
                  <a:pt x="805" y="439"/>
                  <a:pt x="806" y="437"/>
                </a:cubicBezTo>
                <a:cubicBezTo>
                  <a:pt x="807" y="436"/>
                  <a:pt x="807" y="435"/>
                  <a:pt x="808" y="434"/>
                </a:cubicBezTo>
                <a:cubicBezTo>
                  <a:pt x="808" y="433"/>
                  <a:pt x="809" y="432"/>
                  <a:pt x="809" y="431"/>
                </a:cubicBezTo>
                <a:cubicBezTo>
                  <a:pt x="810" y="430"/>
                  <a:pt x="810" y="429"/>
                  <a:pt x="810" y="428"/>
                </a:cubicBezTo>
                <a:cubicBezTo>
                  <a:pt x="821" y="402"/>
                  <a:pt x="826" y="379"/>
                  <a:pt x="825" y="358"/>
                </a:cubicBezTo>
                <a:cubicBezTo>
                  <a:pt x="825" y="337"/>
                  <a:pt x="819" y="318"/>
                  <a:pt x="808" y="303"/>
                </a:cubicBezTo>
                <a:cubicBezTo>
                  <a:pt x="797" y="288"/>
                  <a:pt x="781" y="276"/>
                  <a:pt x="761" y="269"/>
                </a:cubicBezTo>
                <a:cubicBezTo>
                  <a:pt x="740" y="262"/>
                  <a:pt x="716" y="259"/>
                  <a:pt x="687" y="262"/>
                </a:cubicBezTo>
                <a:cubicBezTo>
                  <a:pt x="659" y="265"/>
                  <a:pt x="630" y="273"/>
                  <a:pt x="601" y="286"/>
                </a:cubicBezTo>
                <a:cubicBezTo>
                  <a:pt x="572" y="298"/>
                  <a:pt x="544" y="315"/>
                  <a:pt x="518" y="335"/>
                </a:cubicBezTo>
                <a:cubicBezTo>
                  <a:pt x="492" y="354"/>
                  <a:pt x="468" y="377"/>
                  <a:pt x="449" y="401"/>
                </a:cubicBezTo>
                <a:cubicBezTo>
                  <a:pt x="429" y="425"/>
                  <a:pt x="414" y="451"/>
                  <a:pt x="404" y="477"/>
                </a:cubicBezTo>
                <a:cubicBezTo>
                  <a:pt x="394" y="503"/>
                  <a:pt x="391" y="527"/>
                  <a:pt x="393" y="548"/>
                </a:cubicBezTo>
                <a:cubicBezTo>
                  <a:pt x="395" y="569"/>
                  <a:pt x="403" y="587"/>
                  <a:pt x="415" y="601"/>
                </a:cubicBezTo>
                <a:cubicBezTo>
                  <a:pt x="428" y="615"/>
                  <a:pt x="445" y="625"/>
                  <a:pt x="465" y="631"/>
                </a:cubicBezTo>
                <a:cubicBezTo>
                  <a:pt x="486" y="637"/>
                  <a:pt x="511" y="638"/>
                  <a:pt x="538" y="634"/>
                </a:cubicBezTo>
                <a:cubicBezTo>
                  <a:pt x="539" y="634"/>
                  <a:pt x="540" y="634"/>
                  <a:pt x="541" y="634"/>
                </a:cubicBezTo>
                <a:cubicBezTo>
                  <a:pt x="542" y="633"/>
                  <a:pt x="543" y="633"/>
                  <a:pt x="544" y="633"/>
                </a:cubicBezTo>
                <a:cubicBezTo>
                  <a:pt x="545" y="633"/>
                  <a:pt x="546" y="633"/>
                  <a:pt x="547" y="633"/>
                </a:cubicBezTo>
                <a:cubicBezTo>
                  <a:pt x="548" y="632"/>
                  <a:pt x="549" y="632"/>
                  <a:pt x="550" y="632"/>
                </a:cubicBezTo>
                <a:cubicBezTo>
                  <a:pt x="461" y="853"/>
                  <a:pt x="461" y="853"/>
                  <a:pt x="461" y="853"/>
                </a:cubicBezTo>
                <a:cubicBezTo>
                  <a:pt x="0" y="927"/>
                  <a:pt x="0" y="927"/>
                  <a:pt x="0" y="927"/>
                </a:cubicBezTo>
                <a:cubicBezTo>
                  <a:pt x="297" y="76"/>
                  <a:pt x="297" y="76"/>
                  <a:pt x="297" y="76"/>
                </a:cubicBezTo>
                <a:lnTo>
                  <a:pt x="1222" y="0"/>
                </a:lnTo>
                <a:close/>
              </a:path>
            </a:pathLst>
          </a:custGeom>
          <a:gradFill flip="none" rotWithShape="1">
            <a:gsLst>
              <a:gs pos="75000">
                <a:schemeClr val="accent4"/>
              </a:gs>
              <a:gs pos="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7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1" name="Freeform 70"/>
          <p:cNvSpPr>
            <a:spLocks/>
          </p:cNvSpPr>
          <p:nvPr/>
        </p:nvSpPr>
        <p:spPr bwMode="auto">
          <a:xfrm>
            <a:off x="6315476" y="4970614"/>
            <a:ext cx="1620300" cy="1506005"/>
          </a:xfrm>
          <a:custGeom>
            <a:avLst/>
            <a:gdLst>
              <a:gd name="T0" fmla="*/ 261 w 611"/>
              <a:gd name="T1" fmla="*/ 3 h 568"/>
              <a:gd name="T2" fmla="*/ 185 w 611"/>
              <a:gd name="T3" fmla="*/ 24 h 568"/>
              <a:gd name="T4" fmla="*/ 112 w 611"/>
              <a:gd name="T5" fmla="*/ 67 h 568"/>
              <a:gd name="T6" fmla="*/ 51 w 611"/>
              <a:gd name="T7" fmla="*/ 125 h 568"/>
              <a:gd name="T8" fmla="*/ 12 w 611"/>
              <a:gd name="T9" fmla="*/ 192 h 568"/>
              <a:gd name="T10" fmla="*/ 2 w 611"/>
              <a:gd name="T11" fmla="*/ 255 h 568"/>
              <a:gd name="T12" fmla="*/ 21 w 611"/>
              <a:gd name="T13" fmla="*/ 301 h 568"/>
              <a:gd name="T14" fmla="*/ 65 w 611"/>
              <a:gd name="T15" fmla="*/ 328 h 568"/>
              <a:gd name="T16" fmla="*/ 130 w 611"/>
              <a:gd name="T17" fmla="*/ 331 h 568"/>
              <a:gd name="T18" fmla="*/ 133 w 611"/>
              <a:gd name="T19" fmla="*/ 331 h 568"/>
              <a:gd name="T20" fmla="*/ 136 w 611"/>
              <a:gd name="T21" fmla="*/ 330 h 568"/>
              <a:gd name="T22" fmla="*/ 139 w 611"/>
              <a:gd name="T23" fmla="*/ 330 h 568"/>
              <a:gd name="T24" fmla="*/ 142 w 611"/>
              <a:gd name="T25" fmla="*/ 329 h 568"/>
              <a:gd name="T26" fmla="*/ 148 w 611"/>
              <a:gd name="T27" fmla="*/ 328 h 568"/>
              <a:gd name="T28" fmla="*/ 154 w 611"/>
              <a:gd name="T29" fmla="*/ 326 h 568"/>
              <a:gd name="T30" fmla="*/ 160 w 611"/>
              <a:gd name="T31" fmla="*/ 325 h 568"/>
              <a:gd name="T32" fmla="*/ 166 w 611"/>
              <a:gd name="T33" fmla="*/ 323 h 568"/>
              <a:gd name="T34" fmla="*/ 158 w 611"/>
              <a:gd name="T35" fmla="*/ 344 h 568"/>
              <a:gd name="T36" fmla="*/ 67 w 611"/>
              <a:gd name="T37" fmla="*/ 568 h 568"/>
              <a:gd name="T38" fmla="*/ 452 w 611"/>
              <a:gd name="T39" fmla="*/ 506 h 568"/>
              <a:gd name="T40" fmla="*/ 611 w 611"/>
              <a:gd name="T41" fmla="*/ 151 h 568"/>
              <a:gd name="T42" fmla="*/ 375 w 611"/>
              <a:gd name="T43" fmla="*/ 180 h 568"/>
              <a:gd name="T44" fmla="*/ 352 w 611"/>
              <a:gd name="T45" fmla="*/ 183 h 568"/>
              <a:gd name="T46" fmla="*/ 355 w 611"/>
              <a:gd name="T47" fmla="*/ 178 h 568"/>
              <a:gd name="T48" fmla="*/ 359 w 611"/>
              <a:gd name="T49" fmla="*/ 173 h 568"/>
              <a:gd name="T50" fmla="*/ 362 w 611"/>
              <a:gd name="T51" fmla="*/ 167 h 568"/>
              <a:gd name="T52" fmla="*/ 364 w 611"/>
              <a:gd name="T53" fmla="*/ 162 h 568"/>
              <a:gd name="T54" fmla="*/ 366 w 611"/>
              <a:gd name="T55" fmla="*/ 158 h 568"/>
              <a:gd name="T56" fmla="*/ 368 w 611"/>
              <a:gd name="T57" fmla="*/ 155 h 568"/>
              <a:gd name="T58" fmla="*/ 369 w 611"/>
              <a:gd name="T59" fmla="*/ 152 h 568"/>
              <a:gd name="T60" fmla="*/ 370 w 611"/>
              <a:gd name="T61" fmla="*/ 149 h 568"/>
              <a:gd name="T62" fmla="*/ 383 w 611"/>
              <a:gd name="T63" fmla="*/ 87 h 568"/>
              <a:gd name="T64" fmla="*/ 368 w 611"/>
              <a:gd name="T65" fmla="*/ 39 h 568"/>
              <a:gd name="T66" fmla="*/ 326 w 611"/>
              <a:gd name="T67" fmla="*/ 9 h 568"/>
              <a:gd name="T68" fmla="*/ 261 w 611"/>
              <a:gd name="T69" fmla="*/ 3 h 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11" h="568">
                <a:moveTo>
                  <a:pt x="261" y="3"/>
                </a:moveTo>
                <a:cubicBezTo>
                  <a:pt x="236" y="5"/>
                  <a:pt x="210" y="13"/>
                  <a:pt x="185" y="24"/>
                </a:cubicBezTo>
                <a:cubicBezTo>
                  <a:pt x="160" y="35"/>
                  <a:pt x="135" y="50"/>
                  <a:pt x="112" y="67"/>
                </a:cubicBezTo>
                <a:cubicBezTo>
                  <a:pt x="89" y="84"/>
                  <a:pt x="68" y="104"/>
                  <a:pt x="51" y="125"/>
                </a:cubicBezTo>
                <a:cubicBezTo>
                  <a:pt x="34" y="147"/>
                  <a:pt x="21" y="169"/>
                  <a:pt x="12" y="192"/>
                </a:cubicBezTo>
                <a:cubicBezTo>
                  <a:pt x="3" y="215"/>
                  <a:pt x="0" y="236"/>
                  <a:pt x="2" y="255"/>
                </a:cubicBezTo>
                <a:cubicBezTo>
                  <a:pt x="4" y="273"/>
                  <a:pt x="10" y="289"/>
                  <a:pt x="21" y="301"/>
                </a:cubicBezTo>
                <a:cubicBezTo>
                  <a:pt x="32" y="314"/>
                  <a:pt x="47" y="323"/>
                  <a:pt x="65" y="328"/>
                </a:cubicBezTo>
                <a:cubicBezTo>
                  <a:pt x="84" y="333"/>
                  <a:pt x="105" y="334"/>
                  <a:pt x="130" y="331"/>
                </a:cubicBezTo>
                <a:cubicBezTo>
                  <a:pt x="131" y="331"/>
                  <a:pt x="132" y="331"/>
                  <a:pt x="133" y="331"/>
                </a:cubicBezTo>
                <a:cubicBezTo>
                  <a:pt x="134" y="330"/>
                  <a:pt x="135" y="330"/>
                  <a:pt x="136" y="330"/>
                </a:cubicBezTo>
                <a:cubicBezTo>
                  <a:pt x="137" y="330"/>
                  <a:pt x="138" y="330"/>
                  <a:pt x="139" y="330"/>
                </a:cubicBezTo>
                <a:cubicBezTo>
                  <a:pt x="140" y="329"/>
                  <a:pt x="141" y="329"/>
                  <a:pt x="142" y="329"/>
                </a:cubicBezTo>
                <a:cubicBezTo>
                  <a:pt x="144" y="329"/>
                  <a:pt x="146" y="328"/>
                  <a:pt x="148" y="328"/>
                </a:cubicBezTo>
                <a:cubicBezTo>
                  <a:pt x="150" y="327"/>
                  <a:pt x="152" y="327"/>
                  <a:pt x="154" y="326"/>
                </a:cubicBezTo>
                <a:cubicBezTo>
                  <a:pt x="156" y="326"/>
                  <a:pt x="158" y="325"/>
                  <a:pt x="160" y="325"/>
                </a:cubicBezTo>
                <a:cubicBezTo>
                  <a:pt x="162" y="324"/>
                  <a:pt x="164" y="324"/>
                  <a:pt x="166" y="323"/>
                </a:cubicBezTo>
                <a:cubicBezTo>
                  <a:pt x="158" y="344"/>
                  <a:pt x="158" y="344"/>
                  <a:pt x="158" y="344"/>
                </a:cubicBezTo>
                <a:cubicBezTo>
                  <a:pt x="67" y="568"/>
                  <a:pt x="67" y="568"/>
                  <a:pt x="67" y="568"/>
                </a:cubicBezTo>
                <a:cubicBezTo>
                  <a:pt x="452" y="506"/>
                  <a:pt x="452" y="506"/>
                  <a:pt x="452" y="506"/>
                </a:cubicBezTo>
                <a:cubicBezTo>
                  <a:pt x="611" y="151"/>
                  <a:pt x="611" y="151"/>
                  <a:pt x="611" y="151"/>
                </a:cubicBezTo>
                <a:cubicBezTo>
                  <a:pt x="375" y="180"/>
                  <a:pt x="375" y="180"/>
                  <a:pt x="375" y="180"/>
                </a:cubicBezTo>
                <a:cubicBezTo>
                  <a:pt x="352" y="183"/>
                  <a:pt x="352" y="183"/>
                  <a:pt x="352" y="183"/>
                </a:cubicBezTo>
                <a:cubicBezTo>
                  <a:pt x="353" y="182"/>
                  <a:pt x="354" y="180"/>
                  <a:pt x="355" y="178"/>
                </a:cubicBezTo>
                <a:cubicBezTo>
                  <a:pt x="356" y="176"/>
                  <a:pt x="358" y="174"/>
                  <a:pt x="359" y="173"/>
                </a:cubicBezTo>
                <a:cubicBezTo>
                  <a:pt x="360" y="171"/>
                  <a:pt x="361" y="169"/>
                  <a:pt x="362" y="167"/>
                </a:cubicBezTo>
                <a:cubicBezTo>
                  <a:pt x="363" y="165"/>
                  <a:pt x="364" y="163"/>
                  <a:pt x="364" y="162"/>
                </a:cubicBezTo>
                <a:cubicBezTo>
                  <a:pt x="365" y="160"/>
                  <a:pt x="366" y="159"/>
                  <a:pt x="366" y="158"/>
                </a:cubicBezTo>
                <a:cubicBezTo>
                  <a:pt x="367" y="157"/>
                  <a:pt x="367" y="156"/>
                  <a:pt x="368" y="155"/>
                </a:cubicBezTo>
                <a:cubicBezTo>
                  <a:pt x="368" y="154"/>
                  <a:pt x="369" y="153"/>
                  <a:pt x="369" y="152"/>
                </a:cubicBezTo>
                <a:cubicBezTo>
                  <a:pt x="369" y="151"/>
                  <a:pt x="370" y="150"/>
                  <a:pt x="370" y="149"/>
                </a:cubicBezTo>
                <a:cubicBezTo>
                  <a:pt x="380" y="126"/>
                  <a:pt x="384" y="105"/>
                  <a:pt x="383" y="87"/>
                </a:cubicBezTo>
                <a:cubicBezTo>
                  <a:pt x="383" y="68"/>
                  <a:pt x="377" y="52"/>
                  <a:pt x="368" y="39"/>
                </a:cubicBezTo>
                <a:cubicBezTo>
                  <a:pt x="358" y="25"/>
                  <a:pt x="344" y="15"/>
                  <a:pt x="326" y="9"/>
                </a:cubicBezTo>
                <a:cubicBezTo>
                  <a:pt x="308" y="2"/>
                  <a:pt x="286" y="0"/>
                  <a:pt x="261" y="3"/>
                </a:cubicBezTo>
                <a:close/>
              </a:path>
            </a:pathLst>
          </a:custGeom>
          <a:gradFill>
            <a:gsLst>
              <a:gs pos="51000">
                <a:schemeClr val="accent5">
                  <a:lumMod val="40000"/>
                  <a:lumOff val="60000"/>
                </a:schemeClr>
              </a:gs>
              <a:gs pos="0">
                <a:schemeClr val="accent5">
                  <a:lumMod val="20000"/>
                  <a:lumOff val="80000"/>
                </a:schemeClr>
              </a:gs>
              <a:gs pos="100000">
                <a:schemeClr val="accent5"/>
              </a:gs>
            </a:gsLst>
            <a:lin ang="27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2" name="Freeform 71"/>
          <p:cNvSpPr>
            <a:spLocks/>
          </p:cNvSpPr>
          <p:nvPr/>
        </p:nvSpPr>
        <p:spPr bwMode="auto">
          <a:xfrm>
            <a:off x="6336765" y="4996387"/>
            <a:ext cx="1564273" cy="1451099"/>
          </a:xfrm>
          <a:custGeom>
            <a:avLst/>
            <a:gdLst>
              <a:gd name="T0" fmla="*/ 172 w 590"/>
              <a:gd name="T1" fmla="*/ 301 h 547"/>
              <a:gd name="T2" fmla="*/ 156 w 590"/>
              <a:gd name="T3" fmla="*/ 305 h 547"/>
              <a:gd name="T4" fmla="*/ 150 w 590"/>
              <a:gd name="T5" fmla="*/ 307 h 547"/>
              <a:gd name="T6" fmla="*/ 144 w 590"/>
              <a:gd name="T7" fmla="*/ 308 h 547"/>
              <a:gd name="T8" fmla="*/ 138 w 590"/>
              <a:gd name="T9" fmla="*/ 310 h 547"/>
              <a:gd name="T10" fmla="*/ 132 w 590"/>
              <a:gd name="T11" fmla="*/ 311 h 547"/>
              <a:gd name="T12" fmla="*/ 123 w 590"/>
              <a:gd name="T13" fmla="*/ 313 h 547"/>
              <a:gd name="T14" fmla="*/ 121 w 590"/>
              <a:gd name="T15" fmla="*/ 313 h 547"/>
              <a:gd name="T16" fmla="*/ 95 w 590"/>
              <a:gd name="T17" fmla="*/ 315 h 547"/>
              <a:gd name="T18" fmla="*/ 60 w 590"/>
              <a:gd name="T19" fmla="*/ 310 h 547"/>
              <a:gd name="T20" fmla="*/ 19 w 590"/>
              <a:gd name="T21" fmla="*/ 286 h 547"/>
              <a:gd name="T22" fmla="*/ 2 w 590"/>
              <a:gd name="T23" fmla="*/ 244 h 547"/>
              <a:gd name="T24" fmla="*/ 11 w 590"/>
              <a:gd name="T25" fmla="*/ 185 h 547"/>
              <a:gd name="T26" fmla="*/ 50 w 590"/>
              <a:gd name="T27" fmla="*/ 120 h 547"/>
              <a:gd name="T28" fmla="*/ 109 w 590"/>
              <a:gd name="T29" fmla="*/ 63 h 547"/>
              <a:gd name="T30" fmla="*/ 180 w 590"/>
              <a:gd name="T31" fmla="*/ 21 h 547"/>
              <a:gd name="T32" fmla="*/ 254 w 590"/>
              <a:gd name="T33" fmla="*/ 1 h 547"/>
              <a:gd name="T34" fmla="*/ 273 w 590"/>
              <a:gd name="T35" fmla="*/ 0 h 547"/>
              <a:gd name="T36" fmla="*/ 315 w 590"/>
              <a:gd name="T37" fmla="*/ 6 h 547"/>
              <a:gd name="T38" fmla="*/ 353 w 590"/>
              <a:gd name="T39" fmla="*/ 33 h 547"/>
              <a:gd name="T40" fmla="*/ 367 w 590"/>
              <a:gd name="T41" fmla="*/ 77 h 547"/>
              <a:gd name="T42" fmla="*/ 355 w 590"/>
              <a:gd name="T43" fmla="*/ 135 h 547"/>
              <a:gd name="T44" fmla="*/ 354 w 590"/>
              <a:gd name="T45" fmla="*/ 139 h 547"/>
              <a:gd name="T46" fmla="*/ 351 w 590"/>
              <a:gd name="T47" fmla="*/ 145 h 547"/>
              <a:gd name="T48" fmla="*/ 349 w 590"/>
              <a:gd name="T49" fmla="*/ 148 h 547"/>
              <a:gd name="T50" fmla="*/ 346 w 590"/>
              <a:gd name="T51" fmla="*/ 153 h 547"/>
              <a:gd name="T52" fmla="*/ 344 w 590"/>
              <a:gd name="T53" fmla="*/ 158 h 547"/>
              <a:gd name="T54" fmla="*/ 341 w 590"/>
              <a:gd name="T55" fmla="*/ 162 h 547"/>
              <a:gd name="T56" fmla="*/ 340 w 590"/>
              <a:gd name="T57" fmla="*/ 164 h 547"/>
              <a:gd name="T58" fmla="*/ 337 w 590"/>
              <a:gd name="T59" fmla="*/ 169 h 547"/>
              <a:gd name="T60" fmla="*/ 328 w 590"/>
              <a:gd name="T61" fmla="*/ 184 h 547"/>
              <a:gd name="T62" fmla="*/ 590 w 590"/>
              <a:gd name="T63" fmla="*/ 151 h 547"/>
              <a:gd name="T64" fmla="*/ 438 w 590"/>
              <a:gd name="T65" fmla="*/ 489 h 547"/>
              <a:gd name="T66" fmla="*/ 72 w 590"/>
              <a:gd name="T67" fmla="*/ 547 h 547"/>
              <a:gd name="T68" fmla="*/ 172 w 590"/>
              <a:gd name="T69" fmla="*/ 301 h 5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90" h="547">
                <a:moveTo>
                  <a:pt x="172" y="301"/>
                </a:moveTo>
                <a:cubicBezTo>
                  <a:pt x="156" y="305"/>
                  <a:pt x="156" y="305"/>
                  <a:pt x="156" y="305"/>
                </a:cubicBezTo>
                <a:cubicBezTo>
                  <a:pt x="154" y="306"/>
                  <a:pt x="152" y="306"/>
                  <a:pt x="150" y="307"/>
                </a:cubicBezTo>
                <a:cubicBezTo>
                  <a:pt x="148" y="307"/>
                  <a:pt x="146" y="308"/>
                  <a:pt x="144" y="308"/>
                </a:cubicBezTo>
                <a:cubicBezTo>
                  <a:pt x="138" y="310"/>
                  <a:pt x="138" y="310"/>
                  <a:pt x="138" y="310"/>
                </a:cubicBezTo>
                <a:cubicBezTo>
                  <a:pt x="136" y="310"/>
                  <a:pt x="134" y="311"/>
                  <a:pt x="132" y="311"/>
                </a:cubicBezTo>
                <a:cubicBezTo>
                  <a:pt x="132" y="311"/>
                  <a:pt x="124" y="312"/>
                  <a:pt x="123" y="313"/>
                </a:cubicBezTo>
                <a:cubicBezTo>
                  <a:pt x="121" y="313"/>
                  <a:pt x="121" y="313"/>
                  <a:pt x="121" y="313"/>
                </a:cubicBezTo>
                <a:cubicBezTo>
                  <a:pt x="112" y="314"/>
                  <a:pt x="103" y="315"/>
                  <a:pt x="95" y="315"/>
                </a:cubicBezTo>
                <a:cubicBezTo>
                  <a:pt x="82" y="315"/>
                  <a:pt x="70" y="313"/>
                  <a:pt x="60" y="310"/>
                </a:cubicBezTo>
                <a:cubicBezTo>
                  <a:pt x="43" y="305"/>
                  <a:pt x="29" y="297"/>
                  <a:pt x="19" y="286"/>
                </a:cubicBezTo>
                <a:cubicBezTo>
                  <a:pt x="9" y="275"/>
                  <a:pt x="4" y="260"/>
                  <a:pt x="2" y="244"/>
                </a:cubicBezTo>
                <a:cubicBezTo>
                  <a:pt x="0" y="226"/>
                  <a:pt x="3" y="206"/>
                  <a:pt x="11" y="185"/>
                </a:cubicBezTo>
                <a:cubicBezTo>
                  <a:pt x="20" y="163"/>
                  <a:pt x="33" y="142"/>
                  <a:pt x="50" y="120"/>
                </a:cubicBezTo>
                <a:cubicBezTo>
                  <a:pt x="66" y="100"/>
                  <a:pt x="86" y="80"/>
                  <a:pt x="109" y="63"/>
                </a:cubicBezTo>
                <a:cubicBezTo>
                  <a:pt x="131" y="46"/>
                  <a:pt x="155" y="32"/>
                  <a:pt x="180" y="21"/>
                </a:cubicBezTo>
                <a:cubicBezTo>
                  <a:pt x="206" y="10"/>
                  <a:pt x="231" y="3"/>
                  <a:pt x="254" y="1"/>
                </a:cubicBezTo>
                <a:cubicBezTo>
                  <a:pt x="261" y="0"/>
                  <a:pt x="267" y="0"/>
                  <a:pt x="273" y="0"/>
                </a:cubicBezTo>
                <a:cubicBezTo>
                  <a:pt x="289" y="0"/>
                  <a:pt x="303" y="2"/>
                  <a:pt x="315" y="6"/>
                </a:cubicBezTo>
                <a:cubicBezTo>
                  <a:pt x="331" y="12"/>
                  <a:pt x="344" y="21"/>
                  <a:pt x="353" y="33"/>
                </a:cubicBezTo>
                <a:cubicBezTo>
                  <a:pt x="362" y="45"/>
                  <a:pt x="367" y="60"/>
                  <a:pt x="367" y="77"/>
                </a:cubicBezTo>
                <a:cubicBezTo>
                  <a:pt x="368" y="95"/>
                  <a:pt x="364" y="115"/>
                  <a:pt x="355" y="135"/>
                </a:cubicBezTo>
                <a:cubicBezTo>
                  <a:pt x="355" y="136"/>
                  <a:pt x="354" y="139"/>
                  <a:pt x="354" y="139"/>
                </a:cubicBezTo>
                <a:cubicBezTo>
                  <a:pt x="351" y="145"/>
                  <a:pt x="351" y="145"/>
                  <a:pt x="351" y="145"/>
                </a:cubicBezTo>
                <a:cubicBezTo>
                  <a:pt x="349" y="148"/>
                  <a:pt x="349" y="148"/>
                  <a:pt x="349" y="148"/>
                </a:cubicBezTo>
                <a:cubicBezTo>
                  <a:pt x="346" y="153"/>
                  <a:pt x="346" y="153"/>
                  <a:pt x="346" y="153"/>
                </a:cubicBezTo>
                <a:cubicBezTo>
                  <a:pt x="346" y="155"/>
                  <a:pt x="345" y="157"/>
                  <a:pt x="344" y="158"/>
                </a:cubicBezTo>
                <a:cubicBezTo>
                  <a:pt x="343" y="160"/>
                  <a:pt x="342" y="161"/>
                  <a:pt x="341" y="162"/>
                </a:cubicBezTo>
                <a:cubicBezTo>
                  <a:pt x="340" y="164"/>
                  <a:pt x="340" y="164"/>
                  <a:pt x="340" y="164"/>
                </a:cubicBezTo>
                <a:cubicBezTo>
                  <a:pt x="339" y="165"/>
                  <a:pt x="338" y="167"/>
                  <a:pt x="337" y="169"/>
                </a:cubicBezTo>
                <a:cubicBezTo>
                  <a:pt x="328" y="184"/>
                  <a:pt x="328" y="184"/>
                  <a:pt x="328" y="184"/>
                </a:cubicBezTo>
                <a:cubicBezTo>
                  <a:pt x="590" y="151"/>
                  <a:pt x="590" y="151"/>
                  <a:pt x="590" y="151"/>
                </a:cubicBezTo>
                <a:cubicBezTo>
                  <a:pt x="438" y="489"/>
                  <a:pt x="438" y="489"/>
                  <a:pt x="438" y="489"/>
                </a:cubicBezTo>
                <a:cubicBezTo>
                  <a:pt x="72" y="547"/>
                  <a:pt x="72" y="547"/>
                  <a:pt x="72" y="547"/>
                </a:cubicBezTo>
                <a:lnTo>
                  <a:pt x="172" y="30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3" name="Freeform 72"/>
          <p:cNvSpPr>
            <a:spLocks/>
          </p:cNvSpPr>
          <p:nvPr/>
        </p:nvSpPr>
        <p:spPr bwMode="auto">
          <a:xfrm>
            <a:off x="4560955" y="2356395"/>
            <a:ext cx="3725795" cy="3993604"/>
          </a:xfrm>
          <a:custGeom>
            <a:avLst/>
            <a:gdLst>
              <a:gd name="T0" fmla="*/ 3318 w 3325"/>
              <a:gd name="T1" fmla="*/ 1363 h 3564"/>
              <a:gd name="T2" fmla="*/ 1141 w 3325"/>
              <a:gd name="T3" fmla="*/ 1541 h 3564"/>
              <a:gd name="T4" fmla="*/ 15 w 3325"/>
              <a:gd name="T5" fmla="*/ 0 h 3564"/>
              <a:gd name="T6" fmla="*/ 3 w 3325"/>
              <a:gd name="T7" fmla="*/ 0 h 3564"/>
              <a:gd name="T8" fmla="*/ 0 w 3325"/>
              <a:gd name="T9" fmla="*/ 12 h 3564"/>
              <a:gd name="T10" fmla="*/ 1127 w 3325"/>
              <a:gd name="T11" fmla="*/ 1550 h 3564"/>
              <a:gd name="T12" fmla="*/ 426 w 3325"/>
              <a:gd name="T13" fmla="*/ 3555 h 3564"/>
              <a:gd name="T14" fmla="*/ 434 w 3325"/>
              <a:gd name="T15" fmla="*/ 3564 h 3564"/>
              <a:gd name="T16" fmla="*/ 443 w 3325"/>
              <a:gd name="T17" fmla="*/ 3564 h 3564"/>
              <a:gd name="T18" fmla="*/ 1143 w 3325"/>
              <a:gd name="T19" fmla="*/ 1557 h 3564"/>
              <a:gd name="T20" fmla="*/ 3321 w 3325"/>
              <a:gd name="T21" fmla="*/ 1380 h 3564"/>
              <a:gd name="T22" fmla="*/ 3325 w 3325"/>
              <a:gd name="T23" fmla="*/ 1370 h 3564"/>
              <a:gd name="T24" fmla="*/ 3318 w 3325"/>
              <a:gd name="T25" fmla="*/ 1363 h 3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25" h="3564">
                <a:moveTo>
                  <a:pt x="3318" y="1363"/>
                </a:moveTo>
                <a:lnTo>
                  <a:pt x="1141" y="1541"/>
                </a:lnTo>
                <a:lnTo>
                  <a:pt x="15" y="0"/>
                </a:lnTo>
                <a:lnTo>
                  <a:pt x="3" y="0"/>
                </a:lnTo>
                <a:lnTo>
                  <a:pt x="0" y="12"/>
                </a:lnTo>
                <a:lnTo>
                  <a:pt x="1127" y="1550"/>
                </a:lnTo>
                <a:lnTo>
                  <a:pt x="426" y="3555"/>
                </a:lnTo>
                <a:lnTo>
                  <a:pt x="434" y="3564"/>
                </a:lnTo>
                <a:lnTo>
                  <a:pt x="443" y="3564"/>
                </a:lnTo>
                <a:lnTo>
                  <a:pt x="1143" y="1557"/>
                </a:lnTo>
                <a:lnTo>
                  <a:pt x="3321" y="1380"/>
                </a:lnTo>
                <a:lnTo>
                  <a:pt x="3325" y="1370"/>
                </a:lnTo>
                <a:lnTo>
                  <a:pt x="3318" y="1363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70" name="Group 169"/>
          <p:cNvGrpSpPr/>
          <p:nvPr/>
        </p:nvGrpSpPr>
        <p:grpSpPr>
          <a:xfrm>
            <a:off x="1855694" y="2569310"/>
            <a:ext cx="3229536" cy="393197"/>
            <a:chOff x="1392530" y="2481978"/>
            <a:chExt cx="3229536" cy="393197"/>
          </a:xfrm>
        </p:grpSpPr>
        <p:cxnSp>
          <p:nvCxnSpPr>
            <p:cNvPr id="171" name="Straight Connector 170"/>
            <p:cNvCxnSpPr/>
            <p:nvPr/>
          </p:nvCxnSpPr>
          <p:spPr>
            <a:xfrm flipH="1" flipV="1">
              <a:off x="3555062" y="2481978"/>
              <a:ext cx="1067004" cy="393197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/>
          </p:nvCxnSpPr>
          <p:spPr>
            <a:xfrm flipH="1">
              <a:off x="1392530" y="2481978"/>
              <a:ext cx="2162533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3" name="TextBox 172"/>
          <p:cNvSpPr txBox="1"/>
          <p:nvPr/>
        </p:nvSpPr>
        <p:spPr>
          <a:xfrm>
            <a:off x="2309445" y="2169200"/>
            <a:ext cx="15716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dirty="0" smtClean="0">
                <a:solidFill>
                  <a:schemeClr val="bg1">
                    <a:lumMod val="50000"/>
                  </a:schemeClr>
                </a:solidFill>
              </a:rPr>
              <a:t>Logistika</a:t>
            </a:r>
            <a:endParaRPr lang="id-ID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1954306" y="2575060"/>
            <a:ext cx="21087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1600" b="1" dirty="0" smtClean="0">
                <a:solidFill>
                  <a:schemeClr val="bg1">
                    <a:lumMod val="65000"/>
                  </a:schemeClr>
                </a:solidFill>
              </a:rPr>
              <a:t>Strateško planiranje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1600" b="1" dirty="0" smtClean="0">
                <a:solidFill>
                  <a:schemeClr val="bg1">
                    <a:lumMod val="65000"/>
                  </a:schemeClr>
                </a:solidFill>
              </a:rPr>
              <a:t>Optimizacija ruta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1600" b="1" dirty="0" smtClean="0">
                <a:solidFill>
                  <a:schemeClr val="bg1">
                    <a:lumMod val="65000"/>
                  </a:schemeClr>
                </a:solidFill>
              </a:rPr>
              <a:t>Otprema, dostava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1600" b="1" dirty="0" smtClean="0">
                <a:solidFill>
                  <a:schemeClr val="bg1">
                    <a:lumMod val="65000"/>
                  </a:schemeClr>
                </a:solidFill>
              </a:rPr>
              <a:t>Realizacija, analiza</a:t>
            </a:r>
            <a:endParaRPr lang="en-US" sz="1600" b="1" dirty="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176" name="Group 175"/>
          <p:cNvGrpSpPr/>
          <p:nvPr/>
        </p:nvGrpSpPr>
        <p:grpSpPr>
          <a:xfrm>
            <a:off x="1158230" y="4093233"/>
            <a:ext cx="3107565" cy="564712"/>
            <a:chOff x="1392530" y="1917267"/>
            <a:chExt cx="3107565" cy="564712"/>
          </a:xfrm>
        </p:grpSpPr>
        <p:cxnSp>
          <p:nvCxnSpPr>
            <p:cNvPr id="177" name="Straight Connector 176"/>
            <p:cNvCxnSpPr/>
            <p:nvPr/>
          </p:nvCxnSpPr>
          <p:spPr>
            <a:xfrm flipH="1">
              <a:off x="3555062" y="1917267"/>
              <a:ext cx="945033" cy="56471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flipH="1">
              <a:off x="1392530" y="2481978"/>
              <a:ext cx="2162533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9" name="TextBox 178"/>
          <p:cNvSpPr txBox="1"/>
          <p:nvPr/>
        </p:nvSpPr>
        <p:spPr>
          <a:xfrm>
            <a:off x="1611981" y="4257834"/>
            <a:ext cx="15716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dirty="0" smtClean="0">
                <a:solidFill>
                  <a:schemeClr val="bg1">
                    <a:lumMod val="50000"/>
                  </a:schemeClr>
                </a:solidFill>
              </a:rPr>
              <a:t>Vozni park</a:t>
            </a:r>
            <a:endParaRPr lang="id-ID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0" name="TextBox 179"/>
          <p:cNvSpPr txBox="1"/>
          <p:nvPr/>
        </p:nvSpPr>
        <p:spPr>
          <a:xfrm>
            <a:off x="1256842" y="4663694"/>
            <a:ext cx="21087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1600" b="1" dirty="0" smtClean="0">
                <a:solidFill>
                  <a:schemeClr val="bg1">
                    <a:lumMod val="65000"/>
                  </a:schemeClr>
                </a:solidFill>
              </a:rPr>
              <a:t>Administracija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1600" b="1" dirty="0" smtClean="0">
                <a:solidFill>
                  <a:schemeClr val="bg1">
                    <a:lumMod val="65000"/>
                  </a:schemeClr>
                </a:solidFill>
              </a:rPr>
              <a:t>Dokumentacija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1600" b="1" dirty="0" smtClean="0">
                <a:solidFill>
                  <a:schemeClr val="bg1">
                    <a:lumMod val="65000"/>
                  </a:schemeClr>
                </a:solidFill>
              </a:rPr>
              <a:t>Operativno praćenje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1600" b="1" dirty="0" smtClean="0">
                <a:solidFill>
                  <a:schemeClr val="bg1">
                    <a:lumMod val="65000"/>
                  </a:schemeClr>
                </a:solidFill>
              </a:rPr>
              <a:t>Analiza</a:t>
            </a:r>
            <a:endParaRPr lang="en-US" sz="1600" b="1" dirty="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183" name="Group 182"/>
          <p:cNvGrpSpPr/>
          <p:nvPr/>
        </p:nvGrpSpPr>
        <p:grpSpPr>
          <a:xfrm flipH="1">
            <a:off x="7176506" y="2327521"/>
            <a:ext cx="3124464" cy="313657"/>
            <a:chOff x="1392530" y="2481978"/>
            <a:chExt cx="3124464" cy="313657"/>
          </a:xfrm>
        </p:grpSpPr>
        <p:cxnSp>
          <p:nvCxnSpPr>
            <p:cNvPr id="184" name="Straight Connector 183"/>
            <p:cNvCxnSpPr/>
            <p:nvPr/>
          </p:nvCxnSpPr>
          <p:spPr>
            <a:xfrm flipH="1" flipV="1">
              <a:off x="3555062" y="2481981"/>
              <a:ext cx="961932" cy="313654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flipH="1">
              <a:off x="1392530" y="2481978"/>
              <a:ext cx="2162533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6" name="TextBox 185"/>
          <p:cNvSpPr txBox="1"/>
          <p:nvPr/>
        </p:nvSpPr>
        <p:spPr>
          <a:xfrm flipH="1">
            <a:off x="8093614" y="1927411"/>
            <a:ext cx="15716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dirty="0" smtClean="0">
                <a:solidFill>
                  <a:schemeClr val="bg1">
                    <a:lumMod val="50000"/>
                  </a:schemeClr>
                </a:solidFill>
              </a:rPr>
              <a:t>Prodaja</a:t>
            </a:r>
            <a:endParaRPr lang="id-ID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9" name="TextBox 188"/>
          <p:cNvSpPr txBox="1"/>
          <p:nvPr/>
        </p:nvSpPr>
        <p:spPr>
          <a:xfrm flipH="1">
            <a:off x="8093613" y="2333271"/>
            <a:ext cx="245092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1600" b="1" dirty="0" smtClean="0">
                <a:solidFill>
                  <a:schemeClr val="bg1">
                    <a:lumMod val="65000"/>
                  </a:schemeClr>
                </a:solidFill>
              </a:rPr>
              <a:t>Strateško planiranje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1600" b="1" dirty="0" smtClean="0">
                <a:solidFill>
                  <a:schemeClr val="bg1">
                    <a:lumMod val="65000"/>
                  </a:schemeClr>
                </a:solidFill>
              </a:rPr>
              <a:t>Optimizacija hodograma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1600" b="1" dirty="0" smtClean="0">
                <a:solidFill>
                  <a:schemeClr val="bg1">
                    <a:lumMod val="65000"/>
                  </a:schemeClr>
                </a:solidFill>
              </a:rPr>
              <a:t>Praćenje realizacije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1600" b="1" dirty="0" smtClean="0">
                <a:solidFill>
                  <a:schemeClr val="bg1">
                    <a:lumMod val="65000"/>
                  </a:schemeClr>
                </a:solidFill>
              </a:rPr>
              <a:t>Analiza</a:t>
            </a:r>
            <a:endParaRPr lang="en-US" sz="1600" b="1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93" name="Straight Connector 192"/>
          <p:cNvCxnSpPr/>
          <p:nvPr/>
        </p:nvCxnSpPr>
        <p:spPr>
          <a:xfrm>
            <a:off x="7566212" y="5222655"/>
            <a:ext cx="308623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TextBox 193"/>
          <p:cNvSpPr txBox="1"/>
          <p:nvPr/>
        </p:nvSpPr>
        <p:spPr>
          <a:xfrm flipH="1">
            <a:off x="8437832" y="4822545"/>
            <a:ext cx="15716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dirty="0" smtClean="0">
                <a:solidFill>
                  <a:schemeClr val="bg1">
                    <a:lumMod val="50000"/>
                  </a:schemeClr>
                </a:solidFill>
              </a:rPr>
              <a:t>Praćenje</a:t>
            </a:r>
            <a:endParaRPr lang="id-ID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5" name="TextBox 194"/>
          <p:cNvSpPr txBox="1"/>
          <p:nvPr/>
        </p:nvSpPr>
        <p:spPr>
          <a:xfrm flipH="1">
            <a:off x="8445087" y="5228405"/>
            <a:ext cx="231646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1600" b="1" dirty="0" smtClean="0">
                <a:solidFill>
                  <a:schemeClr val="bg1">
                    <a:lumMod val="65000"/>
                  </a:schemeClr>
                </a:solidFill>
              </a:rPr>
              <a:t>Nadzor vozila</a:t>
            </a:r>
            <a:endParaRPr lang="hr-HR" sz="1600" b="1" dirty="0" smtClean="0">
              <a:solidFill>
                <a:schemeClr val="bg1">
                  <a:lumMod val="65000"/>
                </a:schemeClr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1600" b="1" dirty="0" smtClean="0">
                <a:solidFill>
                  <a:schemeClr val="bg1">
                    <a:lumMod val="65000"/>
                  </a:schemeClr>
                </a:solidFill>
              </a:rPr>
              <a:t>Evidencija rada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1600" b="1" dirty="0" smtClean="0">
                <a:solidFill>
                  <a:schemeClr val="bg1">
                    <a:lumMod val="65000"/>
                  </a:schemeClr>
                </a:solidFill>
              </a:rPr>
              <a:t>Akvizicija podataka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1600" b="1" dirty="0" smtClean="0">
                <a:solidFill>
                  <a:schemeClr val="bg1">
                    <a:lumMod val="65000"/>
                  </a:schemeClr>
                </a:solidFill>
              </a:rPr>
              <a:t>Navigacija</a:t>
            </a:r>
            <a:endParaRPr lang="en-US" sz="16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97" name="Freeform 38"/>
          <p:cNvSpPr>
            <a:spLocks noEditPoints="1"/>
          </p:cNvSpPr>
          <p:nvPr/>
        </p:nvSpPr>
        <p:spPr bwMode="auto">
          <a:xfrm>
            <a:off x="10007888" y="4766607"/>
            <a:ext cx="322263" cy="366713"/>
          </a:xfrm>
          <a:custGeom>
            <a:avLst/>
            <a:gdLst>
              <a:gd name="T0" fmla="*/ 48 w 56"/>
              <a:gd name="T1" fmla="*/ 0 h 64"/>
              <a:gd name="T2" fmla="*/ 8 w 56"/>
              <a:gd name="T3" fmla="*/ 0 h 64"/>
              <a:gd name="T4" fmla="*/ 0 w 56"/>
              <a:gd name="T5" fmla="*/ 8 h 64"/>
              <a:gd name="T6" fmla="*/ 0 w 56"/>
              <a:gd name="T7" fmla="*/ 40 h 64"/>
              <a:gd name="T8" fmla="*/ 0 w 56"/>
              <a:gd name="T9" fmla="*/ 42 h 64"/>
              <a:gd name="T10" fmla="*/ 2 w 56"/>
              <a:gd name="T11" fmla="*/ 44 h 64"/>
              <a:gd name="T12" fmla="*/ 4 w 56"/>
              <a:gd name="T13" fmla="*/ 44 h 64"/>
              <a:gd name="T14" fmla="*/ 4 w 56"/>
              <a:gd name="T15" fmla="*/ 54 h 64"/>
              <a:gd name="T16" fmla="*/ 6 w 56"/>
              <a:gd name="T17" fmla="*/ 56 h 64"/>
              <a:gd name="T18" fmla="*/ 8 w 56"/>
              <a:gd name="T19" fmla="*/ 56 h 64"/>
              <a:gd name="T20" fmla="*/ 8 w 56"/>
              <a:gd name="T21" fmla="*/ 60 h 64"/>
              <a:gd name="T22" fmla="*/ 12 w 56"/>
              <a:gd name="T23" fmla="*/ 64 h 64"/>
              <a:gd name="T24" fmla="*/ 16 w 56"/>
              <a:gd name="T25" fmla="*/ 64 h 64"/>
              <a:gd name="T26" fmla="*/ 20 w 56"/>
              <a:gd name="T27" fmla="*/ 60 h 64"/>
              <a:gd name="T28" fmla="*/ 20 w 56"/>
              <a:gd name="T29" fmla="*/ 56 h 64"/>
              <a:gd name="T30" fmla="*/ 36 w 56"/>
              <a:gd name="T31" fmla="*/ 56 h 64"/>
              <a:gd name="T32" fmla="*/ 36 w 56"/>
              <a:gd name="T33" fmla="*/ 60 h 64"/>
              <a:gd name="T34" fmla="*/ 40 w 56"/>
              <a:gd name="T35" fmla="*/ 64 h 64"/>
              <a:gd name="T36" fmla="*/ 44 w 56"/>
              <a:gd name="T37" fmla="*/ 64 h 64"/>
              <a:gd name="T38" fmla="*/ 48 w 56"/>
              <a:gd name="T39" fmla="*/ 60 h 64"/>
              <a:gd name="T40" fmla="*/ 48 w 56"/>
              <a:gd name="T41" fmla="*/ 56 h 64"/>
              <a:gd name="T42" fmla="*/ 50 w 56"/>
              <a:gd name="T43" fmla="*/ 56 h 64"/>
              <a:gd name="T44" fmla="*/ 52 w 56"/>
              <a:gd name="T45" fmla="*/ 54 h 64"/>
              <a:gd name="T46" fmla="*/ 52 w 56"/>
              <a:gd name="T47" fmla="*/ 44 h 64"/>
              <a:gd name="T48" fmla="*/ 54 w 56"/>
              <a:gd name="T49" fmla="*/ 44 h 64"/>
              <a:gd name="T50" fmla="*/ 56 w 56"/>
              <a:gd name="T51" fmla="*/ 42 h 64"/>
              <a:gd name="T52" fmla="*/ 56 w 56"/>
              <a:gd name="T53" fmla="*/ 40 h 64"/>
              <a:gd name="T54" fmla="*/ 56 w 56"/>
              <a:gd name="T55" fmla="*/ 8 h 64"/>
              <a:gd name="T56" fmla="*/ 48 w 56"/>
              <a:gd name="T57" fmla="*/ 0 h 64"/>
              <a:gd name="T58" fmla="*/ 40 w 56"/>
              <a:gd name="T59" fmla="*/ 16 h 64"/>
              <a:gd name="T60" fmla="*/ 44 w 56"/>
              <a:gd name="T61" fmla="*/ 20 h 64"/>
              <a:gd name="T62" fmla="*/ 44 w 56"/>
              <a:gd name="T63" fmla="*/ 28 h 64"/>
              <a:gd name="T64" fmla="*/ 12 w 56"/>
              <a:gd name="T65" fmla="*/ 28 h 64"/>
              <a:gd name="T66" fmla="*/ 12 w 56"/>
              <a:gd name="T67" fmla="*/ 20 h 64"/>
              <a:gd name="T68" fmla="*/ 16 w 56"/>
              <a:gd name="T69" fmla="*/ 16 h 64"/>
              <a:gd name="T70" fmla="*/ 40 w 56"/>
              <a:gd name="T71" fmla="*/ 16 h 64"/>
              <a:gd name="T72" fmla="*/ 16 w 56"/>
              <a:gd name="T73" fmla="*/ 48 h 64"/>
              <a:gd name="T74" fmla="*/ 12 w 56"/>
              <a:gd name="T75" fmla="*/ 48 h 64"/>
              <a:gd name="T76" fmla="*/ 8 w 56"/>
              <a:gd name="T77" fmla="*/ 44 h 64"/>
              <a:gd name="T78" fmla="*/ 12 w 56"/>
              <a:gd name="T79" fmla="*/ 40 h 64"/>
              <a:gd name="T80" fmla="*/ 16 w 56"/>
              <a:gd name="T81" fmla="*/ 40 h 64"/>
              <a:gd name="T82" fmla="*/ 20 w 56"/>
              <a:gd name="T83" fmla="*/ 44 h 64"/>
              <a:gd name="T84" fmla="*/ 16 w 56"/>
              <a:gd name="T85" fmla="*/ 48 h 64"/>
              <a:gd name="T86" fmla="*/ 44 w 56"/>
              <a:gd name="T87" fmla="*/ 48 h 64"/>
              <a:gd name="T88" fmla="*/ 40 w 56"/>
              <a:gd name="T89" fmla="*/ 48 h 64"/>
              <a:gd name="T90" fmla="*/ 36 w 56"/>
              <a:gd name="T91" fmla="*/ 44 h 64"/>
              <a:gd name="T92" fmla="*/ 40 w 56"/>
              <a:gd name="T93" fmla="*/ 40 h 64"/>
              <a:gd name="T94" fmla="*/ 44 w 56"/>
              <a:gd name="T95" fmla="*/ 40 h 64"/>
              <a:gd name="T96" fmla="*/ 48 w 56"/>
              <a:gd name="T97" fmla="*/ 44 h 64"/>
              <a:gd name="T98" fmla="*/ 44 w 56"/>
              <a:gd name="T99" fmla="*/ 4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6" h="64">
                <a:moveTo>
                  <a:pt x="4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43"/>
                  <a:pt x="1" y="44"/>
                  <a:pt x="2" y="44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54"/>
                  <a:pt x="4" y="54"/>
                  <a:pt x="4" y="54"/>
                </a:cubicBezTo>
                <a:cubicBezTo>
                  <a:pt x="4" y="55"/>
                  <a:pt x="5" y="56"/>
                  <a:pt x="6" y="56"/>
                </a:cubicBezTo>
                <a:cubicBezTo>
                  <a:pt x="8" y="56"/>
                  <a:pt x="8" y="56"/>
                  <a:pt x="8" y="56"/>
                </a:cubicBezTo>
                <a:cubicBezTo>
                  <a:pt x="8" y="60"/>
                  <a:pt x="8" y="60"/>
                  <a:pt x="8" y="60"/>
                </a:cubicBezTo>
                <a:cubicBezTo>
                  <a:pt x="8" y="62"/>
                  <a:pt x="10" y="64"/>
                  <a:pt x="12" y="64"/>
                </a:cubicBezTo>
                <a:cubicBezTo>
                  <a:pt x="16" y="64"/>
                  <a:pt x="16" y="64"/>
                  <a:pt x="16" y="64"/>
                </a:cubicBezTo>
                <a:cubicBezTo>
                  <a:pt x="18" y="64"/>
                  <a:pt x="20" y="62"/>
                  <a:pt x="20" y="60"/>
                </a:cubicBezTo>
                <a:cubicBezTo>
                  <a:pt x="20" y="56"/>
                  <a:pt x="20" y="56"/>
                  <a:pt x="20" y="56"/>
                </a:cubicBezTo>
                <a:cubicBezTo>
                  <a:pt x="36" y="56"/>
                  <a:pt x="36" y="56"/>
                  <a:pt x="36" y="56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62"/>
                  <a:pt x="38" y="64"/>
                  <a:pt x="40" y="64"/>
                </a:cubicBezTo>
                <a:cubicBezTo>
                  <a:pt x="44" y="64"/>
                  <a:pt x="44" y="64"/>
                  <a:pt x="44" y="64"/>
                </a:cubicBezTo>
                <a:cubicBezTo>
                  <a:pt x="46" y="64"/>
                  <a:pt x="48" y="62"/>
                  <a:pt x="48" y="60"/>
                </a:cubicBezTo>
                <a:cubicBezTo>
                  <a:pt x="48" y="56"/>
                  <a:pt x="48" y="56"/>
                  <a:pt x="48" y="56"/>
                </a:cubicBezTo>
                <a:cubicBezTo>
                  <a:pt x="50" y="56"/>
                  <a:pt x="50" y="56"/>
                  <a:pt x="50" y="56"/>
                </a:cubicBezTo>
                <a:cubicBezTo>
                  <a:pt x="51" y="56"/>
                  <a:pt x="52" y="55"/>
                  <a:pt x="52" y="54"/>
                </a:cubicBezTo>
                <a:cubicBezTo>
                  <a:pt x="52" y="44"/>
                  <a:pt x="52" y="44"/>
                  <a:pt x="52" y="44"/>
                </a:cubicBezTo>
                <a:cubicBezTo>
                  <a:pt x="54" y="44"/>
                  <a:pt x="54" y="44"/>
                  <a:pt x="54" y="44"/>
                </a:cubicBezTo>
                <a:cubicBezTo>
                  <a:pt x="55" y="44"/>
                  <a:pt x="56" y="43"/>
                  <a:pt x="56" y="42"/>
                </a:cubicBezTo>
                <a:cubicBezTo>
                  <a:pt x="56" y="40"/>
                  <a:pt x="56" y="40"/>
                  <a:pt x="56" y="40"/>
                </a:cubicBezTo>
                <a:cubicBezTo>
                  <a:pt x="56" y="8"/>
                  <a:pt x="56" y="8"/>
                  <a:pt x="56" y="8"/>
                </a:cubicBezTo>
                <a:cubicBezTo>
                  <a:pt x="56" y="4"/>
                  <a:pt x="52" y="0"/>
                  <a:pt x="48" y="0"/>
                </a:cubicBezTo>
                <a:close/>
                <a:moveTo>
                  <a:pt x="40" y="16"/>
                </a:moveTo>
                <a:cubicBezTo>
                  <a:pt x="42" y="16"/>
                  <a:pt x="44" y="18"/>
                  <a:pt x="44" y="20"/>
                </a:cubicBezTo>
                <a:cubicBezTo>
                  <a:pt x="44" y="28"/>
                  <a:pt x="44" y="28"/>
                  <a:pt x="44" y="28"/>
                </a:cubicBezTo>
                <a:cubicBezTo>
                  <a:pt x="12" y="28"/>
                  <a:pt x="12" y="28"/>
                  <a:pt x="12" y="28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18"/>
                  <a:pt x="14" y="16"/>
                  <a:pt x="16" y="16"/>
                </a:cubicBezTo>
                <a:lnTo>
                  <a:pt x="40" y="16"/>
                </a:lnTo>
                <a:close/>
                <a:moveTo>
                  <a:pt x="16" y="48"/>
                </a:moveTo>
                <a:cubicBezTo>
                  <a:pt x="12" y="48"/>
                  <a:pt x="12" y="48"/>
                  <a:pt x="12" y="48"/>
                </a:cubicBezTo>
                <a:cubicBezTo>
                  <a:pt x="10" y="48"/>
                  <a:pt x="8" y="46"/>
                  <a:pt x="8" y="44"/>
                </a:cubicBezTo>
                <a:cubicBezTo>
                  <a:pt x="8" y="42"/>
                  <a:pt x="10" y="40"/>
                  <a:pt x="12" y="40"/>
                </a:cubicBezTo>
                <a:cubicBezTo>
                  <a:pt x="16" y="40"/>
                  <a:pt x="16" y="40"/>
                  <a:pt x="16" y="40"/>
                </a:cubicBezTo>
                <a:cubicBezTo>
                  <a:pt x="18" y="40"/>
                  <a:pt x="20" y="42"/>
                  <a:pt x="20" y="44"/>
                </a:cubicBezTo>
                <a:cubicBezTo>
                  <a:pt x="20" y="46"/>
                  <a:pt x="18" y="48"/>
                  <a:pt x="16" y="48"/>
                </a:cubicBezTo>
                <a:close/>
                <a:moveTo>
                  <a:pt x="44" y="48"/>
                </a:moveTo>
                <a:cubicBezTo>
                  <a:pt x="40" y="48"/>
                  <a:pt x="40" y="48"/>
                  <a:pt x="40" y="48"/>
                </a:cubicBezTo>
                <a:cubicBezTo>
                  <a:pt x="38" y="48"/>
                  <a:pt x="36" y="46"/>
                  <a:pt x="36" y="44"/>
                </a:cubicBezTo>
                <a:cubicBezTo>
                  <a:pt x="36" y="42"/>
                  <a:pt x="38" y="40"/>
                  <a:pt x="40" y="40"/>
                </a:cubicBezTo>
                <a:cubicBezTo>
                  <a:pt x="44" y="40"/>
                  <a:pt x="44" y="40"/>
                  <a:pt x="44" y="40"/>
                </a:cubicBezTo>
                <a:cubicBezTo>
                  <a:pt x="46" y="40"/>
                  <a:pt x="48" y="42"/>
                  <a:pt x="48" y="44"/>
                </a:cubicBezTo>
                <a:cubicBezTo>
                  <a:pt x="48" y="46"/>
                  <a:pt x="46" y="48"/>
                  <a:pt x="44" y="4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1954306" y="2234386"/>
            <a:ext cx="309803" cy="269737"/>
          </a:xfrm>
          <a:custGeom>
            <a:avLst/>
            <a:gdLst>
              <a:gd name="T0" fmla="*/ 167540 w 497"/>
              <a:gd name="T1" fmla="*/ 56041 h 418"/>
              <a:gd name="T2" fmla="*/ 167540 w 497"/>
              <a:gd name="T3" fmla="*/ 56041 h 418"/>
              <a:gd name="T4" fmla="*/ 175196 w 497"/>
              <a:gd name="T5" fmla="*/ 56041 h 418"/>
              <a:gd name="T6" fmla="*/ 175196 w 497"/>
              <a:gd name="T7" fmla="*/ 80446 h 418"/>
              <a:gd name="T8" fmla="*/ 223387 w 497"/>
              <a:gd name="T9" fmla="*/ 40223 h 418"/>
              <a:gd name="T10" fmla="*/ 175196 w 497"/>
              <a:gd name="T11" fmla="*/ 0 h 418"/>
              <a:gd name="T12" fmla="*/ 175196 w 497"/>
              <a:gd name="T13" fmla="*/ 23953 h 418"/>
              <a:gd name="T14" fmla="*/ 167540 w 497"/>
              <a:gd name="T15" fmla="*/ 23953 h 418"/>
              <a:gd name="T16" fmla="*/ 83770 w 497"/>
              <a:gd name="T17" fmla="*/ 84513 h 418"/>
              <a:gd name="T18" fmla="*/ 23870 w 497"/>
              <a:gd name="T19" fmla="*/ 128352 h 418"/>
              <a:gd name="T20" fmla="*/ 0 w 497"/>
              <a:gd name="T21" fmla="*/ 128352 h 418"/>
              <a:gd name="T22" fmla="*/ 0 w 497"/>
              <a:gd name="T23" fmla="*/ 160440 h 418"/>
              <a:gd name="T24" fmla="*/ 23870 w 497"/>
              <a:gd name="T25" fmla="*/ 160440 h 418"/>
              <a:gd name="T26" fmla="*/ 107640 w 497"/>
              <a:gd name="T27" fmla="*/ 100331 h 418"/>
              <a:gd name="T28" fmla="*/ 167540 w 497"/>
              <a:gd name="T29" fmla="*/ 56041 h 418"/>
              <a:gd name="T30" fmla="*/ 59450 w 497"/>
              <a:gd name="T31" fmla="*/ 76378 h 418"/>
              <a:gd name="T32" fmla="*/ 59450 w 497"/>
              <a:gd name="T33" fmla="*/ 76378 h 418"/>
              <a:gd name="T34" fmla="*/ 63503 w 497"/>
              <a:gd name="T35" fmla="*/ 68695 h 418"/>
              <a:gd name="T36" fmla="*/ 79717 w 497"/>
              <a:gd name="T37" fmla="*/ 52425 h 418"/>
              <a:gd name="T38" fmla="*/ 23870 w 497"/>
              <a:gd name="T39" fmla="*/ 28472 h 418"/>
              <a:gd name="T40" fmla="*/ 0 w 497"/>
              <a:gd name="T41" fmla="*/ 28472 h 418"/>
              <a:gd name="T42" fmla="*/ 0 w 497"/>
              <a:gd name="T43" fmla="*/ 60560 h 418"/>
              <a:gd name="T44" fmla="*/ 23870 w 497"/>
              <a:gd name="T45" fmla="*/ 60560 h 418"/>
              <a:gd name="T46" fmla="*/ 59450 w 497"/>
              <a:gd name="T47" fmla="*/ 76378 h 418"/>
              <a:gd name="T48" fmla="*/ 175196 w 497"/>
              <a:gd name="T49" fmla="*/ 132419 h 418"/>
              <a:gd name="T50" fmla="*/ 175196 w 497"/>
              <a:gd name="T51" fmla="*/ 132419 h 418"/>
              <a:gd name="T52" fmla="*/ 167540 w 497"/>
              <a:gd name="T53" fmla="*/ 132419 h 418"/>
              <a:gd name="T54" fmla="*/ 127456 w 497"/>
              <a:gd name="T55" fmla="*/ 112534 h 418"/>
              <a:gd name="T56" fmla="*/ 127456 w 497"/>
              <a:gd name="T57" fmla="*/ 116601 h 418"/>
              <a:gd name="T58" fmla="*/ 111693 w 497"/>
              <a:gd name="T59" fmla="*/ 136487 h 418"/>
              <a:gd name="T60" fmla="*/ 167540 w 497"/>
              <a:gd name="T61" fmla="*/ 160440 h 418"/>
              <a:gd name="T62" fmla="*/ 175196 w 497"/>
              <a:gd name="T63" fmla="*/ 160440 h 418"/>
              <a:gd name="T64" fmla="*/ 175196 w 497"/>
              <a:gd name="T65" fmla="*/ 188460 h 418"/>
              <a:gd name="T66" fmla="*/ 223387 w 497"/>
              <a:gd name="T67" fmla="*/ 148237 h 418"/>
              <a:gd name="T68" fmla="*/ 175196 w 497"/>
              <a:gd name="T69" fmla="*/ 108466 h 418"/>
              <a:gd name="T70" fmla="*/ 175196 w 497"/>
              <a:gd name="T71" fmla="*/ 132419 h 418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497" h="418">
                <a:moveTo>
                  <a:pt x="372" y="124"/>
                </a:moveTo>
                <a:lnTo>
                  <a:pt x="372" y="124"/>
                </a:lnTo>
                <a:cubicBezTo>
                  <a:pt x="389" y="124"/>
                  <a:pt x="389" y="124"/>
                  <a:pt x="389" y="124"/>
                </a:cubicBezTo>
                <a:cubicBezTo>
                  <a:pt x="389" y="178"/>
                  <a:pt x="389" y="178"/>
                  <a:pt x="389" y="178"/>
                </a:cubicBezTo>
                <a:cubicBezTo>
                  <a:pt x="496" y="89"/>
                  <a:pt x="496" y="89"/>
                  <a:pt x="496" y="89"/>
                </a:cubicBezTo>
                <a:cubicBezTo>
                  <a:pt x="389" y="0"/>
                  <a:pt x="389" y="0"/>
                  <a:pt x="389" y="0"/>
                </a:cubicBezTo>
                <a:cubicBezTo>
                  <a:pt x="389" y="53"/>
                  <a:pt x="389" y="53"/>
                  <a:pt x="389" y="53"/>
                </a:cubicBezTo>
                <a:cubicBezTo>
                  <a:pt x="372" y="53"/>
                  <a:pt x="372" y="53"/>
                  <a:pt x="372" y="53"/>
                </a:cubicBezTo>
                <a:cubicBezTo>
                  <a:pt x="283" y="53"/>
                  <a:pt x="230" y="124"/>
                  <a:pt x="186" y="187"/>
                </a:cubicBezTo>
                <a:cubicBezTo>
                  <a:pt x="141" y="240"/>
                  <a:pt x="106" y="284"/>
                  <a:pt x="53" y="284"/>
                </a:cubicBezTo>
                <a:cubicBezTo>
                  <a:pt x="0" y="284"/>
                  <a:pt x="0" y="284"/>
                  <a:pt x="0" y="284"/>
                </a:cubicBezTo>
                <a:cubicBezTo>
                  <a:pt x="0" y="355"/>
                  <a:pt x="0" y="355"/>
                  <a:pt x="0" y="355"/>
                </a:cubicBezTo>
                <a:cubicBezTo>
                  <a:pt x="53" y="355"/>
                  <a:pt x="53" y="355"/>
                  <a:pt x="53" y="355"/>
                </a:cubicBezTo>
                <a:cubicBezTo>
                  <a:pt x="141" y="355"/>
                  <a:pt x="194" y="284"/>
                  <a:pt x="239" y="222"/>
                </a:cubicBezTo>
                <a:cubicBezTo>
                  <a:pt x="283" y="169"/>
                  <a:pt x="319" y="124"/>
                  <a:pt x="372" y="124"/>
                </a:cubicBezTo>
                <a:close/>
                <a:moveTo>
                  <a:pt x="132" y="169"/>
                </a:moveTo>
                <a:lnTo>
                  <a:pt x="132" y="169"/>
                </a:lnTo>
                <a:cubicBezTo>
                  <a:pt x="132" y="160"/>
                  <a:pt x="141" y="160"/>
                  <a:pt x="141" y="152"/>
                </a:cubicBezTo>
                <a:cubicBezTo>
                  <a:pt x="150" y="143"/>
                  <a:pt x="167" y="124"/>
                  <a:pt x="177" y="116"/>
                </a:cubicBezTo>
                <a:cubicBezTo>
                  <a:pt x="141" y="80"/>
                  <a:pt x="106" y="63"/>
                  <a:pt x="53" y="63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134"/>
                  <a:pt x="0" y="134"/>
                  <a:pt x="0" y="134"/>
                </a:cubicBezTo>
                <a:cubicBezTo>
                  <a:pt x="53" y="134"/>
                  <a:pt x="53" y="134"/>
                  <a:pt x="53" y="134"/>
                </a:cubicBezTo>
                <a:cubicBezTo>
                  <a:pt x="79" y="134"/>
                  <a:pt x="106" y="143"/>
                  <a:pt x="132" y="169"/>
                </a:cubicBezTo>
                <a:close/>
                <a:moveTo>
                  <a:pt x="389" y="293"/>
                </a:moveTo>
                <a:lnTo>
                  <a:pt x="389" y="293"/>
                </a:lnTo>
                <a:cubicBezTo>
                  <a:pt x="372" y="293"/>
                  <a:pt x="372" y="293"/>
                  <a:pt x="372" y="293"/>
                </a:cubicBezTo>
                <a:cubicBezTo>
                  <a:pt x="336" y="293"/>
                  <a:pt x="310" y="275"/>
                  <a:pt x="283" y="249"/>
                </a:cubicBezTo>
                <a:cubicBezTo>
                  <a:pt x="283" y="249"/>
                  <a:pt x="283" y="249"/>
                  <a:pt x="283" y="258"/>
                </a:cubicBezTo>
                <a:cubicBezTo>
                  <a:pt x="266" y="266"/>
                  <a:pt x="257" y="284"/>
                  <a:pt x="248" y="302"/>
                </a:cubicBezTo>
                <a:cubicBezTo>
                  <a:pt x="274" y="337"/>
                  <a:pt x="319" y="355"/>
                  <a:pt x="372" y="355"/>
                </a:cubicBezTo>
                <a:cubicBezTo>
                  <a:pt x="389" y="355"/>
                  <a:pt x="389" y="355"/>
                  <a:pt x="389" y="355"/>
                </a:cubicBezTo>
                <a:cubicBezTo>
                  <a:pt x="389" y="417"/>
                  <a:pt x="389" y="417"/>
                  <a:pt x="389" y="417"/>
                </a:cubicBezTo>
                <a:cubicBezTo>
                  <a:pt x="496" y="328"/>
                  <a:pt x="496" y="328"/>
                  <a:pt x="496" y="328"/>
                </a:cubicBezTo>
                <a:cubicBezTo>
                  <a:pt x="389" y="240"/>
                  <a:pt x="389" y="240"/>
                  <a:pt x="389" y="240"/>
                </a:cubicBezTo>
                <a:lnTo>
                  <a:pt x="389" y="29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+mn-cs"/>
              </a:defRPr>
            </a:lvl9pPr>
          </a:lstStyle>
          <a:p>
            <a:endParaRPr lang="hr-HR"/>
          </a:p>
        </p:txBody>
      </p:sp>
      <p:sp>
        <p:nvSpPr>
          <p:cNvPr id="53" name="Freeform 213"/>
          <p:cNvSpPr>
            <a:spLocks noChangeAspect="1" noChangeArrowheads="1"/>
          </p:cNvSpPr>
          <p:nvPr/>
        </p:nvSpPr>
        <p:spPr bwMode="auto">
          <a:xfrm>
            <a:off x="1305915" y="4325699"/>
            <a:ext cx="306066" cy="297180"/>
          </a:xfrm>
          <a:custGeom>
            <a:avLst/>
            <a:gdLst>
              <a:gd name="T0" fmla="*/ 212384 w 634"/>
              <a:gd name="T1" fmla="*/ 84625 h 619"/>
              <a:gd name="T2" fmla="*/ 212384 w 634"/>
              <a:gd name="T3" fmla="*/ 84625 h 619"/>
              <a:gd name="T4" fmla="*/ 212384 w 634"/>
              <a:gd name="T5" fmla="*/ 195427 h 619"/>
              <a:gd name="T6" fmla="*/ 196518 w 634"/>
              <a:gd name="T7" fmla="*/ 211205 h 619"/>
              <a:gd name="T8" fmla="*/ 32092 w 634"/>
              <a:gd name="T9" fmla="*/ 211205 h 619"/>
              <a:gd name="T10" fmla="*/ 16226 w 634"/>
              <a:gd name="T11" fmla="*/ 195427 h 619"/>
              <a:gd name="T12" fmla="*/ 16226 w 634"/>
              <a:gd name="T13" fmla="*/ 26535 h 619"/>
              <a:gd name="T14" fmla="*/ 32092 w 634"/>
              <a:gd name="T15" fmla="*/ 10399 h 619"/>
              <a:gd name="T16" fmla="*/ 143512 w 634"/>
              <a:gd name="T17" fmla="*/ 10399 h 619"/>
              <a:gd name="T18" fmla="*/ 143512 w 634"/>
              <a:gd name="T19" fmla="*/ 0 h 619"/>
              <a:gd name="T20" fmla="*/ 32092 w 634"/>
              <a:gd name="T21" fmla="*/ 0 h 619"/>
              <a:gd name="T22" fmla="*/ 0 w 634"/>
              <a:gd name="T23" fmla="*/ 26535 h 619"/>
              <a:gd name="T24" fmla="*/ 0 w 634"/>
              <a:gd name="T25" fmla="*/ 195427 h 619"/>
              <a:gd name="T26" fmla="*/ 32092 w 634"/>
              <a:gd name="T27" fmla="*/ 221603 h 619"/>
              <a:gd name="T28" fmla="*/ 196518 w 634"/>
              <a:gd name="T29" fmla="*/ 221603 h 619"/>
              <a:gd name="T30" fmla="*/ 228249 w 634"/>
              <a:gd name="T31" fmla="*/ 195427 h 619"/>
              <a:gd name="T32" fmla="*/ 228249 w 634"/>
              <a:gd name="T33" fmla="*/ 84625 h 619"/>
              <a:gd name="T34" fmla="*/ 212384 w 634"/>
              <a:gd name="T35" fmla="*/ 84625 h 619"/>
              <a:gd name="T36" fmla="*/ 58415 w 634"/>
              <a:gd name="T37" fmla="*/ 126938 h 619"/>
              <a:gd name="T38" fmla="*/ 58415 w 634"/>
              <a:gd name="T39" fmla="*/ 126938 h 619"/>
              <a:gd name="T40" fmla="*/ 26683 w 634"/>
              <a:gd name="T41" fmla="*/ 185028 h 619"/>
              <a:gd name="T42" fmla="*/ 37140 w 634"/>
              <a:gd name="T43" fmla="*/ 195427 h 619"/>
              <a:gd name="T44" fmla="*/ 100963 w 634"/>
              <a:gd name="T45" fmla="*/ 163872 h 619"/>
              <a:gd name="T46" fmla="*/ 106372 w 634"/>
              <a:gd name="T47" fmla="*/ 163872 h 619"/>
              <a:gd name="T48" fmla="*/ 217792 w 634"/>
              <a:gd name="T49" fmla="*/ 52711 h 619"/>
              <a:gd name="T50" fmla="*/ 217792 w 634"/>
              <a:gd name="T51" fmla="*/ 31555 h 619"/>
              <a:gd name="T52" fmla="*/ 191109 w 634"/>
              <a:gd name="T53" fmla="*/ 10399 h 619"/>
              <a:gd name="T54" fmla="*/ 169835 w 634"/>
              <a:gd name="T55" fmla="*/ 10399 h 619"/>
              <a:gd name="T56" fmla="*/ 63823 w 634"/>
              <a:gd name="T57" fmla="*/ 116180 h 619"/>
              <a:gd name="T58" fmla="*/ 58415 w 634"/>
              <a:gd name="T59" fmla="*/ 126938 h 619"/>
              <a:gd name="T60" fmla="*/ 175244 w 634"/>
              <a:gd name="T61" fmla="*/ 26535 h 619"/>
              <a:gd name="T62" fmla="*/ 175244 w 634"/>
              <a:gd name="T63" fmla="*/ 26535 h 619"/>
              <a:gd name="T64" fmla="*/ 186061 w 634"/>
              <a:gd name="T65" fmla="*/ 26535 h 619"/>
              <a:gd name="T66" fmla="*/ 201927 w 634"/>
              <a:gd name="T67" fmla="*/ 36934 h 619"/>
              <a:gd name="T68" fmla="*/ 201927 w 634"/>
              <a:gd name="T69" fmla="*/ 47691 h 619"/>
              <a:gd name="T70" fmla="*/ 186061 w 634"/>
              <a:gd name="T71" fmla="*/ 63469 h 619"/>
              <a:gd name="T72" fmla="*/ 164787 w 634"/>
              <a:gd name="T73" fmla="*/ 36934 h 619"/>
              <a:gd name="T74" fmla="*/ 175244 w 634"/>
              <a:gd name="T75" fmla="*/ 26535 h 619"/>
              <a:gd name="T76" fmla="*/ 154330 w 634"/>
              <a:gd name="T77" fmla="*/ 47691 h 619"/>
              <a:gd name="T78" fmla="*/ 154330 w 634"/>
              <a:gd name="T79" fmla="*/ 47691 h 619"/>
              <a:gd name="T80" fmla="*/ 175244 w 634"/>
              <a:gd name="T81" fmla="*/ 73868 h 619"/>
              <a:gd name="T82" fmla="*/ 95915 w 634"/>
              <a:gd name="T83" fmla="*/ 153114 h 619"/>
              <a:gd name="T84" fmla="*/ 74641 w 634"/>
              <a:gd name="T85" fmla="*/ 126938 h 619"/>
              <a:gd name="T86" fmla="*/ 154330 w 634"/>
              <a:gd name="T87" fmla="*/ 47691 h 619"/>
              <a:gd name="T88" fmla="*/ 85098 w 634"/>
              <a:gd name="T89" fmla="*/ 158493 h 619"/>
              <a:gd name="T90" fmla="*/ 85098 w 634"/>
              <a:gd name="T91" fmla="*/ 158493 h 619"/>
              <a:gd name="T92" fmla="*/ 47958 w 634"/>
              <a:gd name="T93" fmla="*/ 185028 h 619"/>
              <a:gd name="T94" fmla="*/ 42549 w 634"/>
              <a:gd name="T95" fmla="*/ 179649 h 619"/>
              <a:gd name="T96" fmla="*/ 63823 w 634"/>
              <a:gd name="T97" fmla="*/ 142715 h 619"/>
              <a:gd name="T98" fmla="*/ 85098 w 634"/>
              <a:gd name="T99" fmla="*/ 158493 h 619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634" h="619">
                <a:moveTo>
                  <a:pt x="589" y="236"/>
                </a:moveTo>
                <a:lnTo>
                  <a:pt x="589" y="236"/>
                </a:lnTo>
                <a:cubicBezTo>
                  <a:pt x="589" y="545"/>
                  <a:pt x="589" y="545"/>
                  <a:pt x="589" y="545"/>
                </a:cubicBezTo>
                <a:cubicBezTo>
                  <a:pt x="589" y="559"/>
                  <a:pt x="575" y="589"/>
                  <a:pt x="545" y="589"/>
                </a:cubicBezTo>
                <a:cubicBezTo>
                  <a:pt x="89" y="589"/>
                  <a:pt x="89" y="589"/>
                  <a:pt x="89" y="589"/>
                </a:cubicBezTo>
                <a:cubicBezTo>
                  <a:pt x="59" y="589"/>
                  <a:pt x="45" y="559"/>
                  <a:pt x="45" y="545"/>
                </a:cubicBezTo>
                <a:cubicBezTo>
                  <a:pt x="45" y="74"/>
                  <a:pt x="45" y="74"/>
                  <a:pt x="45" y="74"/>
                </a:cubicBezTo>
                <a:cubicBezTo>
                  <a:pt x="45" y="59"/>
                  <a:pt x="59" y="29"/>
                  <a:pt x="89" y="29"/>
                </a:cubicBezTo>
                <a:cubicBezTo>
                  <a:pt x="398" y="29"/>
                  <a:pt x="398" y="29"/>
                  <a:pt x="398" y="29"/>
                </a:cubicBezTo>
                <a:cubicBezTo>
                  <a:pt x="398" y="0"/>
                  <a:pt x="398" y="0"/>
                  <a:pt x="398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45" y="0"/>
                  <a:pt x="0" y="29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45" y="618"/>
                  <a:pt x="89" y="618"/>
                </a:cubicBezTo>
                <a:cubicBezTo>
                  <a:pt x="545" y="618"/>
                  <a:pt x="545" y="618"/>
                  <a:pt x="545" y="618"/>
                </a:cubicBezTo>
                <a:cubicBezTo>
                  <a:pt x="589" y="618"/>
                  <a:pt x="633" y="589"/>
                  <a:pt x="633" y="545"/>
                </a:cubicBezTo>
                <a:cubicBezTo>
                  <a:pt x="633" y="236"/>
                  <a:pt x="633" y="236"/>
                  <a:pt x="633" y="236"/>
                </a:cubicBezTo>
                <a:lnTo>
                  <a:pt x="589" y="236"/>
                </a:lnTo>
                <a:close/>
                <a:moveTo>
                  <a:pt x="162" y="354"/>
                </a:moveTo>
                <a:lnTo>
                  <a:pt x="162" y="354"/>
                </a:lnTo>
                <a:cubicBezTo>
                  <a:pt x="74" y="516"/>
                  <a:pt x="74" y="516"/>
                  <a:pt x="74" y="516"/>
                </a:cubicBezTo>
                <a:cubicBezTo>
                  <a:pt x="74" y="545"/>
                  <a:pt x="89" y="559"/>
                  <a:pt x="103" y="545"/>
                </a:cubicBezTo>
                <a:cubicBezTo>
                  <a:pt x="280" y="457"/>
                  <a:pt x="280" y="457"/>
                  <a:pt x="280" y="457"/>
                </a:cubicBezTo>
                <a:lnTo>
                  <a:pt x="295" y="457"/>
                </a:lnTo>
                <a:cubicBezTo>
                  <a:pt x="604" y="147"/>
                  <a:pt x="604" y="147"/>
                  <a:pt x="604" y="147"/>
                </a:cubicBezTo>
                <a:cubicBezTo>
                  <a:pt x="619" y="133"/>
                  <a:pt x="619" y="103"/>
                  <a:pt x="604" y="88"/>
                </a:cubicBezTo>
                <a:cubicBezTo>
                  <a:pt x="530" y="29"/>
                  <a:pt x="530" y="29"/>
                  <a:pt x="530" y="29"/>
                </a:cubicBezTo>
                <a:cubicBezTo>
                  <a:pt x="516" y="15"/>
                  <a:pt x="486" y="15"/>
                  <a:pt x="471" y="29"/>
                </a:cubicBezTo>
                <a:cubicBezTo>
                  <a:pt x="177" y="324"/>
                  <a:pt x="177" y="324"/>
                  <a:pt x="177" y="324"/>
                </a:cubicBezTo>
                <a:cubicBezTo>
                  <a:pt x="162" y="339"/>
                  <a:pt x="162" y="339"/>
                  <a:pt x="162" y="354"/>
                </a:cubicBezTo>
                <a:close/>
                <a:moveTo>
                  <a:pt x="486" y="74"/>
                </a:moveTo>
                <a:lnTo>
                  <a:pt x="486" y="74"/>
                </a:lnTo>
                <a:cubicBezTo>
                  <a:pt x="501" y="59"/>
                  <a:pt x="516" y="59"/>
                  <a:pt x="516" y="74"/>
                </a:cubicBezTo>
                <a:cubicBezTo>
                  <a:pt x="560" y="103"/>
                  <a:pt x="560" y="103"/>
                  <a:pt x="560" y="103"/>
                </a:cubicBezTo>
                <a:cubicBezTo>
                  <a:pt x="575" y="118"/>
                  <a:pt x="575" y="133"/>
                  <a:pt x="560" y="133"/>
                </a:cubicBezTo>
                <a:cubicBezTo>
                  <a:pt x="516" y="177"/>
                  <a:pt x="516" y="177"/>
                  <a:pt x="516" y="177"/>
                </a:cubicBezTo>
                <a:cubicBezTo>
                  <a:pt x="457" y="103"/>
                  <a:pt x="457" y="103"/>
                  <a:pt x="457" y="103"/>
                </a:cubicBezTo>
                <a:lnTo>
                  <a:pt x="486" y="74"/>
                </a:lnTo>
                <a:close/>
                <a:moveTo>
                  <a:pt x="428" y="133"/>
                </a:moveTo>
                <a:lnTo>
                  <a:pt x="428" y="133"/>
                </a:lnTo>
                <a:cubicBezTo>
                  <a:pt x="486" y="206"/>
                  <a:pt x="486" y="206"/>
                  <a:pt x="486" y="206"/>
                </a:cubicBezTo>
                <a:cubicBezTo>
                  <a:pt x="266" y="427"/>
                  <a:pt x="266" y="427"/>
                  <a:pt x="266" y="427"/>
                </a:cubicBezTo>
                <a:cubicBezTo>
                  <a:pt x="251" y="398"/>
                  <a:pt x="207" y="368"/>
                  <a:pt x="207" y="354"/>
                </a:cubicBezTo>
                <a:lnTo>
                  <a:pt x="428" y="133"/>
                </a:lnTo>
                <a:close/>
                <a:moveTo>
                  <a:pt x="236" y="442"/>
                </a:moveTo>
                <a:lnTo>
                  <a:pt x="236" y="442"/>
                </a:lnTo>
                <a:cubicBezTo>
                  <a:pt x="133" y="516"/>
                  <a:pt x="133" y="516"/>
                  <a:pt x="133" y="516"/>
                </a:cubicBezTo>
                <a:cubicBezTo>
                  <a:pt x="118" y="516"/>
                  <a:pt x="118" y="501"/>
                  <a:pt x="118" y="501"/>
                </a:cubicBezTo>
                <a:cubicBezTo>
                  <a:pt x="177" y="398"/>
                  <a:pt x="177" y="398"/>
                  <a:pt x="177" y="398"/>
                </a:cubicBezTo>
                <a:lnTo>
                  <a:pt x="236" y="44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lIns="91431" tIns="45716" rIns="91431" bIns="45716" anchor="ctr"/>
          <a:lstStyle/>
          <a:p>
            <a:endParaRPr lang="hr-HR"/>
          </a:p>
        </p:txBody>
      </p:sp>
      <p:sp>
        <p:nvSpPr>
          <p:cNvPr id="54" name="Freeform 89"/>
          <p:cNvSpPr>
            <a:spLocks noChangeAspect="1" noChangeArrowheads="1"/>
          </p:cNvSpPr>
          <p:nvPr/>
        </p:nvSpPr>
        <p:spPr bwMode="auto">
          <a:xfrm>
            <a:off x="9774674" y="1984500"/>
            <a:ext cx="394345" cy="274320"/>
          </a:xfrm>
          <a:custGeom>
            <a:avLst/>
            <a:gdLst>
              <a:gd name="T0" fmla="*/ 78807547 w 608"/>
              <a:gd name="T1" fmla="*/ 52720001 h 425"/>
              <a:gd name="T2" fmla="*/ 78807547 w 608"/>
              <a:gd name="T3" fmla="*/ 52720001 h 425"/>
              <a:gd name="T4" fmla="*/ 78807547 w 608"/>
              <a:gd name="T5" fmla="*/ 52720001 h 425"/>
              <a:gd name="T6" fmla="*/ 76081000 w 608"/>
              <a:gd name="T7" fmla="*/ 54520114 h 425"/>
              <a:gd name="T8" fmla="*/ 57774906 w 608"/>
              <a:gd name="T9" fmla="*/ 54520114 h 425"/>
              <a:gd name="T10" fmla="*/ 60501092 w 608"/>
              <a:gd name="T11" fmla="*/ 51819944 h 425"/>
              <a:gd name="T12" fmla="*/ 60501092 w 608"/>
              <a:gd name="T13" fmla="*/ 51819944 h 425"/>
              <a:gd name="T14" fmla="*/ 60501092 w 608"/>
              <a:gd name="T15" fmla="*/ 51819944 h 425"/>
              <a:gd name="T16" fmla="*/ 52321812 w 608"/>
              <a:gd name="T17" fmla="*/ 37289949 h 425"/>
              <a:gd name="T18" fmla="*/ 46739003 w 608"/>
              <a:gd name="T19" fmla="*/ 35489478 h 425"/>
              <a:gd name="T20" fmla="*/ 46739003 w 608"/>
              <a:gd name="T21" fmla="*/ 30989195 h 425"/>
              <a:gd name="T22" fmla="*/ 44012816 w 608"/>
              <a:gd name="T23" fmla="*/ 24559708 h 425"/>
              <a:gd name="T24" fmla="*/ 43103727 w 608"/>
              <a:gd name="T25" fmla="*/ 21859539 h 425"/>
              <a:gd name="T26" fmla="*/ 43103727 w 608"/>
              <a:gd name="T27" fmla="*/ 18130580 h 425"/>
              <a:gd name="T28" fmla="*/ 43103727 w 608"/>
              <a:gd name="T29" fmla="*/ 12729882 h 425"/>
              <a:gd name="T30" fmla="*/ 52321812 w 608"/>
              <a:gd name="T31" fmla="*/ 5529072 h 425"/>
              <a:gd name="T32" fmla="*/ 62318910 w 608"/>
              <a:gd name="T33" fmla="*/ 12729882 h 425"/>
              <a:gd name="T34" fmla="*/ 61410182 w 608"/>
              <a:gd name="T35" fmla="*/ 18130580 h 425"/>
              <a:gd name="T36" fmla="*/ 62318910 w 608"/>
              <a:gd name="T37" fmla="*/ 21859539 h 425"/>
              <a:gd name="T38" fmla="*/ 60501092 w 608"/>
              <a:gd name="T39" fmla="*/ 24559708 h 425"/>
              <a:gd name="T40" fmla="*/ 57774906 w 608"/>
              <a:gd name="T41" fmla="*/ 30989195 h 425"/>
              <a:gd name="T42" fmla="*/ 57774906 w 608"/>
              <a:gd name="T43" fmla="*/ 35489478 h 425"/>
              <a:gd name="T44" fmla="*/ 64136368 w 608"/>
              <a:gd name="T45" fmla="*/ 38190006 h 425"/>
              <a:gd name="T46" fmla="*/ 71536996 w 608"/>
              <a:gd name="T47" fmla="*/ 40890175 h 425"/>
              <a:gd name="T48" fmla="*/ 78807547 w 608"/>
              <a:gd name="T49" fmla="*/ 52720001 h 425"/>
              <a:gd name="T50" fmla="*/ 42194998 w 608"/>
              <a:gd name="T51" fmla="*/ 36389534 h 425"/>
              <a:gd name="T52" fmla="*/ 42194998 w 608"/>
              <a:gd name="T53" fmla="*/ 36389534 h 425"/>
              <a:gd name="T54" fmla="*/ 50374278 w 608"/>
              <a:gd name="T55" fmla="*/ 39090062 h 425"/>
              <a:gd name="T56" fmla="*/ 57774906 w 608"/>
              <a:gd name="T57" fmla="*/ 51819944 h 425"/>
              <a:gd name="T58" fmla="*/ 57774906 w 608"/>
              <a:gd name="T59" fmla="*/ 51819944 h 425"/>
              <a:gd name="T60" fmla="*/ 57774906 w 608"/>
              <a:gd name="T61" fmla="*/ 51819944 h 425"/>
              <a:gd name="T62" fmla="*/ 55048359 w 608"/>
              <a:gd name="T63" fmla="*/ 54520114 h 425"/>
              <a:gd name="T64" fmla="*/ 2726547 w 608"/>
              <a:gd name="T65" fmla="*/ 54520114 h 425"/>
              <a:gd name="T66" fmla="*/ 0 w 608"/>
              <a:gd name="T67" fmla="*/ 51819944 h 425"/>
              <a:gd name="T68" fmla="*/ 0 w 608"/>
              <a:gd name="T69" fmla="*/ 51819944 h 425"/>
              <a:gd name="T70" fmla="*/ 0 w 608"/>
              <a:gd name="T71" fmla="*/ 51819944 h 425"/>
              <a:gd name="T72" fmla="*/ 7270552 w 608"/>
              <a:gd name="T73" fmla="*/ 39090062 h 425"/>
              <a:gd name="T74" fmla="*/ 15579547 w 608"/>
              <a:gd name="T75" fmla="*/ 36389534 h 425"/>
              <a:gd name="T76" fmla="*/ 22850099 w 608"/>
              <a:gd name="T77" fmla="*/ 33689365 h 425"/>
              <a:gd name="T78" fmla="*/ 22850099 w 608"/>
              <a:gd name="T79" fmla="*/ 28160293 h 425"/>
              <a:gd name="T80" fmla="*/ 20123912 w 608"/>
              <a:gd name="T81" fmla="*/ 21859539 h 425"/>
              <a:gd name="T82" fmla="*/ 18306094 w 608"/>
              <a:gd name="T83" fmla="*/ 19159369 h 425"/>
              <a:gd name="T84" fmla="*/ 19214823 w 608"/>
              <a:gd name="T85" fmla="*/ 14529995 h 425"/>
              <a:gd name="T86" fmla="*/ 18306094 w 608"/>
              <a:gd name="T87" fmla="*/ 9129656 h 425"/>
              <a:gd name="T88" fmla="*/ 28432908 w 608"/>
              <a:gd name="T89" fmla="*/ 0 h 425"/>
              <a:gd name="T90" fmla="*/ 39468811 w 608"/>
              <a:gd name="T91" fmla="*/ 9129656 h 425"/>
              <a:gd name="T92" fmla="*/ 38559722 w 608"/>
              <a:gd name="T93" fmla="*/ 14529995 h 425"/>
              <a:gd name="T94" fmla="*/ 39468811 w 608"/>
              <a:gd name="T95" fmla="*/ 19159369 h 425"/>
              <a:gd name="T96" fmla="*/ 37650993 w 608"/>
              <a:gd name="T97" fmla="*/ 21859539 h 425"/>
              <a:gd name="T98" fmla="*/ 34794731 w 608"/>
              <a:gd name="T99" fmla="*/ 28160293 h 425"/>
              <a:gd name="T100" fmla="*/ 34794731 w 608"/>
              <a:gd name="T101" fmla="*/ 33689365 h 425"/>
              <a:gd name="T102" fmla="*/ 42194998 w 608"/>
              <a:gd name="T103" fmla="*/ 36389534 h 425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08" h="425">
                <a:moveTo>
                  <a:pt x="607" y="410"/>
                </a:moveTo>
                <a:lnTo>
                  <a:pt x="607" y="410"/>
                </a:lnTo>
                <a:cubicBezTo>
                  <a:pt x="607" y="417"/>
                  <a:pt x="593" y="424"/>
                  <a:pt x="586" y="424"/>
                </a:cubicBezTo>
                <a:cubicBezTo>
                  <a:pt x="445" y="424"/>
                  <a:pt x="445" y="424"/>
                  <a:pt x="445" y="424"/>
                </a:cubicBezTo>
                <a:cubicBezTo>
                  <a:pt x="459" y="424"/>
                  <a:pt x="466" y="417"/>
                  <a:pt x="466" y="403"/>
                </a:cubicBezTo>
                <a:cubicBezTo>
                  <a:pt x="466" y="403"/>
                  <a:pt x="466" y="318"/>
                  <a:pt x="403" y="290"/>
                </a:cubicBezTo>
                <a:cubicBezTo>
                  <a:pt x="374" y="276"/>
                  <a:pt x="374" y="276"/>
                  <a:pt x="360" y="276"/>
                </a:cubicBezTo>
                <a:cubicBezTo>
                  <a:pt x="360" y="241"/>
                  <a:pt x="360" y="241"/>
                  <a:pt x="360" y="241"/>
                </a:cubicBezTo>
                <a:cubicBezTo>
                  <a:pt x="360" y="241"/>
                  <a:pt x="346" y="226"/>
                  <a:pt x="339" y="191"/>
                </a:cubicBezTo>
                <a:cubicBezTo>
                  <a:pt x="332" y="191"/>
                  <a:pt x="332" y="184"/>
                  <a:pt x="332" y="170"/>
                </a:cubicBezTo>
                <a:cubicBezTo>
                  <a:pt x="332" y="163"/>
                  <a:pt x="325" y="141"/>
                  <a:pt x="332" y="141"/>
                </a:cubicBezTo>
                <a:cubicBezTo>
                  <a:pt x="332" y="127"/>
                  <a:pt x="332" y="106"/>
                  <a:pt x="332" y="99"/>
                </a:cubicBezTo>
                <a:cubicBezTo>
                  <a:pt x="332" y="71"/>
                  <a:pt x="360" y="43"/>
                  <a:pt x="403" y="43"/>
                </a:cubicBezTo>
                <a:cubicBezTo>
                  <a:pt x="452" y="43"/>
                  <a:pt x="473" y="71"/>
                  <a:pt x="480" y="99"/>
                </a:cubicBezTo>
                <a:cubicBezTo>
                  <a:pt x="480" y="106"/>
                  <a:pt x="473" y="127"/>
                  <a:pt x="473" y="141"/>
                </a:cubicBezTo>
                <a:cubicBezTo>
                  <a:pt x="487" y="141"/>
                  <a:pt x="480" y="163"/>
                  <a:pt x="480" y="170"/>
                </a:cubicBezTo>
                <a:cubicBezTo>
                  <a:pt x="480" y="184"/>
                  <a:pt x="473" y="191"/>
                  <a:pt x="466" y="191"/>
                </a:cubicBezTo>
                <a:cubicBezTo>
                  <a:pt x="459" y="226"/>
                  <a:pt x="445" y="241"/>
                  <a:pt x="445" y="241"/>
                </a:cubicBezTo>
                <a:cubicBezTo>
                  <a:pt x="445" y="276"/>
                  <a:pt x="445" y="276"/>
                  <a:pt x="445" y="276"/>
                </a:cubicBezTo>
                <a:cubicBezTo>
                  <a:pt x="445" y="276"/>
                  <a:pt x="459" y="276"/>
                  <a:pt x="494" y="297"/>
                </a:cubicBezTo>
                <a:cubicBezTo>
                  <a:pt x="537" y="311"/>
                  <a:pt x="523" y="297"/>
                  <a:pt x="551" y="318"/>
                </a:cubicBezTo>
                <a:cubicBezTo>
                  <a:pt x="607" y="339"/>
                  <a:pt x="607" y="410"/>
                  <a:pt x="607" y="410"/>
                </a:cubicBezTo>
                <a:close/>
                <a:moveTo>
                  <a:pt x="325" y="283"/>
                </a:moveTo>
                <a:lnTo>
                  <a:pt x="325" y="283"/>
                </a:lnTo>
                <a:cubicBezTo>
                  <a:pt x="367" y="297"/>
                  <a:pt x="353" y="290"/>
                  <a:pt x="388" y="304"/>
                </a:cubicBezTo>
                <a:cubicBezTo>
                  <a:pt x="445" y="332"/>
                  <a:pt x="445" y="403"/>
                  <a:pt x="445" y="403"/>
                </a:cubicBezTo>
                <a:cubicBezTo>
                  <a:pt x="445" y="417"/>
                  <a:pt x="431" y="424"/>
                  <a:pt x="424" y="424"/>
                </a:cubicBezTo>
                <a:cubicBezTo>
                  <a:pt x="21" y="424"/>
                  <a:pt x="21" y="424"/>
                  <a:pt x="21" y="424"/>
                </a:cubicBezTo>
                <a:cubicBezTo>
                  <a:pt x="14" y="424"/>
                  <a:pt x="0" y="417"/>
                  <a:pt x="0" y="403"/>
                </a:cubicBezTo>
                <a:cubicBezTo>
                  <a:pt x="0" y="403"/>
                  <a:pt x="0" y="332"/>
                  <a:pt x="56" y="304"/>
                </a:cubicBezTo>
                <a:cubicBezTo>
                  <a:pt x="92" y="290"/>
                  <a:pt x="77" y="304"/>
                  <a:pt x="120" y="283"/>
                </a:cubicBezTo>
                <a:cubicBezTo>
                  <a:pt x="162" y="269"/>
                  <a:pt x="176" y="262"/>
                  <a:pt x="176" y="262"/>
                </a:cubicBezTo>
                <a:cubicBezTo>
                  <a:pt x="176" y="219"/>
                  <a:pt x="176" y="219"/>
                  <a:pt x="176" y="219"/>
                </a:cubicBezTo>
                <a:cubicBezTo>
                  <a:pt x="176" y="219"/>
                  <a:pt x="155" y="205"/>
                  <a:pt x="155" y="170"/>
                </a:cubicBezTo>
                <a:cubicBezTo>
                  <a:pt x="141" y="170"/>
                  <a:pt x="141" y="156"/>
                  <a:pt x="141" y="149"/>
                </a:cubicBezTo>
                <a:cubicBezTo>
                  <a:pt x="141" y="141"/>
                  <a:pt x="134" y="113"/>
                  <a:pt x="148" y="113"/>
                </a:cubicBezTo>
                <a:cubicBezTo>
                  <a:pt x="141" y="92"/>
                  <a:pt x="141" y="78"/>
                  <a:pt x="141" y="71"/>
                </a:cubicBezTo>
                <a:cubicBezTo>
                  <a:pt x="148" y="35"/>
                  <a:pt x="176" y="7"/>
                  <a:pt x="219" y="0"/>
                </a:cubicBezTo>
                <a:cubicBezTo>
                  <a:pt x="275" y="7"/>
                  <a:pt x="297" y="35"/>
                  <a:pt x="304" y="71"/>
                </a:cubicBezTo>
                <a:cubicBezTo>
                  <a:pt x="304" y="78"/>
                  <a:pt x="304" y="92"/>
                  <a:pt x="297" y="113"/>
                </a:cubicBezTo>
                <a:cubicBezTo>
                  <a:pt x="311" y="113"/>
                  <a:pt x="304" y="141"/>
                  <a:pt x="304" y="149"/>
                </a:cubicBezTo>
                <a:cubicBezTo>
                  <a:pt x="304" y="156"/>
                  <a:pt x="304" y="170"/>
                  <a:pt x="290" y="170"/>
                </a:cubicBezTo>
                <a:cubicBezTo>
                  <a:pt x="282" y="205"/>
                  <a:pt x="268" y="219"/>
                  <a:pt x="268" y="219"/>
                </a:cubicBezTo>
                <a:cubicBezTo>
                  <a:pt x="268" y="262"/>
                  <a:pt x="268" y="262"/>
                  <a:pt x="268" y="262"/>
                </a:cubicBezTo>
                <a:cubicBezTo>
                  <a:pt x="268" y="262"/>
                  <a:pt x="282" y="262"/>
                  <a:pt x="325" y="28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wrap="none" anchor="ctr"/>
          <a:lstStyle/>
          <a:p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0742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500"/>
                            </p:stCondLst>
                            <p:childTnLst>
                              <p:par>
                                <p:cTn id="7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500"/>
                            </p:stCondLst>
                            <p:childTnLst>
                              <p:par>
                                <p:cTn id="10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5" dur="2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4500"/>
                            </p:stCondLst>
                            <p:childTnLst>
                              <p:par>
                                <p:cTn id="15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9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5000"/>
                            </p:stCondLst>
                            <p:childTnLst>
                              <p:par>
                                <p:cTn id="1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5500"/>
                            </p:stCondLst>
                            <p:childTnLst>
                              <p:par>
                                <p:cTn id="16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0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6000"/>
                            </p:stCondLst>
                            <p:childTnLst>
                              <p:par>
                                <p:cTn id="1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6500"/>
                            </p:stCondLst>
                            <p:childTnLst>
                              <p:par>
                                <p:cTn id="1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1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7000"/>
                            </p:stCondLst>
                            <p:childTnLst>
                              <p:par>
                                <p:cTn id="1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7500"/>
                            </p:stCondLst>
                            <p:childTnLst>
                              <p:par>
                                <p:cTn id="19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2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8000"/>
                            </p:stCondLst>
                            <p:childTnLst>
                              <p:par>
                                <p:cTn id="1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" grpId="0"/>
      <p:bldP spid="188" grpId="0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73" grpId="0"/>
      <p:bldP spid="174" grpId="0"/>
      <p:bldP spid="179" grpId="0"/>
      <p:bldP spid="180" grpId="0"/>
      <p:bldP spid="186" grpId="0"/>
      <p:bldP spid="189" grpId="0"/>
      <p:bldP spid="194" grpId="0"/>
      <p:bldP spid="195" grpId="0"/>
      <p:bldP spid="197" grpId="0" animBg="1"/>
      <p:bldP spid="52" grpId="0" animBg="1"/>
      <p:bldP spid="53" grpId="0" animBg="1"/>
      <p:bldP spid="5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20876" y="1417488"/>
            <a:ext cx="5750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r-HR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Nadzor flote, </a:t>
            </a:r>
            <a:r>
              <a:rPr lang="hr-HR" dirty="0" smtClean="0">
                <a:solidFill>
                  <a:schemeClr val="accent2"/>
                </a:solidFill>
                <a:latin typeface="+mj-lt"/>
              </a:rPr>
              <a:t>realizacije</a:t>
            </a:r>
            <a:r>
              <a:rPr lang="hr-HR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, akvizicija podataka za analize</a:t>
            </a:r>
            <a:endParaRPr lang="en-US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15011" y="680759"/>
            <a:ext cx="43620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r-HR" sz="48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Praćenje vozila</a:t>
            </a:r>
            <a:endParaRPr lang="en-US" sz="48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156" name="Group 155"/>
          <p:cNvGrpSpPr/>
          <p:nvPr/>
        </p:nvGrpSpPr>
        <p:grpSpPr>
          <a:xfrm>
            <a:off x="1477805" y="2206494"/>
            <a:ext cx="1847278" cy="1291990"/>
            <a:chOff x="1477805" y="2206494"/>
            <a:chExt cx="1847278" cy="1291990"/>
          </a:xfrm>
        </p:grpSpPr>
        <p:sp>
          <p:nvSpPr>
            <p:cNvPr id="5" name="Rectangle 4"/>
            <p:cNvSpPr/>
            <p:nvPr/>
          </p:nvSpPr>
          <p:spPr>
            <a:xfrm>
              <a:off x="1477805" y="2206494"/>
              <a:ext cx="1847278" cy="129199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1477805" y="3390512"/>
              <a:ext cx="1847278" cy="10797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76" name="Rectangle 75"/>
          <p:cNvSpPr/>
          <p:nvPr/>
        </p:nvSpPr>
        <p:spPr>
          <a:xfrm>
            <a:off x="1477805" y="3498483"/>
            <a:ext cx="1847278" cy="12919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61" name="Group 160"/>
          <p:cNvGrpSpPr/>
          <p:nvPr/>
        </p:nvGrpSpPr>
        <p:grpSpPr>
          <a:xfrm>
            <a:off x="1477805" y="4790473"/>
            <a:ext cx="1847278" cy="1291990"/>
            <a:chOff x="1477805" y="4790473"/>
            <a:chExt cx="1847278" cy="1291990"/>
          </a:xfrm>
        </p:grpSpPr>
        <p:sp>
          <p:nvSpPr>
            <p:cNvPr id="78" name="Rectangle 77"/>
            <p:cNvSpPr/>
            <p:nvPr/>
          </p:nvSpPr>
          <p:spPr>
            <a:xfrm>
              <a:off x="1477805" y="4790473"/>
              <a:ext cx="1847278" cy="129199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1477805" y="5974491"/>
              <a:ext cx="1847278" cy="10797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157" name="Group 156"/>
          <p:cNvGrpSpPr/>
          <p:nvPr/>
        </p:nvGrpSpPr>
        <p:grpSpPr>
          <a:xfrm>
            <a:off x="3325083" y="2206494"/>
            <a:ext cx="1847278" cy="1291990"/>
            <a:chOff x="3325083" y="2206494"/>
            <a:chExt cx="1847278" cy="1291990"/>
          </a:xfrm>
        </p:grpSpPr>
        <p:sp>
          <p:nvSpPr>
            <p:cNvPr id="80" name="Rectangle 79"/>
            <p:cNvSpPr/>
            <p:nvPr/>
          </p:nvSpPr>
          <p:spPr>
            <a:xfrm>
              <a:off x="3325083" y="2206494"/>
              <a:ext cx="1847278" cy="12919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3325083" y="3390512"/>
              <a:ext cx="1847278" cy="107971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82" name="Rectangle 81"/>
          <p:cNvSpPr/>
          <p:nvPr/>
        </p:nvSpPr>
        <p:spPr>
          <a:xfrm>
            <a:off x="3325083" y="3498483"/>
            <a:ext cx="1847278" cy="12919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62" name="Group 161"/>
          <p:cNvGrpSpPr/>
          <p:nvPr/>
        </p:nvGrpSpPr>
        <p:grpSpPr>
          <a:xfrm>
            <a:off x="3325083" y="4790473"/>
            <a:ext cx="1847278" cy="1291990"/>
            <a:chOff x="3325083" y="4790473"/>
            <a:chExt cx="1847278" cy="1291990"/>
          </a:xfrm>
        </p:grpSpPr>
        <p:sp>
          <p:nvSpPr>
            <p:cNvPr id="83" name="Rectangle 82"/>
            <p:cNvSpPr/>
            <p:nvPr/>
          </p:nvSpPr>
          <p:spPr>
            <a:xfrm>
              <a:off x="3325083" y="4790473"/>
              <a:ext cx="1847278" cy="12919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4" name="Rectangle 83"/>
            <p:cNvSpPr/>
            <p:nvPr/>
          </p:nvSpPr>
          <p:spPr>
            <a:xfrm>
              <a:off x="3325083" y="5974491"/>
              <a:ext cx="1847278" cy="107971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158" name="Group 157"/>
          <p:cNvGrpSpPr/>
          <p:nvPr/>
        </p:nvGrpSpPr>
        <p:grpSpPr>
          <a:xfrm>
            <a:off x="5172361" y="2206494"/>
            <a:ext cx="1847278" cy="1291990"/>
            <a:chOff x="5172361" y="2206494"/>
            <a:chExt cx="1847278" cy="1291990"/>
          </a:xfrm>
        </p:grpSpPr>
        <p:sp>
          <p:nvSpPr>
            <p:cNvPr id="85" name="Rectangle 84"/>
            <p:cNvSpPr/>
            <p:nvPr/>
          </p:nvSpPr>
          <p:spPr>
            <a:xfrm>
              <a:off x="5172361" y="2206494"/>
              <a:ext cx="1847278" cy="12919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6" name="Rectangle 85"/>
            <p:cNvSpPr/>
            <p:nvPr/>
          </p:nvSpPr>
          <p:spPr>
            <a:xfrm>
              <a:off x="5172361" y="3390512"/>
              <a:ext cx="1847278" cy="10797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87" name="Rectangle 86"/>
          <p:cNvSpPr/>
          <p:nvPr/>
        </p:nvSpPr>
        <p:spPr>
          <a:xfrm>
            <a:off x="5172361" y="3498483"/>
            <a:ext cx="1847278" cy="12919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63" name="Group 162"/>
          <p:cNvGrpSpPr/>
          <p:nvPr/>
        </p:nvGrpSpPr>
        <p:grpSpPr>
          <a:xfrm>
            <a:off x="5172361" y="4790473"/>
            <a:ext cx="1847278" cy="1291990"/>
            <a:chOff x="5172361" y="4790473"/>
            <a:chExt cx="1847278" cy="1291990"/>
          </a:xfrm>
        </p:grpSpPr>
        <p:sp>
          <p:nvSpPr>
            <p:cNvPr id="88" name="Rectangle 87"/>
            <p:cNvSpPr/>
            <p:nvPr/>
          </p:nvSpPr>
          <p:spPr>
            <a:xfrm>
              <a:off x="5172361" y="4790473"/>
              <a:ext cx="1847278" cy="12919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9" name="Rectangle 88"/>
            <p:cNvSpPr/>
            <p:nvPr/>
          </p:nvSpPr>
          <p:spPr>
            <a:xfrm>
              <a:off x="5172361" y="5974491"/>
              <a:ext cx="1847278" cy="10797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159" name="Group 158"/>
          <p:cNvGrpSpPr/>
          <p:nvPr/>
        </p:nvGrpSpPr>
        <p:grpSpPr>
          <a:xfrm>
            <a:off x="7019639" y="2206494"/>
            <a:ext cx="1847278" cy="1291990"/>
            <a:chOff x="7019639" y="2206494"/>
            <a:chExt cx="1847278" cy="1291990"/>
          </a:xfrm>
        </p:grpSpPr>
        <p:sp>
          <p:nvSpPr>
            <p:cNvPr id="105" name="Rectangle 104"/>
            <p:cNvSpPr/>
            <p:nvPr/>
          </p:nvSpPr>
          <p:spPr>
            <a:xfrm>
              <a:off x="7019639" y="2206494"/>
              <a:ext cx="1847278" cy="129199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7019639" y="3390512"/>
              <a:ext cx="1847278" cy="107971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107" name="Rectangle 106"/>
          <p:cNvSpPr/>
          <p:nvPr/>
        </p:nvSpPr>
        <p:spPr>
          <a:xfrm>
            <a:off x="7019639" y="3498483"/>
            <a:ext cx="1847278" cy="12919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64" name="Group 163"/>
          <p:cNvGrpSpPr/>
          <p:nvPr/>
        </p:nvGrpSpPr>
        <p:grpSpPr>
          <a:xfrm>
            <a:off x="7019639" y="4790473"/>
            <a:ext cx="1847278" cy="1291990"/>
            <a:chOff x="7019639" y="4790473"/>
            <a:chExt cx="1847278" cy="1291990"/>
          </a:xfrm>
        </p:grpSpPr>
        <p:sp>
          <p:nvSpPr>
            <p:cNvPr id="108" name="Rectangle 107"/>
            <p:cNvSpPr/>
            <p:nvPr/>
          </p:nvSpPr>
          <p:spPr>
            <a:xfrm>
              <a:off x="7019639" y="4790473"/>
              <a:ext cx="1847278" cy="129199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7019639" y="5974491"/>
              <a:ext cx="1847278" cy="107971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160" name="Group 159"/>
          <p:cNvGrpSpPr>
            <a:grpSpLocks noChangeAspect="1"/>
          </p:cNvGrpSpPr>
          <p:nvPr/>
        </p:nvGrpSpPr>
        <p:grpSpPr>
          <a:xfrm>
            <a:off x="8866917" y="2206494"/>
            <a:ext cx="1847278" cy="1291990"/>
            <a:chOff x="8866917" y="2206494"/>
            <a:chExt cx="1847278" cy="1291990"/>
          </a:xfrm>
        </p:grpSpPr>
        <p:sp>
          <p:nvSpPr>
            <p:cNvPr id="110" name="Rectangle 109"/>
            <p:cNvSpPr/>
            <p:nvPr/>
          </p:nvSpPr>
          <p:spPr>
            <a:xfrm>
              <a:off x="8866917" y="2206494"/>
              <a:ext cx="1847278" cy="129199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8866917" y="3390512"/>
              <a:ext cx="1847278" cy="107971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112" name="Rectangle 111"/>
          <p:cNvSpPr/>
          <p:nvPr/>
        </p:nvSpPr>
        <p:spPr>
          <a:xfrm>
            <a:off x="8866917" y="3498483"/>
            <a:ext cx="1847278" cy="12919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65" name="Group 164"/>
          <p:cNvGrpSpPr/>
          <p:nvPr/>
        </p:nvGrpSpPr>
        <p:grpSpPr>
          <a:xfrm>
            <a:off x="8866917" y="4790473"/>
            <a:ext cx="1847278" cy="1291990"/>
            <a:chOff x="8866917" y="4790473"/>
            <a:chExt cx="1847278" cy="1291990"/>
          </a:xfrm>
        </p:grpSpPr>
        <p:sp>
          <p:nvSpPr>
            <p:cNvPr id="113" name="Rectangle 112"/>
            <p:cNvSpPr/>
            <p:nvPr/>
          </p:nvSpPr>
          <p:spPr>
            <a:xfrm>
              <a:off x="8866917" y="4790473"/>
              <a:ext cx="1847278" cy="129199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8866917" y="5974491"/>
              <a:ext cx="1847278" cy="107971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8" name="Isosceles Triangle 7"/>
          <p:cNvSpPr/>
          <p:nvPr/>
        </p:nvSpPr>
        <p:spPr>
          <a:xfrm flipV="1">
            <a:off x="2163117" y="3421990"/>
            <a:ext cx="476655" cy="252919"/>
          </a:xfrm>
          <a:prstGeom prst="triangle">
            <a:avLst/>
          </a:prstGeom>
          <a:solidFill>
            <a:schemeClr val="bg1"/>
          </a:solidFill>
          <a:ln w="63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6" name="Isosceles Triangle 115"/>
          <p:cNvSpPr/>
          <p:nvPr/>
        </p:nvSpPr>
        <p:spPr>
          <a:xfrm flipV="1">
            <a:off x="4010395" y="3421990"/>
            <a:ext cx="476655" cy="252919"/>
          </a:xfrm>
          <a:prstGeom prst="triangle">
            <a:avLst/>
          </a:prstGeom>
          <a:solidFill>
            <a:schemeClr val="bg1"/>
          </a:solidFill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9" name="Isosceles Triangle 118"/>
          <p:cNvSpPr/>
          <p:nvPr/>
        </p:nvSpPr>
        <p:spPr>
          <a:xfrm flipV="1">
            <a:off x="5857673" y="3421990"/>
            <a:ext cx="476655" cy="252919"/>
          </a:xfrm>
          <a:prstGeom prst="triangle">
            <a:avLst/>
          </a:prstGeom>
          <a:solidFill>
            <a:schemeClr val="bg1"/>
          </a:solidFill>
          <a:ln w="635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0" name="Isosceles Triangle 119"/>
          <p:cNvSpPr/>
          <p:nvPr/>
        </p:nvSpPr>
        <p:spPr>
          <a:xfrm flipV="1">
            <a:off x="7704951" y="3421990"/>
            <a:ext cx="476655" cy="252919"/>
          </a:xfrm>
          <a:prstGeom prst="triangle">
            <a:avLst/>
          </a:prstGeom>
          <a:solidFill>
            <a:schemeClr val="bg1"/>
          </a:solidFill>
          <a:ln w="635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1" name="Isosceles Triangle 120"/>
          <p:cNvSpPr/>
          <p:nvPr/>
        </p:nvSpPr>
        <p:spPr>
          <a:xfrm flipV="1">
            <a:off x="9552229" y="3421990"/>
            <a:ext cx="476655" cy="252919"/>
          </a:xfrm>
          <a:prstGeom prst="triangle">
            <a:avLst/>
          </a:prstGeom>
          <a:solidFill>
            <a:schemeClr val="bg1"/>
          </a:solidFill>
          <a:ln w="635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3" name="Isosceles Triangle 122"/>
          <p:cNvSpPr/>
          <p:nvPr/>
        </p:nvSpPr>
        <p:spPr>
          <a:xfrm>
            <a:off x="2163117" y="4570360"/>
            <a:ext cx="476655" cy="252919"/>
          </a:xfrm>
          <a:prstGeom prst="triangle">
            <a:avLst/>
          </a:prstGeom>
          <a:solidFill>
            <a:schemeClr val="bg1"/>
          </a:solidFill>
          <a:ln w="63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4" name="Isosceles Triangle 123"/>
          <p:cNvSpPr/>
          <p:nvPr/>
        </p:nvSpPr>
        <p:spPr>
          <a:xfrm>
            <a:off x="4010395" y="4570360"/>
            <a:ext cx="476655" cy="252919"/>
          </a:xfrm>
          <a:prstGeom prst="triangle">
            <a:avLst/>
          </a:prstGeom>
          <a:solidFill>
            <a:schemeClr val="bg1"/>
          </a:solidFill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5" name="Isosceles Triangle 124"/>
          <p:cNvSpPr/>
          <p:nvPr/>
        </p:nvSpPr>
        <p:spPr>
          <a:xfrm>
            <a:off x="5857673" y="4570360"/>
            <a:ext cx="476655" cy="252919"/>
          </a:xfrm>
          <a:prstGeom prst="triangle">
            <a:avLst/>
          </a:prstGeom>
          <a:solidFill>
            <a:schemeClr val="bg1"/>
          </a:solidFill>
          <a:ln w="635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6" name="Isosceles Triangle 125"/>
          <p:cNvSpPr/>
          <p:nvPr/>
        </p:nvSpPr>
        <p:spPr>
          <a:xfrm>
            <a:off x="7704951" y="4570360"/>
            <a:ext cx="476655" cy="252919"/>
          </a:xfrm>
          <a:prstGeom prst="triangle">
            <a:avLst/>
          </a:prstGeom>
          <a:solidFill>
            <a:schemeClr val="bg1"/>
          </a:solidFill>
          <a:ln w="635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7" name="Isosceles Triangle 126"/>
          <p:cNvSpPr/>
          <p:nvPr/>
        </p:nvSpPr>
        <p:spPr>
          <a:xfrm>
            <a:off x="9552229" y="4570360"/>
            <a:ext cx="476655" cy="252919"/>
          </a:xfrm>
          <a:prstGeom prst="triangle">
            <a:avLst/>
          </a:prstGeom>
          <a:solidFill>
            <a:schemeClr val="bg1"/>
          </a:solidFill>
          <a:ln w="635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TextBox 15"/>
          <p:cNvSpPr txBox="1"/>
          <p:nvPr/>
        </p:nvSpPr>
        <p:spPr>
          <a:xfrm>
            <a:off x="2048395" y="3937968"/>
            <a:ext cx="702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r-HR" b="1" dirty="0" smtClean="0">
                <a:solidFill>
                  <a:schemeClr val="bg1">
                    <a:lumMod val="50000"/>
                  </a:schemeClr>
                </a:solidFill>
              </a:rPr>
              <a:t>GNSS</a:t>
            </a:r>
            <a:endParaRPr lang="id-ID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3954639" y="3937968"/>
            <a:ext cx="601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r-HR" b="1" dirty="0" smtClean="0">
                <a:solidFill>
                  <a:schemeClr val="bg1">
                    <a:lumMod val="50000"/>
                  </a:schemeClr>
                </a:solidFill>
              </a:rPr>
              <a:t>FMS</a:t>
            </a:r>
            <a:endParaRPr lang="id-ID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5596830" y="3937968"/>
            <a:ext cx="1011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r-HR" b="1" dirty="0" smtClean="0">
                <a:solidFill>
                  <a:schemeClr val="bg1">
                    <a:lumMod val="50000"/>
                  </a:schemeClr>
                </a:solidFill>
              </a:rPr>
              <a:t>SENZORI</a:t>
            </a:r>
            <a:endParaRPr lang="id-ID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7501557" y="3937968"/>
            <a:ext cx="89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r-HR" b="1" dirty="0" smtClean="0">
                <a:solidFill>
                  <a:schemeClr val="bg1">
                    <a:lumMod val="50000"/>
                  </a:schemeClr>
                </a:solidFill>
              </a:rPr>
              <a:t>VOZAČI</a:t>
            </a:r>
            <a:endParaRPr lang="id-ID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8927084" y="3937968"/>
            <a:ext cx="1706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r-HR" b="1" dirty="0" smtClean="0">
                <a:solidFill>
                  <a:schemeClr val="bg1">
                    <a:lumMod val="50000"/>
                  </a:schemeClr>
                </a:solidFill>
              </a:rPr>
              <a:t>ROBA/ZADATAK</a:t>
            </a:r>
            <a:endParaRPr lang="id-ID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1514659" y="4856166"/>
            <a:ext cx="177618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1400" b="1" dirty="0" smtClean="0">
                <a:solidFill>
                  <a:schemeClr val="bg1"/>
                </a:solidFill>
              </a:rPr>
              <a:t>Lokacija, kretanje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1400" b="1" dirty="0" err="1" smtClean="0">
                <a:solidFill>
                  <a:schemeClr val="bg1"/>
                </a:solidFill>
              </a:rPr>
              <a:t>Geozone</a:t>
            </a:r>
            <a:r>
              <a:rPr lang="hr-HR" sz="1400" b="1" dirty="0" smtClean="0">
                <a:solidFill>
                  <a:schemeClr val="bg1"/>
                </a:solidFill>
              </a:rPr>
              <a:t>, </a:t>
            </a:r>
            <a:r>
              <a:rPr lang="hr-HR" sz="1400" b="1" dirty="0" err="1" smtClean="0">
                <a:solidFill>
                  <a:schemeClr val="bg1"/>
                </a:solidFill>
              </a:rPr>
              <a:t>geolokacije</a:t>
            </a:r>
            <a:endParaRPr lang="hr-HR" sz="1400" b="1" dirty="0" smtClean="0">
              <a:solidFill>
                <a:schemeClr val="bg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1400" b="1" dirty="0" smtClean="0">
                <a:solidFill>
                  <a:schemeClr val="bg1"/>
                </a:solidFill>
              </a:rPr>
              <a:t>Privatna vožnja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1400" b="1" dirty="0" smtClean="0">
                <a:solidFill>
                  <a:schemeClr val="bg1"/>
                </a:solidFill>
              </a:rPr>
              <a:t>Alarmi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3358951" y="4856166"/>
            <a:ext cx="17761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1400" b="1" dirty="0" smtClean="0">
                <a:solidFill>
                  <a:schemeClr val="bg1"/>
                </a:solidFill>
              </a:rPr>
              <a:t>Podaci motora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1400" b="1" dirty="0" err="1" smtClean="0">
                <a:solidFill>
                  <a:schemeClr val="bg1"/>
                </a:solidFill>
              </a:rPr>
              <a:t>ECOdriving</a:t>
            </a:r>
            <a:endParaRPr lang="hr-HR" sz="1400" b="1" dirty="0" smtClean="0">
              <a:solidFill>
                <a:schemeClr val="bg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1400" b="1" dirty="0" smtClean="0">
                <a:solidFill>
                  <a:schemeClr val="bg1"/>
                </a:solidFill>
              </a:rPr>
              <a:t>Tahograf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1400" b="1" dirty="0" smtClean="0">
                <a:solidFill>
                  <a:schemeClr val="bg1"/>
                </a:solidFill>
              </a:rPr>
              <a:t>Alarmi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5206229" y="4856166"/>
            <a:ext cx="177618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1400" b="1" dirty="0" smtClean="0">
                <a:solidFill>
                  <a:schemeClr val="bg1"/>
                </a:solidFill>
              </a:rPr>
              <a:t>Prema potrebi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1400" b="1" dirty="0" smtClean="0">
                <a:solidFill>
                  <a:schemeClr val="bg1"/>
                </a:solidFill>
              </a:rPr>
              <a:t>Temperatura</a:t>
            </a:r>
            <a:r>
              <a:rPr lang="hr-HR" sz="1400" b="1" dirty="0" smtClean="0">
                <a:solidFill>
                  <a:schemeClr val="bg1"/>
                </a:solidFill>
              </a:rPr>
              <a:t>, vlaga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1400" b="1" dirty="0" smtClean="0">
                <a:solidFill>
                  <a:schemeClr val="bg1"/>
                </a:solidFill>
              </a:rPr>
              <a:t>Vrata, sonda goriva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1400" b="1" dirty="0" smtClean="0">
                <a:solidFill>
                  <a:schemeClr val="bg1"/>
                </a:solidFill>
              </a:rPr>
              <a:t>Kamere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1400" b="1" dirty="0" smtClean="0">
                <a:solidFill>
                  <a:schemeClr val="bg1"/>
                </a:solidFill>
              </a:rPr>
              <a:t>Alarmi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7050521" y="4856166"/>
            <a:ext cx="177618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1400" b="1" dirty="0" smtClean="0">
                <a:solidFill>
                  <a:schemeClr val="bg1"/>
                </a:solidFill>
              </a:rPr>
              <a:t>Prijava u vozilu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1400" b="1" dirty="0" smtClean="0">
                <a:solidFill>
                  <a:schemeClr val="bg1"/>
                </a:solidFill>
              </a:rPr>
              <a:t>Centralna prijava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1400" b="1" dirty="0" smtClean="0">
                <a:solidFill>
                  <a:schemeClr val="bg1"/>
                </a:solidFill>
              </a:rPr>
              <a:t>Praćenje radnog vremena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1400" b="1" dirty="0" smtClean="0">
                <a:solidFill>
                  <a:schemeClr val="bg1"/>
                </a:solidFill>
              </a:rPr>
              <a:t>Alarmi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8902463" y="4856166"/>
            <a:ext cx="17761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1400" b="1" dirty="0" smtClean="0">
                <a:solidFill>
                  <a:schemeClr val="bg1"/>
                </a:solidFill>
              </a:rPr>
              <a:t>Roba i/ili  zadaci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1400" b="1" dirty="0" err="1" smtClean="0">
                <a:solidFill>
                  <a:schemeClr val="bg1"/>
                </a:solidFill>
              </a:rPr>
              <a:t>Tablet</a:t>
            </a:r>
            <a:r>
              <a:rPr lang="hr-HR" sz="1400" b="1" dirty="0" smtClean="0">
                <a:solidFill>
                  <a:schemeClr val="bg1"/>
                </a:solidFill>
              </a:rPr>
              <a:t> uređaji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1400" b="1" dirty="0" smtClean="0">
                <a:solidFill>
                  <a:schemeClr val="bg1"/>
                </a:solidFill>
              </a:rPr>
              <a:t>Navigacija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1400" b="1" dirty="0" smtClean="0">
                <a:solidFill>
                  <a:schemeClr val="bg1"/>
                </a:solidFill>
              </a:rPr>
              <a:t>Komunikacija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77" name="Freeform 133"/>
          <p:cNvSpPr>
            <a:spLocks noChangeAspect="1"/>
          </p:cNvSpPr>
          <p:nvPr/>
        </p:nvSpPr>
        <p:spPr bwMode="auto">
          <a:xfrm>
            <a:off x="7654652" y="2483509"/>
            <a:ext cx="590529" cy="596900"/>
          </a:xfrm>
          <a:custGeom>
            <a:avLst/>
            <a:gdLst>
              <a:gd name="T0" fmla="*/ 287572 w 115"/>
              <a:gd name="T1" fmla="*/ 228983 h 116"/>
              <a:gd name="T2" fmla="*/ 220814 w 115"/>
              <a:gd name="T3" fmla="*/ 192963 h 116"/>
              <a:gd name="T4" fmla="*/ 184868 w 115"/>
              <a:gd name="T5" fmla="*/ 177526 h 116"/>
              <a:gd name="T6" fmla="*/ 184868 w 115"/>
              <a:gd name="T7" fmla="*/ 149225 h 116"/>
              <a:gd name="T8" fmla="*/ 197706 w 115"/>
              <a:gd name="T9" fmla="*/ 115778 h 116"/>
              <a:gd name="T10" fmla="*/ 213112 w 115"/>
              <a:gd name="T11" fmla="*/ 97768 h 116"/>
              <a:gd name="T12" fmla="*/ 202841 w 115"/>
              <a:gd name="T13" fmla="*/ 77185 h 116"/>
              <a:gd name="T14" fmla="*/ 205409 w 115"/>
              <a:gd name="T15" fmla="*/ 46311 h 116"/>
              <a:gd name="T16" fmla="*/ 148921 w 115"/>
              <a:gd name="T17" fmla="*/ 0 h 116"/>
              <a:gd name="T18" fmla="*/ 89866 w 115"/>
              <a:gd name="T19" fmla="*/ 46311 h 116"/>
              <a:gd name="T20" fmla="*/ 92434 w 115"/>
              <a:gd name="T21" fmla="*/ 77185 h 116"/>
              <a:gd name="T22" fmla="*/ 84731 w 115"/>
              <a:gd name="T23" fmla="*/ 97768 h 116"/>
              <a:gd name="T24" fmla="*/ 97569 w 115"/>
              <a:gd name="T25" fmla="*/ 115778 h 116"/>
              <a:gd name="T26" fmla="*/ 112975 w 115"/>
              <a:gd name="T27" fmla="*/ 149225 h 116"/>
              <a:gd name="T28" fmla="*/ 112975 w 115"/>
              <a:gd name="T29" fmla="*/ 177526 h 116"/>
              <a:gd name="T30" fmla="*/ 77028 w 115"/>
              <a:gd name="T31" fmla="*/ 192963 h 116"/>
              <a:gd name="T32" fmla="*/ 10270 w 115"/>
              <a:gd name="T33" fmla="*/ 228983 h 116"/>
              <a:gd name="T34" fmla="*/ 2568 w 115"/>
              <a:gd name="T35" fmla="*/ 298450 h 116"/>
              <a:gd name="T36" fmla="*/ 292707 w 115"/>
              <a:gd name="T37" fmla="*/ 298450 h 116"/>
              <a:gd name="T38" fmla="*/ 287572 w 115"/>
              <a:gd name="T39" fmla="*/ 228983 h 11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15" h="116">
                <a:moveTo>
                  <a:pt x="112" y="89"/>
                </a:moveTo>
                <a:cubicBezTo>
                  <a:pt x="109" y="83"/>
                  <a:pt x="97" y="80"/>
                  <a:pt x="86" y="75"/>
                </a:cubicBezTo>
                <a:cubicBezTo>
                  <a:pt x="75" y="71"/>
                  <a:pt x="72" y="69"/>
                  <a:pt x="72" y="69"/>
                </a:cubicBezTo>
                <a:cubicBezTo>
                  <a:pt x="72" y="58"/>
                  <a:pt x="72" y="58"/>
                  <a:pt x="72" y="58"/>
                </a:cubicBezTo>
                <a:cubicBezTo>
                  <a:pt x="72" y="58"/>
                  <a:pt x="76" y="55"/>
                  <a:pt x="77" y="45"/>
                </a:cubicBezTo>
                <a:cubicBezTo>
                  <a:pt x="80" y="45"/>
                  <a:pt x="83" y="41"/>
                  <a:pt x="83" y="38"/>
                </a:cubicBezTo>
                <a:cubicBezTo>
                  <a:pt x="83" y="36"/>
                  <a:pt x="83" y="29"/>
                  <a:pt x="79" y="30"/>
                </a:cubicBezTo>
                <a:cubicBezTo>
                  <a:pt x="80" y="25"/>
                  <a:pt x="81" y="20"/>
                  <a:pt x="80" y="18"/>
                </a:cubicBezTo>
                <a:cubicBezTo>
                  <a:pt x="80" y="9"/>
                  <a:pt x="71" y="0"/>
                  <a:pt x="58" y="0"/>
                </a:cubicBezTo>
                <a:cubicBezTo>
                  <a:pt x="45" y="0"/>
                  <a:pt x="36" y="9"/>
                  <a:pt x="35" y="18"/>
                </a:cubicBezTo>
                <a:cubicBezTo>
                  <a:pt x="35" y="20"/>
                  <a:pt x="35" y="25"/>
                  <a:pt x="36" y="30"/>
                </a:cubicBezTo>
                <a:cubicBezTo>
                  <a:pt x="33" y="29"/>
                  <a:pt x="32" y="36"/>
                  <a:pt x="33" y="38"/>
                </a:cubicBezTo>
                <a:cubicBezTo>
                  <a:pt x="33" y="41"/>
                  <a:pt x="35" y="45"/>
                  <a:pt x="38" y="45"/>
                </a:cubicBezTo>
                <a:cubicBezTo>
                  <a:pt x="39" y="55"/>
                  <a:pt x="44" y="58"/>
                  <a:pt x="44" y="58"/>
                </a:cubicBezTo>
                <a:cubicBezTo>
                  <a:pt x="44" y="69"/>
                  <a:pt x="44" y="69"/>
                  <a:pt x="44" y="69"/>
                </a:cubicBezTo>
                <a:cubicBezTo>
                  <a:pt x="44" y="69"/>
                  <a:pt x="41" y="71"/>
                  <a:pt x="30" y="75"/>
                </a:cubicBezTo>
                <a:cubicBezTo>
                  <a:pt x="18" y="80"/>
                  <a:pt x="7" y="83"/>
                  <a:pt x="4" y="89"/>
                </a:cubicBezTo>
                <a:cubicBezTo>
                  <a:pt x="0" y="93"/>
                  <a:pt x="1" y="116"/>
                  <a:pt x="1" y="116"/>
                </a:cubicBezTo>
                <a:cubicBezTo>
                  <a:pt x="114" y="116"/>
                  <a:pt x="114" y="116"/>
                  <a:pt x="114" y="116"/>
                </a:cubicBezTo>
                <a:cubicBezTo>
                  <a:pt x="114" y="116"/>
                  <a:pt x="115" y="93"/>
                  <a:pt x="112" y="8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hr-HR"/>
          </a:p>
        </p:txBody>
      </p:sp>
      <p:grpSp>
        <p:nvGrpSpPr>
          <p:cNvPr id="90" name="Group 89"/>
          <p:cNvGrpSpPr>
            <a:grpSpLocks noChangeAspect="1"/>
          </p:cNvGrpSpPr>
          <p:nvPr/>
        </p:nvGrpSpPr>
        <p:grpSpPr>
          <a:xfrm>
            <a:off x="2235755" y="2589114"/>
            <a:ext cx="457201" cy="534352"/>
            <a:chOff x="2640013" y="2541588"/>
            <a:chExt cx="254000" cy="296862"/>
          </a:xfrm>
          <a:solidFill>
            <a:srgbClr val="FFFFFF"/>
          </a:solidFill>
        </p:grpSpPr>
        <p:sp>
          <p:nvSpPr>
            <p:cNvPr id="91" name="Freeform 68"/>
            <p:cNvSpPr>
              <a:spLocks/>
            </p:cNvSpPr>
            <p:nvPr/>
          </p:nvSpPr>
          <p:spPr bwMode="auto">
            <a:xfrm>
              <a:off x="2651125" y="2541588"/>
              <a:ext cx="242888" cy="233363"/>
            </a:xfrm>
            <a:custGeom>
              <a:avLst/>
              <a:gdLst/>
              <a:ahLst/>
              <a:cxnLst>
                <a:cxn ang="0">
                  <a:pos x="88" y="14"/>
                </a:cxn>
                <a:cxn ang="0">
                  <a:pos x="95" y="7"/>
                </a:cxn>
                <a:cxn ang="0">
                  <a:pos x="88" y="0"/>
                </a:cxn>
                <a:cxn ang="0">
                  <a:pos x="81" y="7"/>
                </a:cxn>
                <a:cxn ang="0">
                  <a:pos x="82" y="11"/>
                </a:cxn>
                <a:cxn ang="0">
                  <a:pos x="46" y="35"/>
                </a:cxn>
                <a:cxn ang="0">
                  <a:pos x="13" y="3"/>
                </a:cxn>
                <a:cxn ang="0">
                  <a:pos x="5" y="1"/>
                </a:cxn>
                <a:cxn ang="0">
                  <a:pos x="0" y="8"/>
                </a:cxn>
                <a:cxn ang="0">
                  <a:pos x="24" y="67"/>
                </a:cxn>
                <a:cxn ang="0">
                  <a:pos x="83" y="91"/>
                </a:cxn>
                <a:cxn ang="0">
                  <a:pos x="90" y="87"/>
                </a:cxn>
                <a:cxn ang="0">
                  <a:pos x="89" y="78"/>
                </a:cxn>
                <a:cxn ang="0">
                  <a:pos x="60" y="49"/>
                </a:cxn>
                <a:cxn ang="0">
                  <a:pos x="84" y="13"/>
                </a:cxn>
                <a:cxn ang="0">
                  <a:pos x="88" y="14"/>
                </a:cxn>
              </a:cxnLst>
              <a:rect l="0" t="0" r="r" b="b"/>
              <a:pathLst>
                <a:path w="95" h="91">
                  <a:moveTo>
                    <a:pt x="88" y="14"/>
                  </a:moveTo>
                  <a:cubicBezTo>
                    <a:pt x="92" y="14"/>
                    <a:pt x="95" y="11"/>
                    <a:pt x="95" y="7"/>
                  </a:cubicBezTo>
                  <a:cubicBezTo>
                    <a:pt x="95" y="3"/>
                    <a:pt x="92" y="0"/>
                    <a:pt x="88" y="0"/>
                  </a:cubicBezTo>
                  <a:cubicBezTo>
                    <a:pt x="84" y="0"/>
                    <a:pt x="81" y="3"/>
                    <a:pt x="81" y="7"/>
                  </a:cubicBezTo>
                  <a:cubicBezTo>
                    <a:pt x="81" y="9"/>
                    <a:pt x="81" y="10"/>
                    <a:pt x="82" y="11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1" y="0"/>
                    <a:pt x="8" y="0"/>
                    <a:pt x="5" y="1"/>
                  </a:cubicBezTo>
                  <a:cubicBezTo>
                    <a:pt x="2" y="2"/>
                    <a:pt x="0" y="5"/>
                    <a:pt x="0" y="8"/>
                  </a:cubicBezTo>
                  <a:cubicBezTo>
                    <a:pt x="0" y="30"/>
                    <a:pt x="8" y="51"/>
                    <a:pt x="24" y="67"/>
                  </a:cubicBezTo>
                  <a:cubicBezTo>
                    <a:pt x="40" y="83"/>
                    <a:pt x="62" y="91"/>
                    <a:pt x="83" y="91"/>
                  </a:cubicBezTo>
                  <a:cubicBezTo>
                    <a:pt x="86" y="91"/>
                    <a:pt x="89" y="89"/>
                    <a:pt x="90" y="87"/>
                  </a:cubicBezTo>
                  <a:cubicBezTo>
                    <a:pt x="92" y="84"/>
                    <a:pt x="91" y="81"/>
                    <a:pt x="89" y="78"/>
                  </a:cubicBezTo>
                  <a:cubicBezTo>
                    <a:pt x="60" y="49"/>
                    <a:pt x="60" y="49"/>
                    <a:pt x="60" y="49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5" y="14"/>
                    <a:pt x="86" y="14"/>
                    <a:pt x="88" y="1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92" name="Freeform 69"/>
            <p:cNvSpPr>
              <a:spLocks/>
            </p:cNvSpPr>
            <p:nvPr/>
          </p:nvSpPr>
          <p:spPr bwMode="auto">
            <a:xfrm>
              <a:off x="2640013" y="2730500"/>
              <a:ext cx="120650" cy="107950"/>
            </a:xfrm>
            <a:custGeom>
              <a:avLst/>
              <a:gdLst/>
              <a:ahLst/>
              <a:cxnLst>
                <a:cxn ang="0">
                  <a:pos x="41" y="16"/>
                </a:cxn>
                <a:cxn ang="0">
                  <a:pos x="39" y="14"/>
                </a:cxn>
                <a:cxn ang="0">
                  <a:pos x="21" y="0"/>
                </a:cxn>
                <a:cxn ang="0">
                  <a:pos x="21" y="0"/>
                </a:cxn>
                <a:cxn ang="0">
                  <a:pos x="21" y="0"/>
                </a:cxn>
                <a:cxn ang="0">
                  <a:pos x="0" y="37"/>
                </a:cxn>
                <a:cxn ang="0">
                  <a:pos x="1" y="40"/>
                </a:cxn>
                <a:cxn ang="0">
                  <a:pos x="4" y="42"/>
                </a:cxn>
                <a:cxn ang="0">
                  <a:pos x="44" y="42"/>
                </a:cxn>
                <a:cxn ang="0">
                  <a:pos x="46" y="41"/>
                </a:cxn>
                <a:cxn ang="0">
                  <a:pos x="47" y="37"/>
                </a:cxn>
                <a:cxn ang="0">
                  <a:pos x="41" y="16"/>
                </a:cxn>
              </a:cxnLst>
              <a:rect l="0" t="0" r="r" b="b"/>
              <a:pathLst>
                <a:path w="47" h="42">
                  <a:moveTo>
                    <a:pt x="41" y="16"/>
                  </a:moveTo>
                  <a:cubicBezTo>
                    <a:pt x="41" y="15"/>
                    <a:pt x="40" y="15"/>
                    <a:pt x="39" y="14"/>
                  </a:cubicBezTo>
                  <a:cubicBezTo>
                    <a:pt x="33" y="11"/>
                    <a:pt x="27" y="6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8"/>
                    <a:pt x="0" y="39"/>
                    <a:pt x="1" y="40"/>
                  </a:cubicBezTo>
                  <a:cubicBezTo>
                    <a:pt x="1" y="41"/>
                    <a:pt x="2" y="42"/>
                    <a:pt x="4" y="42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5" y="42"/>
                    <a:pt x="46" y="42"/>
                    <a:pt x="46" y="41"/>
                  </a:cubicBezTo>
                  <a:cubicBezTo>
                    <a:pt x="47" y="40"/>
                    <a:pt x="47" y="39"/>
                    <a:pt x="47" y="37"/>
                  </a:cubicBezTo>
                  <a:lnTo>
                    <a:pt x="41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</p:grpSp>
      <p:sp>
        <p:nvSpPr>
          <p:cNvPr id="93" name="Freeform 65"/>
          <p:cNvSpPr>
            <a:spLocks noChangeAspect="1" noEditPoints="1"/>
          </p:cNvSpPr>
          <p:nvPr/>
        </p:nvSpPr>
        <p:spPr bwMode="auto">
          <a:xfrm>
            <a:off x="4000939" y="2631479"/>
            <a:ext cx="482910" cy="440055"/>
          </a:xfrm>
          <a:custGeom>
            <a:avLst/>
            <a:gdLst>
              <a:gd name="T0" fmla="*/ 154781 w 78"/>
              <a:gd name="T1" fmla="*/ 141176 h 71"/>
              <a:gd name="T2" fmla="*/ 161660 w 78"/>
              <a:gd name="T3" fmla="*/ 172165 h 71"/>
              <a:gd name="T4" fmla="*/ 137583 w 78"/>
              <a:gd name="T5" fmla="*/ 192825 h 71"/>
              <a:gd name="T6" fmla="*/ 106627 w 78"/>
              <a:gd name="T7" fmla="*/ 206599 h 71"/>
              <a:gd name="T8" fmla="*/ 72231 w 78"/>
              <a:gd name="T9" fmla="*/ 206599 h 71"/>
              <a:gd name="T10" fmla="*/ 44715 w 78"/>
              <a:gd name="T11" fmla="*/ 192825 h 71"/>
              <a:gd name="T12" fmla="*/ 17198 w 78"/>
              <a:gd name="T13" fmla="*/ 172165 h 71"/>
              <a:gd name="T14" fmla="*/ 27517 w 78"/>
              <a:gd name="T15" fmla="*/ 141176 h 71"/>
              <a:gd name="T16" fmla="*/ 0 w 78"/>
              <a:gd name="T17" fmla="*/ 110186 h 71"/>
              <a:gd name="T18" fmla="*/ 30956 w 78"/>
              <a:gd name="T19" fmla="*/ 89526 h 71"/>
              <a:gd name="T20" fmla="*/ 17198 w 78"/>
              <a:gd name="T21" fmla="*/ 68866 h 71"/>
              <a:gd name="T22" fmla="*/ 58473 w 78"/>
              <a:gd name="T23" fmla="*/ 61980 h 71"/>
              <a:gd name="T24" fmla="*/ 75671 w 78"/>
              <a:gd name="T25" fmla="*/ 34433 h 71"/>
              <a:gd name="T26" fmla="*/ 110066 w 78"/>
              <a:gd name="T27" fmla="*/ 58536 h 71"/>
              <a:gd name="T28" fmla="*/ 141023 w 78"/>
              <a:gd name="T29" fmla="*/ 48206 h 71"/>
              <a:gd name="T30" fmla="*/ 161660 w 78"/>
              <a:gd name="T31" fmla="*/ 75753 h 71"/>
              <a:gd name="T32" fmla="*/ 175418 w 78"/>
              <a:gd name="T33" fmla="*/ 103299 h 71"/>
              <a:gd name="T34" fmla="*/ 89429 w 78"/>
              <a:gd name="T35" fmla="*/ 86083 h 71"/>
              <a:gd name="T36" fmla="*/ 123825 w 78"/>
              <a:gd name="T37" fmla="*/ 120516 h 71"/>
              <a:gd name="T38" fmla="*/ 247650 w 78"/>
              <a:gd name="T39" fmla="*/ 65423 h 71"/>
              <a:gd name="T40" fmla="*/ 247650 w 78"/>
              <a:gd name="T41" fmla="*/ 92969 h 71"/>
              <a:gd name="T42" fmla="*/ 213254 w 78"/>
              <a:gd name="T43" fmla="*/ 86083 h 71"/>
              <a:gd name="T44" fmla="*/ 178858 w 78"/>
              <a:gd name="T45" fmla="*/ 92969 h 71"/>
              <a:gd name="T46" fmla="*/ 182298 w 78"/>
              <a:gd name="T47" fmla="*/ 65423 h 71"/>
              <a:gd name="T48" fmla="*/ 182298 w 78"/>
              <a:gd name="T49" fmla="*/ 37876 h 71"/>
              <a:gd name="T50" fmla="*/ 178858 w 78"/>
              <a:gd name="T51" fmla="*/ 10330 h 71"/>
              <a:gd name="T52" fmla="*/ 213254 w 78"/>
              <a:gd name="T53" fmla="*/ 13773 h 71"/>
              <a:gd name="T54" fmla="*/ 230452 w 78"/>
              <a:gd name="T55" fmla="*/ 0 h 71"/>
              <a:gd name="T56" fmla="*/ 240770 w 78"/>
              <a:gd name="T57" fmla="*/ 30990 h 71"/>
              <a:gd name="T58" fmla="*/ 268287 w 78"/>
              <a:gd name="T59" fmla="*/ 61980 h 71"/>
              <a:gd name="T60" fmla="*/ 240770 w 78"/>
              <a:gd name="T61" fmla="*/ 213485 h 71"/>
              <a:gd name="T62" fmla="*/ 230452 w 78"/>
              <a:gd name="T63" fmla="*/ 244475 h 71"/>
              <a:gd name="T64" fmla="*/ 209814 w 78"/>
              <a:gd name="T65" fmla="*/ 227258 h 71"/>
              <a:gd name="T66" fmla="*/ 178858 w 78"/>
              <a:gd name="T67" fmla="*/ 234145 h 71"/>
              <a:gd name="T68" fmla="*/ 161660 w 78"/>
              <a:gd name="T69" fmla="*/ 203155 h 71"/>
              <a:gd name="T70" fmla="*/ 185737 w 78"/>
              <a:gd name="T71" fmla="*/ 172165 h 71"/>
              <a:gd name="T72" fmla="*/ 196056 w 78"/>
              <a:gd name="T73" fmla="*/ 141176 h 71"/>
              <a:gd name="T74" fmla="*/ 216693 w 78"/>
              <a:gd name="T75" fmla="*/ 158392 h 71"/>
              <a:gd name="T76" fmla="*/ 247650 w 78"/>
              <a:gd name="T77" fmla="*/ 151506 h 71"/>
              <a:gd name="T78" fmla="*/ 247650 w 78"/>
              <a:gd name="T79" fmla="*/ 179052 h 71"/>
              <a:gd name="T80" fmla="*/ 213254 w 78"/>
              <a:gd name="T81" fmla="*/ 34433 h 71"/>
              <a:gd name="T82" fmla="*/ 230452 w 78"/>
              <a:gd name="T83" fmla="*/ 51650 h 71"/>
              <a:gd name="T84" fmla="*/ 196056 w 78"/>
              <a:gd name="T85" fmla="*/ 192825 h 71"/>
              <a:gd name="T86" fmla="*/ 213254 w 78"/>
              <a:gd name="T87" fmla="*/ 175609 h 71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78" h="71">
                <a:moveTo>
                  <a:pt x="52" y="39"/>
                </a:moveTo>
                <a:cubicBezTo>
                  <a:pt x="52" y="40"/>
                  <a:pt x="51" y="40"/>
                  <a:pt x="51" y="40"/>
                </a:cubicBezTo>
                <a:cubicBezTo>
                  <a:pt x="45" y="41"/>
                  <a:pt x="45" y="41"/>
                  <a:pt x="45" y="41"/>
                </a:cubicBezTo>
                <a:cubicBezTo>
                  <a:pt x="44" y="42"/>
                  <a:pt x="44" y="43"/>
                  <a:pt x="43" y="44"/>
                </a:cubicBezTo>
                <a:cubicBezTo>
                  <a:pt x="45" y="46"/>
                  <a:pt x="46" y="47"/>
                  <a:pt x="47" y="49"/>
                </a:cubicBezTo>
                <a:cubicBezTo>
                  <a:pt x="47" y="49"/>
                  <a:pt x="47" y="49"/>
                  <a:pt x="47" y="50"/>
                </a:cubicBezTo>
                <a:cubicBezTo>
                  <a:pt x="47" y="50"/>
                  <a:pt x="47" y="50"/>
                  <a:pt x="47" y="50"/>
                </a:cubicBezTo>
                <a:cubicBezTo>
                  <a:pt x="46" y="52"/>
                  <a:pt x="42" y="56"/>
                  <a:pt x="41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35" y="53"/>
                  <a:pt x="35" y="53"/>
                  <a:pt x="35" y="53"/>
                </a:cubicBezTo>
                <a:cubicBezTo>
                  <a:pt x="34" y="53"/>
                  <a:pt x="33" y="53"/>
                  <a:pt x="32" y="54"/>
                </a:cubicBezTo>
                <a:cubicBezTo>
                  <a:pt x="32" y="56"/>
                  <a:pt x="32" y="58"/>
                  <a:pt x="31" y="60"/>
                </a:cubicBezTo>
                <a:cubicBezTo>
                  <a:pt x="31" y="61"/>
                  <a:pt x="30" y="61"/>
                  <a:pt x="30" y="61"/>
                </a:cubicBezTo>
                <a:cubicBezTo>
                  <a:pt x="22" y="61"/>
                  <a:pt x="22" y="61"/>
                  <a:pt x="22" y="61"/>
                </a:cubicBezTo>
                <a:cubicBezTo>
                  <a:pt x="22" y="61"/>
                  <a:pt x="21" y="61"/>
                  <a:pt x="21" y="60"/>
                </a:cubicBezTo>
                <a:cubicBezTo>
                  <a:pt x="20" y="54"/>
                  <a:pt x="20" y="54"/>
                  <a:pt x="20" y="54"/>
                </a:cubicBezTo>
                <a:cubicBezTo>
                  <a:pt x="19" y="54"/>
                  <a:pt x="18" y="53"/>
                  <a:pt x="17" y="53"/>
                </a:cubicBezTo>
                <a:cubicBezTo>
                  <a:pt x="13" y="56"/>
                  <a:pt x="13" y="56"/>
                  <a:pt x="13" y="56"/>
                </a:cubicBezTo>
                <a:cubicBezTo>
                  <a:pt x="12" y="56"/>
                  <a:pt x="12" y="56"/>
                  <a:pt x="12" y="56"/>
                </a:cubicBezTo>
                <a:cubicBezTo>
                  <a:pt x="11" y="56"/>
                  <a:pt x="11" y="56"/>
                  <a:pt x="11" y="56"/>
                </a:cubicBezTo>
                <a:cubicBezTo>
                  <a:pt x="10" y="55"/>
                  <a:pt x="5" y="51"/>
                  <a:pt x="5" y="50"/>
                </a:cubicBezTo>
                <a:cubicBezTo>
                  <a:pt x="5" y="49"/>
                  <a:pt x="5" y="49"/>
                  <a:pt x="5" y="49"/>
                </a:cubicBezTo>
                <a:cubicBezTo>
                  <a:pt x="7" y="47"/>
                  <a:pt x="8" y="46"/>
                  <a:pt x="9" y="44"/>
                </a:cubicBezTo>
                <a:cubicBezTo>
                  <a:pt x="8" y="43"/>
                  <a:pt x="8" y="42"/>
                  <a:pt x="8" y="41"/>
                </a:cubicBezTo>
                <a:cubicBezTo>
                  <a:pt x="1" y="40"/>
                  <a:pt x="1" y="40"/>
                  <a:pt x="1" y="40"/>
                </a:cubicBezTo>
                <a:cubicBezTo>
                  <a:pt x="1" y="40"/>
                  <a:pt x="0" y="40"/>
                  <a:pt x="0" y="39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1"/>
                  <a:pt x="1" y="30"/>
                  <a:pt x="1" y="30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28"/>
                  <a:pt x="8" y="27"/>
                  <a:pt x="9" y="26"/>
                </a:cubicBezTo>
                <a:cubicBezTo>
                  <a:pt x="8" y="25"/>
                  <a:pt x="7" y="23"/>
                  <a:pt x="5" y="22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0"/>
                  <a:pt x="5" y="20"/>
                </a:cubicBezTo>
                <a:cubicBezTo>
                  <a:pt x="6" y="19"/>
                  <a:pt x="11" y="14"/>
                  <a:pt x="12" y="14"/>
                </a:cubicBezTo>
                <a:cubicBezTo>
                  <a:pt x="12" y="14"/>
                  <a:pt x="12" y="14"/>
                  <a:pt x="13" y="14"/>
                </a:cubicBezTo>
                <a:cubicBezTo>
                  <a:pt x="17" y="18"/>
                  <a:pt x="17" y="18"/>
                  <a:pt x="17" y="18"/>
                </a:cubicBezTo>
                <a:cubicBezTo>
                  <a:pt x="18" y="18"/>
                  <a:pt x="19" y="17"/>
                  <a:pt x="20" y="17"/>
                </a:cubicBezTo>
                <a:cubicBezTo>
                  <a:pt x="21" y="15"/>
                  <a:pt x="21" y="13"/>
                  <a:pt x="21" y="11"/>
                </a:cubicBezTo>
                <a:cubicBezTo>
                  <a:pt x="21" y="10"/>
                  <a:pt x="22" y="10"/>
                  <a:pt x="22" y="10"/>
                </a:cubicBezTo>
                <a:cubicBezTo>
                  <a:pt x="30" y="10"/>
                  <a:pt x="30" y="10"/>
                  <a:pt x="30" y="10"/>
                </a:cubicBezTo>
                <a:cubicBezTo>
                  <a:pt x="30" y="10"/>
                  <a:pt x="31" y="10"/>
                  <a:pt x="31" y="11"/>
                </a:cubicBezTo>
                <a:cubicBezTo>
                  <a:pt x="32" y="17"/>
                  <a:pt x="32" y="17"/>
                  <a:pt x="32" y="17"/>
                </a:cubicBezTo>
                <a:cubicBezTo>
                  <a:pt x="33" y="17"/>
                  <a:pt x="34" y="18"/>
                  <a:pt x="35" y="18"/>
                </a:cubicBezTo>
                <a:cubicBezTo>
                  <a:pt x="40" y="14"/>
                  <a:pt x="40" y="14"/>
                  <a:pt x="40" y="14"/>
                </a:cubicBezTo>
                <a:cubicBezTo>
                  <a:pt x="40" y="14"/>
                  <a:pt x="40" y="14"/>
                  <a:pt x="41" y="14"/>
                </a:cubicBezTo>
                <a:cubicBezTo>
                  <a:pt x="41" y="14"/>
                  <a:pt x="41" y="14"/>
                  <a:pt x="41" y="14"/>
                </a:cubicBezTo>
                <a:cubicBezTo>
                  <a:pt x="42" y="15"/>
                  <a:pt x="47" y="20"/>
                  <a:pt x="47" y="21"/>
                </a:cubicBezTo>
                <a:cubicBezTo>
                  <a:pt x="47" y="21"/>
                  <a:pt x="47" y="21"/>
                  <a:pt x="47" y="22"/>
                </a:cubicBezTo>
                <a:cubicBezTo>
                  <a:pt x="46" y="23"/>
                  <a:pt x="45" y="25"/>
                  <a:pt x="43" y="26"/>
                </a:cubicBezTo>
                <a:cubicBezTo>
                  <a:pt x="44" y="27"/>
                  <a:pt x="44" y="28"/>
                  <a:pt x="45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1"/>
                  <a:pt x="52" y="31"/>
                  <a:pt x="52" y="32"/>
                </a:cubicBezTo>
                <a:lnTo>
                  <a:pt x="52" y="39"/>
                </a:lnTo>
                <a:close/>
                <a:moveTo>
                  <a:pt x="26" y="25"/>
                </a:moveTo>
                <a:cubicBezTo>
                  <a:pt x="21" y="25"/>
                  <a:pt x="16" y="30"/>
                  <a:pt x="16" y="35"/>
                </a:cubicBezTo>
                <a:cubicBezTo>
                  <a:pt x="16" y="41"/>
                  <a:pt x="21" y="46"/>
                  <a:pt x="26" y="46"/>
                </a:cubicBezTo>
                <a:cubicBezTo>
                  <a:pt x="32" y="46"/>
                  <a:pt x="36" y="41"/>
                  <a:pt x="36" y="35"/>
                </a:cubicBezTo>
                <a:cubicBezTo>
                  <a:pt x="36" y="30"/>
                  <a:pt x="32" y="25"/>
                  <a:pt x="26" y="25"/>
                </a:cubicBezTo>
                <a:close/>
                <a:moveTo>
                  <a:pt x="78" y="18"/>
                </a:moveTo>
                <a:cubicBezTo>
                  <a:pt x="78" y="18"/>
                  <a:pt x="72" y="19"/>
                  <a:pt x="72" y="19"/>
                </a:cubicBezTo>
                <a:cubicBezTo>
                  <a:pt x="71" y="20"/>
                  <a:pt x="71" y="20"/>
                  <a:pt x="70" y="21"/>
                </a:cubicBezTo>
                <a:cubicBezTo>
                  <a:pt x="71" y="22"/>
                  <a:pt x="72" y="26"/>
                  <a:pt x="72" y="26"/>
                </a:cubicBezTo>
                <a:cubicBezTo>
                  <a:pt x="72" y="27"/>
                  <a:pt x="72" y="27"/>
                  <a:pt x="72" y="27"/>
                </a:cubicBezTo>
                <a:cubicBezTo>
                  <a:pt x="72" y="27"/>
                  <a:pt x="68" y="30"/>
                  <a:pt x="67" y="30"/>
                </a:cubicBezTo>
                <a:cubicBezTo>
                  <a:pt x="67" y="30"/>
                  <a:pt x="64" y="26"/>
                  <a:pt x="63" y="25"/>
                </a:cubicBezTo>
                <a:cubicBezTo>
                  <a:pt x="63" y="25"/>
                  <a:pt x="63" y="25"/>
                  <a:pt x="62" y="25"/>
                </a:cubicBezTo>
                <a:cubicBezTo>
                  <a:pt x="62" y="25"/>
                  <a:pt x="61" y="25"/>
                  <a:pt x="61" y="25"/>
                </a:cubicBezTo>
                <a:cubicBezTo>
                  <a:pt x="61" y="26"/>
                  <a:pt x="58" y="30"/>
                  <a:pt x="57" y="30"/>
                </a:cubicBezTo>
                <a:cubicBezTo>
                  <a:pt x="57" y="30"/>
                  <a:pt x="53" y="27"/>
                  <a:pt x="52" y="27"/>
                </a:cubicBezTo>
                <a:cubicBezTo>
                  <a:pt x="52" y="27"/>
                  <a:pt x="52" y="27"/>
                  <a:pt x="52" y="26"/>
                </a:cubicBezTo>
                <a:cubicBezTo>
                  <a:pt x="52" y="26"/>
                  <a:pt x="54" y="22"/>
                  <a:pt x="54" y="21"/>
                </a:cubicBezTo>
                <a:cubicBezTo>
                  <a:pt x="53" y="20"/>
                  <a:pt x="53" y="20"/>
                  <a:pt x="53" y="19"/>
                </a:cubicBezTo>
                <a:cubicBezTo>
                  <a:pt x="52" y="19"/>
                  <a:pt x="47" y="18"/>
                  <a:pt x="47" y="18"/>
                </a:cubicBezTo>
                <a:cubicBezTo>
                  <a:pt x="47" y="12"/>
                  <a:pt x="47" y="12"/>
                  <a:pt x="47" y="12"/>
                </a:cubicBezTo>
                <a:cubicBezTo>
                  <a:pt x="47" y="11"/>
                  <a:pt x="52" y="11"/>
                  <a:pt x="53" y="11"/>
                </a:cubicBezTo>
                <a:cubicBezTo>
                  <a:pt x="53" y="10"/>
                  <a:pt x="53" y="9"/>
                  <a:pt x="54" y="9"/>
                </a:cubicBezTo>
                <a:cubicBezTo>
                  <a:pt x="54" y="8"/>
                  <a:pt x="52" y="4"/>
                  <a:pt x="52" y="3"/>
                </a:cubicBezTo>
                <a:cubicBezTo>
                  <a:pt x="52" y="3"/>
                  <a:pt x="52" y="3"/>
                  <a:pt x="52" y="3"/>
                </a:cubicBezTo>
                <a:cubicBezTo>
                  <a:pt x="53" y="3"/>
                  <a:pt x="57" y="0"/>
                  <a:pt x="57" y="0"/>
                </a:cubicBezTo>
                <a:cubicBezTo>
                  <a:pt x="58" y="0"/>
                  <a:pt x="61" y="4"/>
                  <a:pt x="61" y="5"/>
                </a:cubicBezTo>
                <a:cubicBezTo>
                  <a:pt x="61" y="4"/>
                  <a:pt x="62" y="4"/>
                  <a:pt x="62" y="4"/>
                </a:cubicBezTo>
                <a:cubicBezTo>
                  <a:pt x="63" y="4"/>
                  <a:pt x="63" y="4"/>
                  <a:pt x="63" y="5"/>
                </a:cubicBezTo>
                <a:cubicBezTo>
                  <a:pt x="64" y="3"/>
                  <a:pt x="66" y="1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8" y="0"/>
                  <a:pt x="72" y="2"/>
                  <a:pt x="72" y="3"/>
                </a:cubicBezTo>
                <a:cubicBezTo>
                  <a:pt x="72" y="3"/>
                  <a:pt x="72" y="3"/>
                  <a:pt x="72" y="3"/>
                </a:cubicBezTo>
                <a:cubicBezTo>
                  <a:pt x="72" y="4"/>
                  <a:pt x="71" y="8"/>
                  <a:pt x="70" y="9"/>
                </a:cubicBezTo>
                <a:cubicBezTo>
                  <a:pt x="71" y="9"/>
                  <a:pt x="71" y="10"/>
                  <a:pt x="72" y="11"/>
                </a:cubicBezTo>
                <a:cubicBezTo>
                  <a:pt x="72" y="11"/>
                  <a:pt x="78" y="11"/>
                  <a:pt x="78" y="12"/>
                </a:cubicBezTo>
                <a:lnTo>
                  <a:pt x="78" y="18"/>
                </a:lnTo>
                <a:close/>
                <a:moveTo>
                  <a:pt x="78" y="59"/>
                </a:moveTo>
                <a:cubicBezTo>
                  <a:pt x="78" y="59"/>
                  <a:pt x="72" y="60"/>
                  <a:pt x="72" y="60"/>
                </a:cubicBezTo>
                <a:cubicBezTo>
                  <a:pt x="71" y="61"/>
                  <a:pt x="71" y="61"/>
                  <a:pt x="70" y="62"/>
                </a:cubicBezTo>
                <a:cubicBezTo>
                  <a:pt x="71" y="63"/>
                  <a:pt x="72" y="67"/>
                  <a:pt x="72" y="68"/>
                </a:cubicBezTo>
                <a:cubicBezTo>
                  <a:pt x="72" y="68"/>
                  <a:pt x="72" y="68"/>
                  <a:pt x="72" y="68"/>
                </a:cubicBezTo>
                <a:cubicBezTo>
                  <a:pt x="72" y="68"/>
                  <a:pt x="68" y="71"/>
                  <a:pt x="67" y="71"/>
                </a:cubicBezTo>
                <a:cubicBezTo>
                  <a:pt x="67" y="71"/>
                  <a:pt x="64" y="67"/>
                  <a:pt x="63" y="66"/>
                </a:cubicBezTo>
                <a:cubicBezTo>
                  <a:pt x="63" y="66"/>
                  <a:pt x="63" y="66"/>
                  <a:pt x="62" y="66"/>
                </a:cubicBezTo>
                <a:cubicBezTo>
                  <a:pt x="62" y="66"/>
                  <a:pt x="61" y="66"/>
                  <a:pt x="61" y="66"/>
                </a:cubicBezTo>
                <a:cubicBezTo>
                  <a:pt x="61" y="67"/>
                  <a:pt x="58" y="71"/>
                  <a:pt x="57" y="71"/>
                </a:cubicBezTo>
                <a:cubicBezTo>
                  <a:pt x="57" y="71"/>
                  <a:pt x="53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7"/>
                  <a:pt x="54" y="63"/>
                  <a:pt x="54" y="62"/>
                </a:cubicBezTo>
                <a:cubicBezTo>
                  <a:pt x="53" y="61"/>
                  <a:pt x="53" y="61"/>
                  <a:pt x="53" y="60"/>
                </a:cubicBezTo>
                <a:cubicBezTo>
                  <a:pt x="52" y="60"/>
                  <a:pt x="47" y="59"/>
                  <a:pt x="47" y="59"/>
                </a:cubicBezTo>
                <a:cubicBezTo>
                  <a:pt x="47" y="53"/>
                  <a:pt x="47" y="53"/>
                  <a:pt x="47" y="53"/>
                </a:cubicBezTo>
                <a:cubicBezTo>
                  <a:pt x="47" y="52"/>
                  <a:pt x="52" y="52"/>
                  <a:pt x="53" y="52"/>
                </a:cubicBezTo>
                <a:cubicBezTo>
                  <a:pt x="53" y="51"/>
                  <a:pt x="53" y="50"/>
                  <a:pt x="54" y="50"/>
                </a:cubicBezTo>
                <a:cubicBezTo>
                  <a:pt x="54" y="49"/>
                  <a:pt x="52" y="45"/>
                  <a:pt x="52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53" y="44"/>
                  <a:pt x="57" y="41"/>
                  <a:pt x="57" y="41"/>
                </a:cubicBezTo>
                <a:cubicBezTo>
                  <a:pt x="58" y="41"/>
                  <a:pt x="61" y="45"/>
                  <a:pt x="61" y="46"/>
                </a:cubicBezTo>
                <a:cubicBezTo>
                  <a:pt x="61" y="46"/>
                  <a:pt x="62" y="46"/>
                  <a:pt x="62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4" y="44"/>
                  <a:pt x="66" y="43"/>
                  <a:pt x="67" y="41"/>
                </a:cubicBezTo>
                <a:cubicBezTo>
                  <a:pt x="67" y="41"/>
                  <a:pt x="67" y="41"/>
                  <a:pt x="67" y="41"/>
                </a:cubicBezTo>
                <a:cubicBezTo>
                  <a:pt x="68" y="41"/>
                  <a:pt x="72" y="44"/>
                  <a:pt x="72" y="44"/>
                </a:cubicBezTo>
                <a:cubicBezTo>
                  <a:pt x="72" y="44"/>
                  <a:pt x="72" y="44"/>
                  <a:pt x="72" y="44"/>
                </a:cubicBezTo>
                <a:cubicBezTo>
                  <a:pt x="72" y="45"/>
                  <a:pt x="71" y="49"/>
                  <a:pt x="70" y="50"/>
                </a:cubicBezTo>
                <a:cubicBezTo>
                  <a:pt x="71" y="50"/>
                  <a:pt x="71" y="51"/>
                  <a:pt x="72" y="52"/>
                </a:cubicBezTo>
                <a:cubicBezTo>
                  <a:pt x="72" y="52"/>
                  <a:pt x="78" y="52"/>
                  <a:pt x="78" y="53"/>
                </a:cubicBezTo>
                <a:lnTo>
                  <a:pt x="78" y="59"/>
                </a:lnTo>
                <a:close/>
                <a:moveTo>
                  <a:pt x="62" y="10"/>
                </a:moveTo>
                <a:cubicBezTo>
                  <a:pt x="59" y="10"/>
                  <a:pt x="57" y="12"/>
                  <a:pt x="57" y="15"/>
                </a:cubicBezTo>
                <a:cubicBezTo>
                  <a:pt x="57" y="18"/>
                  <a:pt x="59" y="20"/>
                  <a:pt x="62" y="20"/>
                </a:cubicBezTo>
                <a:cubicBezTo>
                  <a:pt x="65" y="20"/>
                  <a:pt x="67" y="18"/>
                  <a:pt x="67" y="15"/>
                </a:cubicBezTo>
                <a:cubicBezTo>
                  <a:pt x="67" y="12"/>
                  <a:pt x="65" y="10"/>
                  <a:pt x="62" y="10"/>
                </a:cubicBezTo>
                <a:close/>
                <a:moveTo>
                  <a:pt x="62" y="51"/>
                </a:moveTo>
                <a:cubicBezTo>
                  <a:pt x="59" y="51"/>
                  <a:pt x="57" y="53"/>
                  <a:pt x="57" y="56"/>
                </a:cubicBezTo>
                <a:cubicBezTo>
                  <a:pt x="57" y="59"/>
                  <a:pt x="59" y="61"/>
                  <a:pt x="62" y="61"/>
                </a:cubicBezTo>
                <a:cubicBezTo>
                  <a:pt x="65" y="61"/>
                  <a:pt x="67" y="59"/>
                  <a:pt x="67" y="56"/>
                </a:cubicBezTo>
                <a:cubicBezTo>
                  <a:pt x="67" y="53"/>
                  <a:pt x="65" y="51"/>
                  <a:pt x="62" y="5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94" name="Freeform 152"/>
          <p:cNvSpPr>
            <a:spLocks noChangeAspect="1" noEditPoints="1"/>
          </p:cNvSpPr>
          <p:nvPr/>
        </p:nvSpPr>
        <p:spPr bwMode="auto">
          <a:xfrm>
            <a:off x="5983593" y="2625059"/>
            <a:ext cx="221457" cy="440532"/>
          </a:xfrm>
          <a:custGeom>
            <a:avLst/>
            <a:gdLst>
              <a:gd name="T0" fmla="*/ 109456 w 58"/>
              <a:gd name="T1" fmla="*/ 156971 h 116"/>
              <a:gd name="T2" fmla="*/ 109456 w 58"/>
              <a:gd name="T3" fmla="*/ 126590 h 116"/>
              <a:gd name="T4" fmla="*/ 109456 w 58"/>
              <a:gd name="T5" fmla="*/ 35445 h 116"/>
              <a:gd name="T6" fmla="*/ 73819 w 58"/>
              <a:gd name="T7" fmla="*/ 0 h 116"/>
              <a:gd name="T8" fmla="*/ 35637 w 58"/>
              <a:gd name="T9" fmla="*/ 35445 h 116"/>
              <a:gd name="T10" fmla="*/ 35637 w 58"/>
              <a:gd name="T11" fmla="*/ 126590 h 116"/>
              <a:gd name="T12" fmla="*/ 35637 w 58"/>
              <a:gd name="T13" fmla="*/ 156971 h 116"/>
              <a:gd name="T14" fmla="*/ 0 w 58"/>
              <a:gd name="T15" fmla="*/ 220266 h 116"/>
              <a:gd name="T16" fmla="*/ 73819 w 58"/>
              <a:gd name="T17" fmla="*/ 293688 h 116"/>
              <a:gd name="T18" fmla="*/ 147638 w 58"/>
              <a:gd name="T19" fmla="*/ 220266 h 116"/>
              <a:gd name="T20" fmla="*/ 109456 w 58"/>
              <a:gd name="T21" fmla="*/ 156971 h 116"/>
              <a:gd name="T22" fmla="*/ 53455 w 58"/>
              <a:gd name="T23" fmla="*/ 108867 h 116"/>
              <a:gd name="T24" fmla="*/ 73819 w 58"/>
              <a:gd name="T25" fmla="*/ 108867 h 116"/>
              <a:gd name="T26" fmla="*/ 73819 w 58"/>
              <a:gd name="T27" fmla="*/ 91145 h 116"/>
              <a:gd name="T28" fmla="*/ 53455 w 58"/>
              <a:gd name="T29" fmla="*/ 91145 h 116"/>
              <a:gd name="T30" fmla="*/ 53455 w 58"/>
              <a:gd name="T31" fmla="*/ 73422 h 116"/>
              <a:gd name="T32" fmla="*/ 73819 w 58"/>
              <a:gd name="T33" fmla="*/ 73422 h 116"/>
              <a:gd name="T34" fmla="*/ 73819 w 58"/>
              <a:gd name="T35" fmla="*/ 53168 h 116"/>
              <a:gd name="T36" fmla="*/ 53455 w 58"/>
              <a:gd name="T37" fmla="*/ 53168 h 116"/>
              <a:gd name="T38" fmla="*/ 53455 w 58"/>
              <a:gd name="T39" fmla="*/ 35445 h 116"/>
              <a:gd name="T40" fmla="*/ 73819 w 58"/>
              <a:gd name="T41" fmla="*/ 17723 h 116"/>
              <a:gd name="T42" fmla="*/ 91637 w 58"/>
              <a:gd name="T43" fmla="*/ 35445 h 116"/>
              <a:gd name="T44" fmla="*/ 91637 w 58"/>
              <a:gd name="T45" fmla="*/ 126590 h 116"/>
              <a:gd name="T46" fmla="*/ 53455 w 58"/>
              <a:gd name="T47" fmla="*/ 126590 h 116"/>
              <a:gd name="T48" fmla="*/ 53455 w 58"/>
              <a:gd name="T49" fmla="*/ 108867 h 116"/>
              <a:gd name="T50" fmla="*/ 73819 w 58"/>
              <a:gd name="T51" fmla="*/ 273434 h 116"/>
              <a:gd name="T52" fmla="*/ 17818 w 58"/>
              <a:gd name="T53" fmla="*/ 220266 h 116"/>
              <a:gd name="T54" fmla="*/ 17818 w 58"/>
              <a:gd name="T55" fmla="*/ 210139 h 116"/>
              <a:gd name="T56" fmla="*/ 73819 w 58"/>
              <a:gd name="T57" fmla="*/ 255711 h 116"/>
              <a:gd name="T58" fmla="*/ 127274 w 58"/>
              <a:gd name="T59" fmla="*/ 210139 h 116"/>
              <a:gd name="T60" fmla="*/ 127274 w 58"/>
              <a:gd name="T61" fmla="*/ 220266 h 116"/>
              <a:gd name="T62" fmla="*/ 73819 w 58"/>
              <a:gd name="T63" fmla="*/ 273434 h 11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58" h="116">
                <a:moveTo>
                  <a:pt x="43" y="62"/>
                </a:moveTo>
                <a:cubicBezTo>
                  <a:pt x="43" y="50"/>
                  <a:pt x="43" y="50"/>
                  <a:pt x="43" y="50"/>
                </a:cubicBezTo>
                <a:cubicBezTo>
                  <a:pt x="43" y="14"/>
                  <a:pt x="43" y="14"/>
                  <a:pt x="43" y="14"/>
                </a:cubicBezTo>
                <a:cubicBezTo>
                  <a:pt x="43" y="6"/>
                  <a:pt x="37" y="0"/>
                  <a:pt x="29" y="0"/>
                </a:cubicBezTo>
                <a:cubicBezTo>
                  <a:pt x="21" y="0"/>
                  <a:pt x="14" y="6"/>
                  <a:pt x="14" y="14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62"/>
                  <a:pt x="14" y="62"/>
                  <a:pt x="14" y="62"/>
                </a:cubicBezTo>
                <a:cubicBezTo>
                  <a:pt x="5" y="67"/>
                  <a:pt x="0" y="76"/>
                  <a:pt x="0" y="87"/>
                </a:cubicBezTo>
                <a:cubicBezTo>
                  <a:pt x="0" y="103"/>
                  <a:pt x="13" y="116"/>
                  <a:pt x="29" y="116"/>
                </a:cubicBezTo>
                <a:cubicBezTo>
                  <a:pt x="45" y="116"/>
                  <a:pt x="58" y="103"/>
                  <a:pt x="58" y="87"/>
                </a:cubicBezTo>
                <a:cubicBezTo>
                  <a:pt x="58" y="76"/>
                  <a:pt x="52" y="67"/>
                  <a:pt x="43" y="62"/>
                </a:cubicBezTo>
                <a:close/>
                <a:moveTo>
                  <a:pt x="21" y="43"/>
                </a:moveTo>
                <a:cubicBezTo>
                  <a:pt x="29" y="43"/>
                  <a:pt x="29" y="43"/>
                  <a:pt x="29" y="43"/>
                </a:cubicBezTo>
                <a:cubicBezTo>
                  <a:pt x="29" y="36"/>
                  <a:pt x="29" y="36"/>
                  <a:pt x="29" y="36"/>
                </a:cubicBezTo>
                <a:cubicBezTo>
                  <a:pt x="21" y="36"/>
                  <a:pt x="21" y="36"/>
                  <a:pt x="21" y="36"/>
                </a:cubicBezTo>
                <a:cubicBezTo>
                  <a:pt x="21" y="29"/>
                  <a:pt x="21" y="29"/>
                  <a:pt x="21" y="29"/>
                </a:cubicBezTo>
                <a:cubicBezTo>
                  <a:pt x="29" y="29"/>
                  <a:pt x="29" y="29"/>
                  <a:pt x="29" y="29"/>
                </a:cubicBezTo>
                <a:cubicBezTo>
                  <a:pt x="29" y="21"/>
                  <a:pt x="29" y="21"/>
                  <a:pt x="29" y="21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14"/>
                  <a:pt x="21" y="14"/>
                  <a:pt x="21" y="14"/>
                </a:cubicBezTo>
                <a:cubicBezTo>
                  <a:pt x="21" y="10"/>
                  <a:pt x="25" y="7"/>
                  <a:pt x="29" y="7"/>
                </a:cubicBezTo>
                <a:cubicBezTo>
                  <a:pt x="33" y="7"/>
                  <a:pt x="36" y="10"/>
                  <a:pt x="36" y="14"/>
                </a:cubicBezTo>
                <a:cubicBezTo>
                  <a:pt x="36" y="50"/>
                  <a:pt x="36" y="50"/>
                  <a:pt x="36" y="50"/>
                </a:cubicBezTo>
                <a:cubicBezTo>
                  <a:pt x="21" y="50"/>
                  <a:pt x="21" y="50"/>
                  <a:pt x="21" y="50"/>
                </a:cubicBezTo>
                <a:lnTo>
                  <a:pt x="21" y="43"/>
                </a:lnTo>
                <a:close/>
                <a:moveTo>
                  <a:pt x="29" y="108"/>
                </a:moveTo>
                <a:cubicBezTo>
                  <a:pt x="17" y="108"/>
                  <a:pt x="7" y="99"/>
                  <a:pt x="7" y="87"/>
                </a:cubicBezTo>
                <a:cubicBezTo>
                  <a:pt x="7" y="85"/>
                  <a:pt x="7" y="84"/>
                  <a:pt x="7" y="83"/>
                </a:cubicBezTo>
                <a:cubicBezTo>
                  <a:pt x="9" y="93"/>
                  <a:pt x="18" y="101"/>
                  <a:pt x="29" y="101"/>
                </a:cubicBezTo>
                <a:cubicBezTo>
                  <a:pt x="39" y="101"/>
                  <a:pt x="48" y="93"/>
                  <a:pt x="50" y="83"/>
                </a:cubicBezTo>
                <a:cubicBezTo>
                  <a:pt x="50" y="84"/>
                  <a:pt x="50" y="85"/>
                  <a:pt x="50" y="87"/>
                </a:cubicBezTo>
                <a:cubicBezTo>
                  <a:pt x="50" y="99"/>
                  <a:pt x="41" y="108"/>
                  <a:pt x="29" y="10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96" name="Freeform 213"/>
          <p:cNvSpPr>
            <a:spLocks noChangeAspect="1" noEditPoints="1"/>
          </p:cNvSpPr>
          <p:nvPr/>
        </p:nvSpPr>
        <p:spPr bwMode="auto">
          <a:xfrm>
            <a:off x="9569093" y="2662310"/>
            <a:ext cx="442925" cy="419100"/>
          </a:xfrm>
          <a:custGeom>
            <a:avLst/>
            <a:gdLst>
              <a:gd name="T0" fmla="*/ 295275 w 186"/>
              <a:gd name="T1" fmla="*/ 222250 h 176"/>
              <a:gd name="T2" fmla="*/ 295275 w 186"/>
              <a:gd name="T3" fmla="*/ 0 h 176"/>
              <a:gd name="T4" fmla="*/ 0 w 186"/>
              <a:gd name="T5" fmla="*/ 0 h 176"/>
              <a:gd name="T6" fmla="*/ 0 w 186"/>
              <a:gd name="T7" fmla="*/ 222250 h 176"/>
              <a:gd name="T8" fmla="*/ 111125 w 186"/>
              <a:gd name="T9" fmla="*/ 222250 h 176"/>
              <a:gd name="T10" fmla="*/ 111125 w 186"/>
              <a:gd name="T11" fmla="*/ 258763 h 176"/>
              <a:gd name="T12" fmla="*/ 38100 w 186"/>
              <a:gd name="T13" fmla="*/ 258763 h 176"/>
              <a:gd name="T14" fmla="*/ 38100 w 186"/>
              <a:gd name="T15" fmla="*/ 279400 h 176"/>
              <a:gd name="T16" fmla="*/ 260350 w 186"/>
              <a:gd name="T17" fmla="*/ 279400 h 176"/>
              <a:gd name="T18" fmla="*/ 260350 w 186"/>
              <a:gd name="T19" fmla="*/ 258763 h 176"/>
              <a:gd name="T20" fmla="*/ 185738 w 186"/>
              <a:gd name="T21" fmla="*/ 258763 h 176"/>
              <a:gd name="T22" fmla="*/ 185738 w 186"/>
              <a:gd name="T23" fmla="*/ 222250 h 176"/>
              <a:gd name="T24" fmla="*/ 295275 w 186"/>
              <a:gd name="T25" fmla="*/ 222250 h 176"/>
              <a:gd name="T26" fmla="*/ 17463 w 186"/>
              <a:gd name="T27" fmla="*/ 204788 h 176"/>
              <a:gd name="T28" fmla="*/ 17463 w 186"/>
              <a:gd name="T29" fmla="*/ 17463 h 176"/>
              <a:gd name="T30" fmla="*/ 277813 w 186"/>
              <a:gd name="T31" fmla="*/ 17463 h 176"/>
              <a:gd name="T32" fmla="*/ 277813 w 186"/>
              <a:gd name="T33" fmla="*/ 204788 h 176"/>
              <a:gd name="T34" fmla="*/ 17463 w 186"/>
              <a:gd name="T35" fmla="*/ 204788 h 17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186" h="176">
                <a:moveTo>
                  <a:pt x="186" y="140"/>
                </a:moveTo>
                <a:lnTo>
                  <a:pt x="186" y="0"/>
                </a:lnTo>
                <a:lnTo>
                  <a:pt x="0" y="0"/>
                </a:lnTo>
                <a:lnTo>
                  <a:pt x="0" y="140"/>
                </a:lnTo>
                <a:lnTo>
                  <a:pt x="70" y="140"/>
                </a:lnTo>
                <a:lnTo>
                  <a:pt x="70" y="163"/>
                </a:lnTo>
                <a:lnTo>
                  <a:pt x="24" y="163"/>
                </a:lnTo>
                <a:lnTo>
                  <a:pt x="24" y="176"/>
                </a:lnTo>
                <a:lnTo>
                  <a:pt x="164" y="176"/>
                </a:lnTo>
                <a:lnTo>
                  <a:pt x="164" y="163"/>
                </a:lnTo>
                <a:lnTo>
                  <a:pt x="117" y="163"/>
                </a:lnTo>
                <a:lnTo>
                  <a:pt x="117" y="140"/>
                </a:lnTo>
                <a:lnTo>
                  <a:pt x="186" y="140"/>
                </a:lnTo>
                <a:close/>
                <a:moveTo>
                  <a:pt x="11" y="129"/>
                </a:moveTo>
                <a:lnTo>
                  <a:pt x="11" y="11"/>
                </a:lnTo>
                <a:lnTo>
                  <a:pt x="175" y="11"/>
                </a:lnTo>
                <a:lnTo>
                  <a:pt x="175" y="129"/>
                </a:lnTo>
                <a:lnTo>
                  <a:pt x="11" y="12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91405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5500"/>
                            </p:stCondLst>
                            <p:childTnLst>
                              <p:par>
                                <p:cTn id="1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6" grpId="0" animBg="1"/>
      <p:bldP spid="82" grpId="0" animBg="1"/>
      <p:bldP spid="87" grpId="0" animBg="1"/>
      <p:bldP spid="107" grpId="0" animBg="1"/>
      <p:bldP spid="112" grpId="0" animBg="1"/>
      <p:bldP spid="8" grpId="0" animBg="1"/>
      <p:bldP spid="116" grpId="0" animBg="1"/>
      <p:bldP spid="119" grpId="0" animBg="1"/>
      <p:bldP spid="120" grpId="0" animBg="1"/>
      <p:bldP spid="121" grpId="0" animBg="1"/>
      <p:bldP spid="123" grpId="0" animBg="1"/>
      <p:bldP spid="124" grpId="0" animBg="1"/>
      <p:bldP spid="125" grpId="0" animBg="1"/>
      <p:bldP spid="126" grpId="0" animBg="1"/>
      <p:bldP spid="127" grpId="0" animBg="1"/>
      <p:bldP spid="16" grpId="0"/>
      <p:bldP spid="129" grpId="0"/>
      <p:bldP spid="130" grpId="0"/>
      <p:bldP spid="131" grpId="0"/>
      <p:bldP spid="132" grpId="0"/>
      <p:bldP spid="133" grpId="0"/>
      <p:bldP spid="134" grpId="0"/>
      <p:bldP spid="135" grpId="0"/>
      <p:bldP spid="136" grpId="0"/>
      <p:bldP spid="137" grpId="0"/>
      <p:bldP spid="77" grpId="0" animBg="1"/>
      <p:bldP spid="93" grpId="0" animBg="1"/>
      <p:bldP spid="94" grpId="0" animBg="1"/>
      <p:bldP spid="9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Logistika</a:t>
            </a:r>
            <a:endParaRPr lang="fr-CA" dirty="0"/>
          </a:p>
        </p:txBody>
      </p:sp>
      <p:grpSp>
        <p:nvGrpSpPr>
          <p:cNvPr id="40" name="Group 43"/>
          <p:cNvGrpSpPr/>
          <p:nvPr/>
        </p:nvGrpSpPr>
        <p:grpSpPr>
          <a:xfrm>
            <a:off x="4812064" y="1360556"/>
            <a:ext cx="2567872" cy="379881"/>
            <a:chOff x="3609049" y="3411138"/>
            <a:chExt cx="1925904" cy="284910"/>
          </a:xfrm>
        </p:grpSpPr>
        <p:grpSp>
          <p:nvGrpSpPr>
            <p:cNvPr id="41" name="Group 49"/>
            <p:cNvGrpSpPr/>
            <p:nvPr/>
          </p:nvGrpSpPr>
          <p:grpSpPr>
            <a:xfrm>
              <a:off x="3609049" y="3454193"/>
              <a:ext cx="1925904" cy="198800"/>
              <a:chOff x="3758304" y="3454193"/>
              <a:chExt cx="1709953" cy="198800"/>
            </a:xfrm>
          </p:grpSpPr>
          <p:sp>
            <p:nvSpPr>
              <p:cNvPr id="44" name="Minus 43"/>
              <p:cNvSpPr/>
              <p:nvPr/>
            </p:nvSpPr>
            <p:spPr>
              <a:xfrm>
                <a:off x="3758304" y="3454193"/>
                <a:ext cx="339852" cy="198800"/>
              </a:xfrm>
              <a:prstGeom prst="mathMinus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Minus 44"/>
              <p:cNvSpPr/>
              <p:nvPr/>
            </p:nvSpPr>
            <p:spPr>
              <a:xfrm>
                <a:off x="4032324" y="3454193"/>
                <a:ext cx="339852" cy="198800"/>
              </a:xfrm>
              <a:prstGeom prst="mathMinus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Minus 45"/>
              <p:cNvSpPr/>
              <p:nvPr/>
            </p:nvSpPr>
            <p:spPr>
              <a:xfrm>
                <a:off x="4306344" y="3454193"/>
                <a:ext cx="339852" cy="198800"/>
              </a:xfrm>
              <a:prstGeom prst="mathMinus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Minus 46"/>
              <p:cNvSpPr/>
              <p:nvPr/>
            </p:nvSpPr>
            <p:spPr>
              <a:xfrm>
                <a:off x="4580364" y="3454193"/>
                <a:ext cx="339852" cy="198800"/>
              </a:xfrm>
              <a:prstGeom prst="mathMinus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Minus 47"/>
              <p:cNvSpPr/>
              <p:nvPr/>
            </p:nvSpPr>
            <p:spPr>
              <a:xfrm>
                <a:off x="4854384" y="3454193"/>
                <a:ext cx="339852" cy="198800"/>
              </a:xfrm>
              <a:prstGeom prst="mathMinus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Minus 48"/>
              <p:cNvSpPr/>
              <p:nvPr/>
            </p:nvSpPr>
            <p:spPr>
              <a:xfrm>
                <a:off x="5128405" y="3454193"/>
                <a:ext cx="339852" cy="198800"/>
              </a:xfrm>
              <a:prstGeom prst="mathMinus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2" name="Diamond 41"/>
            <p:cNvSpPr/>
            <p:nvPr/>
          </p:nvSpPr>
          <p:spPr>
            <a:xfrm rot="5400000">
              <a:off x="4374904" y="3411141"/>
              <a:ext cx="284908" cy="284904"/>
            </a:xfrm>
            <a:prstGeom prst="diamond">
              <a:avLst/>
            </a:prstGeom>
            <a:solidFill>
              <a:srgbClr val="D9D9D9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3" name="Freeform 42"/>
            <p:cNvSpPr/>
            <p:nvPr/>
          </p:nvSpPr>
          <p:spPr>
            <a:xfrm rot="5400000">
              <a:off x="4479039" y="3439243"/>
              <a:ext cx="284910" cy="228700"/>
            </a:xfrm>
            <a:custGeom>
              <a:avLst/>
              <a:gdLst>
                <a:gd name="connsiteX0" fmla="*/ 2192956 w 3663242"/>
                <a:gd name="connsiteY0" fmla="*/ 2940522 h 2940522"/>
                <a:gd name="connsiteX1" fmla="*/ 2192956 w 3663242"/>
                <a:gd name="connsiteY1" fmla="*/ 0 h 2940522"/>
                <a:gd name="connsiteX2" fmla="*/ 3663242 w 3663242"/>
                <a:gd name="connsiteY2" fmla="*/ 1470261 h 2940522"/>
                <a:gd name="connsiteX3" fmla="*/ 0 w 3663242"/>
                <a:gd name="connsiteY3" fmla="*/ 1470261 h 2940522"/>
                <a:gd name="connsiteX4" fmla="*/ 1470286 w 3663242"/>
                <a:gd name="connsiteY4" fmla="*/ 0 h 2940522"/>
                <a:gd name="connsiteX5" fmla="*/ 1470286 w 3663242"/>
                <a:gd name="connsiteY5" fmla="*/ 2940522 h 2940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63242" h="2940522">
                  <a:moveTo>
                    <a:pt x="2192956" y="2940522"/>
                  </a:moveTo>
                  <a:lnTo>
                    <a:pt x="2192956" y="0"/>
                  </a:lnTo>
                  <a:lnTo>
                    <a:pt x="3663242" y="1470261"/>
                  </a:lnTo>
                  <a:close/>
                  <a:moveTo>
                    <a:pt x="0" y="1470261"/>
                  </a:moveTo>
                  <a:lnTo>
                    <a:pt x="1470286" y="0"/>
                  </a:lnTo>
                  <a:lnTo>
                    <a:pt x="1470286" y="2940522"/>
                  </a:lnTo>
                  <a:close/>
                </a:path>
              </a:pathLst>
            </a:custGeom>
            <a:solidFill>
              <a:srgbClr val="D9D9D9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2" name="Rectangle 61"/>
          <p:cNvSpPr/>
          <p:nvPr/>
        </p:nvSpPr>
        <p:spPr>
          <a:xfrm>
            <a:off x="1906879" y="5169021"/>
            <a:ext cx="2146309" cy="119744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3518260" y="4594423"/>
            <a:ext cx="2146309" cy="1197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5128227" y="4021064"/>
            <a:ext cx="2146309" cy="119744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6736066" y="3454263"/>
            <a:ext cx="2146309" cy="1197440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sp>
        <p:nvSpPr>
          <p:cNvPr id="3" name="Right Arrow 2"/>
          <p:cNvSpPr/>
          <p:nvPr/>
        </p:nvSpPr>
        <p:spPr>
          <a:xfrm>
            <a:off x="8348497" y="2638105"/>
            <a:ext cx="2796708" cy="1715249"/>
          </a:xfrm>
          <a:prstGeom prst="rightArrow">
            <a:avLst>
              <a:gd name="adj1" fmla="val 68159"/>
              <a:gd name="adj2" fmla="val 37715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8348498" y="4076748"/>
            <a:ext cx="538103" cy="574955"/>
          </a:xfrm>
          <a:custGeom>
            <a:avLst/>
            <a:gdLst>
              <a:gd name="connsiteX0" fmla="*/ 0 w 278606"/>
              <a:gd name="connsiteY0" fmla="*/ 0 h 278606"/>
              <a:gd name="connsiteX1" fmla="*/ 278606 w 278606"/>
              <a:gd name="connsiteY1" fmla="*/ 278606 h 278606"/>
              <a:gd name="connsiteX2" fmla="*/ 278606 w 278606"/>
              <a:gd name="connsiteY2" fmla="*/ 2381 h 278606"/>
              <a:gd name="connsiteX3" fmla="*/ 0 w 278606"/>
              <a:gd name="connsiteY3" fmla="*/ 0 h 278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606" h="278606">
                <a:moveTo>
                  <a:pt x="0" y="0"/>
                </a:moveTo>
                <a:lnTo>
                  <a:pt x="278606" y="278606"/>
                </a:lnTo>
                <a:lnTo>
                  <a:pt x="278606" y="238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sp>
        <p:nvSpPr>
          <p:cNvPr id="57" name="Freeform 56"/>
          <p:cNvSpPr/>
          <p:nvPr/>
        </p:nvSpPr>
        <p:spPr>
          <a:xfrm>
            <a:off x="6740659" y="4643549"/>
            <a:ext cx="538103" cy="574955"/>
          </a:xfrm>
          <a:custGeom>
            <a:avLst/>
            <a:gdLst>
              <a:gd name="connsiteX0" fmla="*/ 0 w 278606"/>
              <a:gd name="connsiteY0" fmla="*/ 0 h 278606"/>
              <a:gd name="connsiteX1" fmla="*/ 278606 w 278606"/>
              <a:gd name="connsiteY1" fmla="*/ 278606 h 278606"/>
              <a:gd name="connsiteX2" fmla="*/ 278606 w 278606"/>
              <a:gd name="connsiteY2" fmla="*/ 2381 h 278606"/>
              <a:gd name="connsiteX3" fmla="*/ 0 w 278606"/>
              <a:gd name="connsiteY3" fmla="*/ 0 h 278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606" h="278606">
                <a:moveTo>
                  <a:pt x="0" y="0"/>
                </a:moveTo>
                <a:lnTo>
                  <a:pt x="278606" y="278606"/>
                </a:lnTo>
                <a:lnTo>
                  <a:pt x="278606" y="238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sp>
        <p:nvSpPr>
          <p:cNvPr id="59" name="Freeform 58"/>
          <p:cNvSpPr/>
          <p:nvPr/>
        </p:nvSpPr>
        <p:spPr>
          <a:xfrm>
            <a:off x="5130694" y="5216908"/>
            <a:ext cx="538103" cy="574955"/>
          </a:xfrm>
          <a:custGeom>
            <a:avLst/>
            <a:gdLst>
              <a:gd name="connsiteX0" fmla="*/ 0 w 278606"/>
              <a:gd name="connsiteY0" fmla="*/ 0 h 278606"/>
              <a:gd name="connsiteX1" fmla="*/ 278606 w 278606"/>
              <a:gd name="connsiteY1" fmla="*/ 278606 h 278606"/>
              <a:gd name="connsiteX2" fmla="*/ 278606 w 278606"/>
              <a:gd name="connsiteY2" fmla="*/ 2381 h 278606"/>
              <a:gd name="connsiteX3" fmla="*/ 0 w 278606"/>
              <a:gd name="connsiteY3" fmla="*/ 0 h 278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606" h="278606">
                <a:moveTo>
                  <a:pt x="0" y="0"/>
                </a:moveTo>
                <a:lnTo>
                  <a:pt x="278606" y="278606"/>
                </a:lnTo>
                <a:lnTo>
                  <a:pt x="278606" y="238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sp>
        <p:nvSpPr>
          <p:cNvPr id="63" name="Freeform 62"/>
          <p:cNvSpPr/>
          <p:nvPr/>
        </p:nvSpPr>
        <p:spPr>
          <a:xfrm>
            <a:off x="3516135" y="5788332"/>
            <a:ext cx="538103" cy="574955"/>
          </a:xfrm>
          <a:custGeom>
            <a:avLst/>
            <a:gdLst>
              <a:gd name="connsiteX0" fmla="*/ 0 w 278606"/>
              <a:gd name="connsiteY0" fmla="*/ 0 h 278606"/>
              <a:gd name="connsiteX1" fmla="*/ 278606 w 278606"/>
              <a:gd name="connsiteY1" fmla="*/ 278606 h 278606"/>
              <a:gd name="connsiteX2" fmla="*/ 278606 w 278606"/>
              <a:gd name="connsiteY2" fmla="*/ 2381 h 278606"/>
              <a:gd name="connsiteX3" fmla="*/ 0 w 278606"/>
              <a:gd name="connsiteY3" fmla="*/ 0 h 278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606" h="278606">
                <a:moveTo>
                  <a:pt x="0" y="0"/>
                </a:moveTo>
                <a:lnTo>
                  <a:pt x="278606" y="278606"/>
                </a:lnTo>
                <a:lnTo>
                  <a:pt x="278606" y="238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sp>
        <p:nvSpPr>
          <p:cNvPr id="85" name="Freeform 57"/>
          <p:cNvSpPr>
            <a:spLocks noEditPoints="1"/>
          </p:cNvSpPr>
          <p:nvPr/>
        </p:nvSpPr>
        <p:spPr bwMode="auto">
          <a:xfrm>
            <a:off x="4285504" y="4778581"/>
            <a:ext cx="336089" cy="336089"/>
          </a:xfrm>
          <a:custGeom>
            <a:avLst/>
            <a:gdLst/>
            <a:ahLst/>
            <a:cxnLst>
              <a:cxn ang="0">
                <a:pos x="55" y="31"/>
              </a:cxn>
              <a:cxn ang="0">
                <a:pos x="54" y="33"/>
              </a:cxn>
              <a:cxn ang="0">
                <a:pos x="47" y="34"/>
              </a:cxn>
              <a:cxn ang="0">
                <a:pos x="46" y="37"/>
              </a:cxn>
              <a:cxn ang="0">
                <a:pos x="49" y="42"/>
              </a:cxn>
              <a:cxn ang="0">
                <a:pos x="50" y="43"/>
              </a:cxn>
              <a:cxn ang="0">
                <a:pos x="49" y="44"/>
              </a:cxn>
              <a:cxn ang="0">
                <a:pos x="43" y="50"/>
              </a:cxn>
              <a:cxn ang="0">
                <a:pos x="42" y="50"/>
              </a:cxn>
              <a:cxn ang="0">
                <a:pos x="37" y="46"/>
              </a:cxn>
              <a:cxn ang="0">
                <a:pos x="33" y="47"/>
              </a:cxn>
              <a:cxn ang="0">
                <a:pos x="32" y="54"/>
              </a:cxn>
              <a:cxn ang="0">
                <a:pos x="31" y="55"/>
              </a:cxn>
              <a:cxn ang="0">
                <a:pos x="23" y="55"/>
              </a:cxn>
              <a:cxn ang="0">
                <a:pos x="22" y="54"/>
              </a:cxn>
              <a:cxn ang="0">
                <a:pos x="21" y="47"/>
              </a:cxn>
              <a:cxn ang="0">
                <a:pos x="18" y="46"/>
              </a:cxn>
              <a:cxn ang="0">
                <a:pos x="13" y="50"/>
              </a:cxn>
              <a:cxn ang="0">
                <a:pos x="12" y="50"/>
              </a:cxn>
              <a:cxn ang="0">
                <a:pos x="11" y="50"/>
              </a:cxn>
              <a:cxn ang="0">
                <a:pos x="5" y="44"/>
              </a:cxn>
              <a:cxn ang="0">
                <a:pos x="5" y="43"/>
              </a:cxn>
              <a:cxn ang="0">
                <a:pos x="5" y="42"/>
              </a:cxn>
              <a:cxn ang="0">
                <a:pos x="9" y="37"/>
              </a:cxn>
              <a:cxn ang="0">
                <a:pos x="7" y="33"/>
              </a:cxn>
              <a:cxn ang="0">
                <a:pos x="1" y="33"/>
              </a:cxn>
              <a:cxn ang="0">
                <a:pos x="0" y="31"/>
              </a:cxn>
              <a:cxn ang="0">
                <a:pos x="0" y="23"/>
              </a:cxn>
              <a:cxn ang="0">
                <a:pos x="1" y="22"/>
              </a:cxn>
              <a:cxn ang="0">
                <a:pos x="7" y="21"/>
              </a:cxn>
              <a:cxn ang="0">
                <a:pos x="9" y="18"/>
              </a:cxn>
              <a:cxn ang="0">
                <a:pos x="5" y="13"/>
              </a:cxn>
              <a:cxn ang="0">
                <a:pos x="5" y="12"/>
              </a:cxn>
              <a:cxn ang="0">
                <a:pos x="5" y="11"/>
              </a:cxn>
              <a:cxn ang="0">
                <a:pos x="12" y="5"/>
              </a:cxn>
              <a:cxn ang="0">
                <a:pos x="13" y="5"/>
              </a:cxn>
              <a:cxn ang="0">
                <a:pos x="18" y="9"/>
              </a:cxn>
              <a:cxn ang="0">
                <a:pos x="21" y="8"/>
              </a:cxn>
              <a:cxn ang="0">
                <a:pos x="22" y="1"/>
              </a:cxn>
              <a:cxn ang="0">
                <a:pos x="23" y="0"/>
              </a:cxn>
              <a:cxn ang="0">
                <a:pos x="31" y="0"/>
              </a:cxn>
              <a:cxn ang="0">
                <a:pos x="32" y="1"/>
              </a:cxn>
              <a:cxn ang="0">
                <a:pos x="33" y="8"/>
              </a:cxn>
              <a:cxn ang="0">
                <a:pos x="37" y="9"/>
              </a:cxn>
              <a:cxn ang="0">
                <a:pos x="42" y="5"/>
              </a:cxn>
              <a:cxn ang="0">
                <a:pos x="43" y="5"/>
              </a:cxn>
              <a:cxn ang="0">
                <a:pos x="43" y="5"/>
              </a:cxn>
              <a:cxn ang="0">
                <a:pos x="49" y="11"/>
              </a:cxn>
              <a:cxn ang="0">
                <a:pos x="50" y="12"/>
              </a:cxn>
              <a:cxn ang="0">
                <a:pos x="49" y="13"/>
              </a:cxn>
              <a:cxn ang="0">
                <a:pos x="46" y="18"/>
              </a:cxn>
              <a:cxn ang="0">
                <a:pos x="47" y="21"/>
              </a:cxn>
              <a:cxn ang="0">
                <a:pos x="54" y="22"/>
              </a:cxn>
              <a:cxn ang="0">
                <a:pos x="55" y="23"/>
              </a:cxn>
              <a:cxn ang="0">
                <a:pos x="55" y="31"/>
              </a:cxn>
              <a:cxn ang="0">
                <a:pos x="27" y="18"/>
              </a:cxn>
              <a:cxn ang="0">
                <a:pos x="18" y="27"/>
              </a:cxn>
              <a:cxn ang="0">
                <a:pos x="27" y="36"/>
              </a:cxn>
              <a:cxn ang="0">
                <a:pos x="36" y="27"/>
              </a:cxn>
              <a:cxn ang="0">
                <a:pos x="27" y="18"/>
              </a:cxn>
            </a:cxnLst>
            <a:rect l="0" t="0" r="r" b="b"/>
            <a:pathLst>
              <a:path w="55" h="55">
                <a:moveTo>
                  <a:pt x="55" y="31"/>
                </a:moveTo>
                <a:cubicBezTo>
                  <a:pt x="55" y="32"/>
                  <a:pt x="54" y="33"/>
                  <a:pt x="54" y="33"/>
                </a:cubicBezTo>
                <a:cubicBezTo>
                  <a:pt x="47" y="34"/>
                  <a:pt x="47" y="34"/>
                  <a:pt x="47" y="34"/>
                </a:cubicBezTo>
                <a:cubicBezTo>
                  <a:pt x="47" y="35"/>
                  <a:pt x="46" y="36"/>
                  <a:pt x="46" y="37"/>
                </a:cubicBezTo>
                <a:cubicBezTo>
                  <a:pt x="47" y="39"/>
                  <a:pt x="48" y="40"/>
                  <a:pt x="49" y="42"/>
                </a:cubicBezTo>
                <a:cubicBezTo>
                  <a:pt x="50" y="42"/>
                  <a:pt x="50" y="42"/>
                  <a:pt x="50" y="43"/>
                </a:cubicBezTo>
                <a:cubicBezTo>
                  <a:pt x="50" y="43"/>
                  <a:pt x="50" y="43"/>
                  <a:pt x="49" y="44"/>
                </a:cubicBezTo>
                <a:cubicBezTo>
                  <a:pt x="49" y="45"/>
                  <a:pt x="44" y="50"/>
                  <a:pt x="43" y="50"/>
                </a:cubicBezTo>
                <a:cubicBezTo>
                  <a:pt x="42" y="50"/>
                  <a:pt x="42" y="50"/>
                  <a:pt x="42" y="50"/>
                </a:cubicBezTo>
                <a:cubicBezTo>
                  <a:pt x="37" y="46"/>
                  <a:pt x="37" y="46"/>
                  <a:pt x="37" y="46"/>
                </a:cubicBezTo>
                <a:cubicBezTo>
                  <a:pt x="36" y="46"/>
                  <a:pt x="35" y="47"/>
                  <a:pt x="33" y="47"/>
                </a:cubicBezTo>
                <a:cubicBezTo>
                  <a:pt x="33" y="49"/>
                  <a:pt x="33" y="52"/>
                  <a:pt x="32" y="54"/>
                </a:cubicBezTo>
                <a:cubicBezTo>
                  <a:pt x="32" y="54"/>
                  <a:pt x="32" y="55"/>
                  <a:pt x="31" y="55"/>
                </a:cubicBezTo>
                <a:cubicBezTo>
                  <a:pt x="23" y="55"/>
                  <a:pt x="23" y="55"/>
                  <a:pt x="23" y="55"/>
                </a:cubicBezTo>
                <a:cubicBezTo>
                  <a:pt x="23" y="55"/>
                  <a:pt x="22" y="54"/>
                  <a:pt x="22" y="54"/>
                </a:cubicBezTo>
                <a:cubicBezTo>
                  <a:pt x="21" y="47"/>
                  <a:pt x="21" y="47"/>
                  <a:pt x="21" y="47"/>
                </a:cubicBezTo>
                <a:cubicBezTo>
                  <a:pt x="20" y="47"/>
                  <a:pt x="19" y="46"/>
                  <a:pt x="18" y="46"/>
                </a:cubicBezTo>
                <a:cubicBezTo>
                  <a:pt x="13" y="50"/>
                  <a:pt x="13" y="50"/>
                  <a:pt x="13" y="50"/>
                </a:cubicBezTo>
                <a:cubicBezTo>
                  <a:pt x="12" y="50"/>
                  <a:pt x="12" y="50"/>
                  <a:pt x="12" y="50"/>
                </a:cubicBezTo>
                <a:cubicBezTo>
                  <a:pt x="11" y="50"/>
                  <a:pt x="11" y="50"/>
                  <a:pt x="11" y="50"/>
                </a:cubicBezTo>
                <a:cubicBezTo>
                  <a:pt x="9" y="48"/>
                  <a:pt x="7" y="46"/>
                  <a:pt x="5" y="44"/>
                </a:cubicBezTo>
                <a:cubicBezTo>
                  <a:pt x="5" y="43"/>
                  <a:pt x="5" y="43"/>
                  <a:pt x="5" y="43"/>
                </a:cubicBezTo>
                <a:cubicBezTo>
                  <a:pt x="5" y="42"/>
                  <a:pt x="5" y="42"/>
                  <a:pt x="5" y="42"/>
                </a:cubicBezTo>
                <a:cubicBezTo>
                  <a:pt x="6" y="40"/>
                  <a:pt x="8" y="39"/>
                  <a:pt x="9" y="37"/>
                </a:cubicBezTo>
                <a:cubicBezTo>
                  <a:pt x="8" y="36"/>
                  <a:pt x="8" y="35"/>
                  <a:pt x="7" y="33"/>
                </a:cubicBezTo>
                <a:cubicBezTo>
                  <a:pt x="1" y="33"/>
                  <a:pt x="1" y="33"/>
                  <a:pt x="1" y="33"/>
                </a:cubicBezTo>
                <a:cubicBezTo>
                  <a:pt x="0" y="32"/>
                  <a:pt x="0" y="32"/>
                  <a:pt x="0" y="31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2"/>
                  <a:pt x="1" y="22"/>
                </a:cubicBezTo>
                <a:cubicBezTo>
                  <a:pt x="7" y="21"/>
                  <a:pt x="7" y="21"/>
                  <a:pt x="7" y="21"/>
                </a:cubicBezTo>
                <a:cubicBezTo>
                  <a:pt x="8" y="20"/>
                  <a:pt x="8" y="19"/>
                  <a:pt x="9" y="18"/>
                </a:cubicBezTo>
                <a:cubicBezTo>
                  <a:pt x="8" y="16"/>
                  <a:pt x="6" y="14"/>
                  <a:pt x="5" y="13"/>
                </a:cubicBezTo>
                <a:cubicBezTo>
                  <a:pt x="5" y="13"/>
                  <a:pt x="5" y="12"/>
                  <a:pt x="5" y="12"/>
                </a:cubicBezTo>
                <a:cubicBezTo>
                  <a:pt x="5" y="12"/>
                  <a:pt x="5" y="11"/>
                  <a:pt x="5" y="11"/>
                </a:cubicBezTo>
                <a:cubicBezTo>
                  <a:pt x="6" y="10"/>
                  <a:pt x="11" y="5"/>
                  <a:pt x="12" y="5"/>
                </a:cubicBezTo>
                <a:cubicBezTo>
                  <a:pt x="12" y="5"/>
                  <a:pt x="12" y="5"/>
                  <a:pt x="13" y="5"/>
                </a:cubicBezTo>
                <a:cubicBezTo>
                  <a:pt x="18" y="9"/>
                  <a:pt x="18" y="9"/>
                  <a:pt x="18" y="9"/>
                </a:cubicBezTo>
                <a:cubicBezTo>
                  <a:pt x="19" y="8"/>
                  <a:pt x="20" y="8"/>
                  <a:pt x="21" y="8"/>
                </a:cubicBezTo>
                <a:cubicBezTo>
                  <a:pt x="21" y="5"/>
                  <a:pt x="21" y="3"/>
                  <a:pt x="22" y="1"/>
                </a:cubicBezTo>
                <a:cubicBezTo>
                  <a:pt x="22" y="0"/>
                  <a:pt x="23" y="0"/>
                  <a:pt x="23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32" y="0"/>
                  <a:pt x="32" y="0"/>
                  <a:pt x="32" y="1"/>
                </a:cubicBezTo>
                <a:cubicBezTo>
                  <a:pt x="33" y="8"/>
                  <a:pt x="33" y="8"/>
                  <a:pt x="33" y="8"/>
                </a:cubicBezTo>
                <a:cubicBezTo>
                  <a:pt x="35" y="8"/>
                  <a:pt x="36" y="8"/>
                  <a:pt x="37" y="9"/>
                </a:cubicBezTo>
                <a:cubicBezTo>
                  <a:pt x="42" y="5"/>
                  <a:pt x="42" y="5"/>
                  <a:pt x="42" y="5"/>
                </a:cubicBezTo>
                <a:cubicBezTo>
                  <a:pt x="42" y="5"/>
                  <a:pt x="42" y="5"/>
                  <a:pt x="43" y="5"/>
                </a:cubicBezTo>
                <a:cubicBezTo>
                  <a:pt x="43" y="5"/>
                  <a:pt x="43" y="5"/>
                  <a:pt x="43" y="5"/>
                </a:cubicBezTo>
                <a:cubicBezTo>
                  <a:pt x="45" y="7"/>
                  <a:pt x="48" y="9"/>
                  <a:pt x="49" y="11"/>
                </a:cubicBezTo>
                <a:cubicBezTo>
                  <a:pt x="50" y="11"/>
                  <a:pt x="50" y="12"/>
                  <a:pt x="50" y="12"/>
                </a:cubicBezTo>
                <a:cubicBezTo>
                  <a:pt x="50" y="12"/>
                  <a:pt x="49" y="13"/>
                  <a:pt x="49" y="13"/>
                </a:cubicBezTo>
                <a:cubicBezTo>
                  <a:pt x="48" y="14"/>
                  <a:pt x="47" y="16"/>
                  <a:pt x="46" y="18"/>
                </a:cubicBezTo>
                <a:cubicBezTo>
                  <a:pt x="46" y="19"/>
                  <a:pt x="47" y="20"/>
                  <a:pt x="47" y="21"/>
                </a:cubicBezTo>
                <a:cubicBezTo>
                  <a:pt x="54" y="22"/>
                  <a:pt x="54" y="22"/>
                  <a:pt x="54" y="22"/>
                </a:cubicBezTo>
                <a:cubicBezTo>
                  <a:pt x="54" y="22"/>
                  <a:pt x="55" y="23"/>
                  <a:pt x="55" y="23"/>
                </a:cubicBezTo>
                <a:lnTo>
                  <a:pt x="55" y="31"/>
                </a:lnTo>
                <a:close/>
                <a:moveTo>
                  <a:pt x="27" y="18"/>
                </a:moveTo>
                <a:cubicBezTo>
                  <a:pt x="22" y="18"/>
                  <a:pt x="18" y="22"/>
                  <a:pt x="18" y="27"/>
                </a:cubicBezTo>
                <a:cubicBezTo>
                  <a:pt x="18" y="32"/>
                  <a:pt x="22" y="36"/>
                  <a:pt x="27" y="36"/>
                </a:cubicBezTo>
                <a:cubicBezTo>
                  <a:pt x="32" y="36"/>
                  <a:pt x="36" y="32"/>
                  <a:pt x="36" y="27"/>
                </a:cubicBezTo>
                <a:cubicBezTo>
                  <a:pt x="36" y="22"/>
                  <a:pt x="32" y="18"/>
                  <a:pt x="27" y="18"/>
                </a:cubicBezTo>
                <a:close/>
              </a:path>
            </a:pathLst>
          </a:custGeom>
          <a:solidFill>
            <a:schemeClr val="bg1"/>
          </a:solidFill>
          <a:ln w="28575">
            <a:noFill/>
            <a:round/>
            <a:headEnd/>
            <a:tailEnd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6" name="Freeform 85"/>
          <p:cNvSpPr>
            <a:spLocks/>
          </p:cNvSpPr>
          <p:nvPr/>
        </p:nvSpPr>
        <p:spPr bwMode="auto">
          <a:xfrm>
            <a:off x="5876031" y="4191194"/>
            <a:ext cx="322128" cy="324319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chemeClr val="bg1"/>
          </a:solidFill>
          <a:ln w="28575">
            <a:noFill/>
            <a:round/>
            <a:headEnd/>
            <a:tailEnd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87" name="Freeform 103"/>
          <p:cNvSpPr>
            <a:spLocks noEditPoints="1"/>
          </p:cNvSpPr>
          <p:nvPr/>
        </p:nvSpPr>
        <p:spPr bwMode="auto">
          <a:xfrm>
            <a:off x="2757438" y="5377377"/>
            <a:ext cx="247188" cy="363988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2" name="Freeform 91"/>
          <p:cNvSpPr>
            <a:spLocks noEditPoints="1"/>
          </p:cNvSpPr>
          <p:nvPr/>
        </p:nvSpPr>
        <p:spPr bwMode="auto">
          <a:xfrm>
            <a:off x="7422574" y="3635411"/>
            <a:ext cx="325097" cy="332896"/>
          </a:xfrm>
          <a:custGeom>
            <a:avLst/>
            <a:gdLst/>
            <a:ahLst/>
            <a:cxnLst>
              <a:cxn ang="0">
                <a:pos x="46" y="30"/>
              </a:cxn>
              <a:cxn ang="0">
                <a:pos x="39" y="36"/>
              </a:cxn>
              <a:cxn ang="0">
                <a:pos x="39" y="50"/>
              </a:cxn>
              <a:cxn ang="0">
                <a:pos x="38" y="50"/>
              </a:cxn>
              <a:cxn ang="0">
                <a:pos x="24" y="58"/>
              </a:cxn>
              <a:cxn ang="0">
                <a:pos x="24" y="59"/>
              </a:cxn>
              <a:cxn ang="0">
                <a:pos x="23" y="58"/>
              </a:cxn>
              <a:cxn ang="0">
                <a:pos x="21" y="56"/>
              </a:cxn>
              <a:cxn ang="0">
                <a:pos x="21" y="55"/>
              </a:cxn>
              <a:cxn ang="0">
                <a:pos x="24" y="45"/>
              </a:cxn>
              <a:cxn ang="0">
                <a:pos x="14" y="35"/>
              </a:cxn>
              <a:cxn ang="0">
                <a:pos x="4" y="38"/>
              </a:cxn>
              <a:cxn ang="0">
                <a:pos x="3" y="38"/>
              </a:cxn>
              <a:cxn ang="0">
                <a:pos x="3" y="38"/>
              </a:cxn>
              <a:cxn ang="0">
                <a:pos x="0" y="35"/>
              </a:cxn>
              <a:cxn ang="0">
                <a:pos x="0" y="34"/>
              </a:cxn>
              <a:cxn ang="0">
                <a:pos x="8" y="20"/>
              </a:cxn>
              <a:cxn ang="0">
                <a:pos x="9" y="20"/>
              </a:cxn>
              <a:cxn ang="0">
                <a:pos x="23" y="19"/>
              </a:cxn>
              <a:cxn ang="0">
                <a:pos x="29" y="12"/>
              </a:cxn>
              <a:cxn ang="0">
                <a:pos x="57" y="0"/>
              </a:cxn>
              <a:cxn ang="0">
                <a:pos x="58" y="1"/>
              </a:cxn>
              <a:cxn ang="0">
                <a:pos x="46" y="30"/>
              </a:cxn>
              <a:cxn ang="0">
                <a:pos x="47" y="8"/>
              </a:cxn>
              <a:cxn ang="0">
                <a:pos x="43" y="12"/>
              </a:cxn>
              <a:cxn ang="0">
                <a:pos x="47" y="15"/>
              </a:cxn>
              <a:cxn ang="0">
                <a:pos x="50" y="12"/>
              </a:cxn>
              <a:cxn ang="0">
                <a:pos x="47" y="8"/>
              </a:cxn>
            </a:cxnLst>
            <a:rect l="0" t="0" r="r" b="b"/>
            <a:pathLst>
              <a:path w="58" h="59">
                <a:moveTo>
                  <a:pt x="46" y="30"/>
                </a:moveTo>
                <a:cubicBezTo>
                  <a:pt x="44" y="32"/>
                  <a:pt x="42" y="34"/>
                  <a:pt x="39" y="36"/>
                </a:cubicBezTo>
                <a:cubicBezTo>
                  <a:pt x="39" y="50"/>
                  <a:pt x="39" y="50"/>
                  <a:pt x="39" y="50"/>
                </a:cubicBezTo>
                <a:cubicBezTo>
                  <a:pt x="39" y="50"/>
                  <a:pt x="39" y="50"/>
                  <a:pt x="38" y="50"/>
                </a:cubicBezTo>
                <a:cubicBezTo>
                  <a:pt x="24" y="58"/>
                  <a:pt x="24" y="58"/>
                  <a:pt x="24" y="58"/>
                </a:cubicBezTo>
                <a:cubicBezTo>
                  <a:pt x="24" y="59"/>
                  <a:pt x="24" y="59"/>
                  <a:pt x="24" y="59"/>
                </a:cubicBezTo>
                <a:cubicBezTo>
                  <a:pt x="24" y="59"/>
                  <a:pt x="23" y="58"/>
                  <a:pt x="23" y="58"/>
                </a:cubicBezTo>
                <a:cubicBezTo>
                  <a:pt x="21" y="56"/>
                  <a:pt x="21" y="56"/>
                  <a:pt x="21" y="56"/>
                </a:cubicBezTo>
                <a:cubicBezTo>
                  <a:pt x="21" y="56"/>
                  <a:pt x="20" y="55"/>
                  <a:pt x="21" y="55"/>
                </a:cubicBezTo>
                <a:cubicBezTo>
                  <a:pt x="24" y="45"/>
                  <a:pt x="24" y="45"/>
                  <a:pt x="24" y="45"/>
                </a:cubicBezTo>
                <a:cubicBezTo>
                  <a:pt x="14" y="35"/>
                  <a:pt x="14" y="35"/>
                  <a:pt x="14" y="35"/>
                </a:cubicBezTo>
                <a:cubicBezTo>
                  <a:pt x="4" y="38"/>
                  <a:pt x="4" y="38"/>
                  <a:pt x="4" y="38"/>
                </a:cubicBezTo>
                <a:cubicBezTo>
                  <a:pt x="4" y="38"/>
                  <a:pt x="3" y="38"/>
                  <a:pt x="3" y="38"/>
                </a:cubicBezTo>
                <a:cubicBezTo>
                  <a:pt x="3" y="38"/>
                  <a:pt x="3" y="38"/>
                  <a:pt x="3" y="38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5"/>
                  <a:pt x="0" y="34"/>
                  <a:pt x="0" y="34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20"/>
                  <a:pt x="9" y="20"/>
                  <a:pt x="9" y="20"/>
                </a:cubicBezTo>
                <a:cubicBezTo>
                  <a:pt x="23" y="19"/>
                  <a:pt x="23" y="19"/>
                  <a:pt x="23" y="19"/>
                </a:cubicBezTo>
                <a:cubicBezTo>
                  <a:pt x="25" y="17"/>
                  <a:pt x="27" y="14"/>
                  <a:pt x="29" y="12"/>
                </a:cubicBezTo>
                <a:cubicBezTo>
                  <a:pt x="38" y="3"/>
                  <a:pt x="45" y="0"/>
                  <a:pt x="57" y="0"/>
                </a:cubicBezTo>
                <a:cubicBezTo>
                  <a:pt x="58" y="0"/>
                  <a:pt x="58" y="1"/>
                  <a:pt x="58" y="1"/>
                </a:cubicBezTo>
                <a:cubicBezTo>
                  <a:pt x="58" y="13"/>
                  <a:pt x="55" y="21"/>
                  <a:pt x="46" y="30"/>
                </a:cubicBezTo>
                <a:close/>
                <a:moveTo>
                  <a:pt x="47" y="8"/>
                </a:moveTo>
                <a:cubicBezTo>
                  <a:pt x="45" y="8"/>
                  <a:pt x="43" y="10"/>
                  <a:pt x="43" y="12"/>
                </a:cubicBezTo>
                <a:cubicBezTo>
                  <a:pt x="43" y="14"/>
                  <a:pt x="45" y="15"/>
                  <a:pt x="47" y="15"/>
                </a:cubicBezTo>
                <a:cubicBezTo>
                  <a:pt x="49" y="15"/>
                  <a:pt x="50" y="14"/>
                  <a:pt x="50" y="12"/>
                </a:cubicBezTo>
                <a:cubicBezTo>
                  <a:pt x="50" y="10"/>
                  <a:pt x="49" y="8"/>
                  <a:pt x="47" y="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93" name="Freeform 152"/>
          <p:cNvSpPr>
            <a:spLocks noEditPoints="1"/>
          </p:cNvSpPr>
          <p:nvPr/>
        </p:nvSpPr>
        <p:spPr bwMode="auto">
          <a:xfrm>
            <a:off x="9273764" y="3078322"/>
            <a:ext cx="336809" cy="311257"/>
          </a:xfrm>
          <a:custGeom>
            <a:avLst/>
            <a:gdLst/>
            <a:ahLst/>
            <a:cxnLst>
              <a:cxn ang="0">
                <a:pos x="67" y="20"/>
              </a:cxn>
              <a:cxn ang="0">
                <a:pos x="46" y="36"/>
              </a:cxn>
              <a:cxn ang="0">
                <a:pos x="42" y="40"/>
              </a:cxn>
              <a:cxn ang="0">
                <a:pos x="39" y="47"/>
              </a:cxn>
              <a:cxn ang="0">
                <a:pos x="44" y="52"/>
              </a:cxn>
              <a:cxn ang="0">
                <a:pos x="52" y="58"/>
              </a:cxn>
              <a:cxn ang="0">
                <a:pos x="52" y="61"/>
              </a:cxn>
              <a:cxn ang="0">
                <a:pos x="51" y="62"/>
              </a:cxn>
              <a:cxn ang="0">
                <a:pos x="17" y="62"/>
              </a:cxn>
              <a:cxn ang="0">
                <a:pos x="16" y="61"/>
              </a:cxn>
              <a:cxn ang="0">
                <a:pos x="16" y="58"/>
              </a:cxn>
              <a:cxn ang="0">
                <a:pos x="24" y="52"/>
              </a:cxn>
              <a:cxn ang="0">
                <a:pos x="29" y="47"/>
              </a:cxn>
              <a:cxn ang="0">
                <a:pos x="26" y="40"/>
              </a:cxn>
              <a:cxn ang="0">
                <a:pos x="22" y="36"/>
              </a:cxn>
              <a:cxn ang="0">
                <a:pos x="0" y="20"/>
              </a:cxn>
              <a:cxn ang="0">
                <a:pos x="0" y="15"/>
              </a:cxn>
              <a:cxn ang="0">
                <a:pos x="4" y="11"/>
              </a:cxn>
              <a:cxn ang="0">
                <a:pos x="16" y="11"/>
              </a:cxn>
              <a:cxn ang="0">
                <a:pos x="16" y="7"/>
              </a:cxn>
              <a:cxn ang="0">
                <a:pos x="22" y="0"/>
              </a:cxn>
              <a:cxn ang="0">
                <a:pos x="45" y="0"/>
              </a:cxn>
              <a:cxn ang="0">
                <a:pos x="52" y="7"/>
              </a:cxn>
              <a:cxn ang="0">
                <a:pos x="52" y="11"/>
              </a:cxn>
              <a:cxn ang="0">
                <a:pos x="63" y="11"/>
              </a:cxn>
              <a:cxn ang="0">
                <a:pos x="67" y="15"/>
              </a:cxn>
              <a:cxn ang="0">
                <a:pos x="67" y="20"/>
              </a:cxn>
              <a:cxn ang="0">
                <a:pos x="16" y="16"/>
              </a:cxn>
              <a:cxn ang="0">
                <a:pos x="6" y="16"/>
              </a:cxn>
              <a:cxn ang="0">
                <a:pos x="6" y="20"/>
              </a:cxn>
              <a:cxn ang="0">
                <a:pos x="19" y="31"/>
              </a:cxn>
              <a:cxn ang="0">
                <a:pos x="16" y="16"/>
              </a:cxn>
              <a:cxn ang="0">
                <a:pos x="62" y="16"/>
              </a:cxn>
              <a:cxn ang="0">
                <a:pos x="52" y="16"/>
              </a:cxn>
              <a:cxn ang="0">
                <a:pos x="49" y="31"/>
              </a:cxn>
              <a:cxn ang="0">
                <a:pos x="62" y="20"/>
              </a:cxn>
              <a:cxn ang="0">
                <a:pos x="62" y="16"/>
              </a:cxn>
            </a:cxnLst>
            <a:rect l="0" t="0" r="r" b="b"/>
            <a:pathLst>
              <a:path w="67" h="62">
                <a:moveTo>
                  <a:pt x="67" y="20"/>
                </a:moveTo>
                <a:cubicBezTo>
                  <a:pt x="67" y="27"/>
                  <a:pt x="58" y="36"/>
                  <a:pt x="46" y="36"/>
                </a:cubicBezTo>
                <a:cubicBezTo>
                  <a:pt x="44" y="38"/>
                  <a:pt x="42" y="40"/>
                  <a:pt x="42" y="40"/>
                </a:cubicBezTo>
                <a:cubicBezTo>
                  <a:pt x="40" y="42"/>
                  <a:pt x="39" y="44"/>
                  <a:pt x="39" y="47"/>
                </a:cubicBezTo>
                <a:cubicBezTo>
                  <a:pt x="39" y="49"/>
                  <a:pt x="40" y="52"/>
                  <a:pt x="44" y="52"/>
                </a:cubicBezTo>
                <a:cubicBezTo>
                  <a:pt x="48" y="52"/>
                  <a:pt x="52" y="54"/>
                  <a:pt x="52" y="58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2"/>
                  <a:pt x="51" y="62"/>
                  <a:pt x="51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16" y="62"/>
                  <a:pt x="16" y="62"/>
                  <a:pt x="16" y="61"/>
                </a:cubicBezTo>
                <a:cubicBezTo>
                  <a:pt x="16" y="58"/>
                  <a:pt x="16" y="58"/>
                  <a:pt x="16" y="58"/>
                </a:cubicBezTo>
                <a:cubicBezTo>
                  <a:pt x="16" y="54"/>
                  <a:pt x="20" y="52"/>
                  <a:pt x="24" y="52"/>
                </a:cubicBezTo>
                <a:cubicBezTo>
                  <a:pt x="27" y="52"/>
                  <a:pt x="29" y="49"/>
                  <a:pt x="29" y="47"/>
                </a:cubicBezTo>
                <a:cubicBezTo>
                  <a:pt x="29" y="44"/>
                  <a:pt x="28" y="42"/>
                  <a:pt x="26" y="40"/>
                </a:cubicBezTo>
                <a:cubicBezTo>
                  <a:pt x="25" y="40"/>
                  <a:pt x="24" y="38"/>
                  <a:pt x="22" y="36"/>
                </a:cubicBezTo>
                <a:cubicBezTo>
                  <a:pt x="10" y="36"/>
                  <a:pt x="0" y="27"/>
                  <a:pt x="0" y="2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2" y="11"/>
                  <a:pt x="4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3"/>
                  <a:pt x="19" y="0"/>
                  <a:pt x="2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9" y="0"/>
                  <a:pt x="52" y="3"/>
                  <a:pt x="52" y="7"/>
                </a:cubicBezTo>
                <a:cubicBezTo>
                  <a:pt x="52" y="11"/>
                  <a:pt x="52" y="11"/>
                  <a:pt x="52" y="11"/>
                </a:cubicBezTo>
                <a:cubicBezTo>
                  <a:pt x="63" y="11"/>
                  <a:pt x="63" y="11"/>
                  <a:pt x="63" y="11"/>
                </a:cubicBezTo>
                <a:cubicBezTo>
                  <a:pt x="66" y="11"/>
                  <a:pt x="67" y="12"/>
                  <a:pt x="67" y="15"/>
                </a:cubicBezTo>
                <a:lnTo>
                  <a:pt x="67" y="20"/>
                </a:lnTo>
                <a:close/>
                <a:moveTo>
                  <a:pt x="16" y="16"/>
                </a:moveTo>
                <a:cubicBezTo>
                  <a:pt x="6" y="16"/>
                  <a:pt x="6" y="16"/>
                  <a:pt x="6" y="16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4"/>
                  <a:pt x="11" y="29"/>
                  <a:pt x="19" y="31"/>
                </a:cubicBezTo>
                <a:cubicBezTo>
                  <a:pt x="17" y="27"/>
                  <a:pt x="16" y="22"/>
                  <a:pt x="16" y="16"/>
                </a:cubicBezTo>
                <a:close/>
                <a:moveTo>
                  <a:pt x="62" y="16"/>
                </a:moveTo>
                <a:cubicBezTo>
                  <a:pt x="52" y="16"/>
                  <a:pt x="52" y="16"/>
                  <a:pt x="52" y="16"/>
                </a:cubicBezTo>
                <a:cubicBezTo>
                  <a:pt x="52" y="22"/>
                  <a:pt x="51" y="27"/>
                  <a:pt x="49" y="31"/>
                </a:cubicBezTo>
                <a:cubicBezTo>
                  <a:pt x="57" y="29"/>
                  <a:pt x="62" y="24"/>
                  <a:pt x="62" y="20"/>
                </a:cubicBezTo>
                <a:lnTo>
                  <a:pt x="62" y="1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4" name="Text Placeholder 58"/>
          <p:cNvSpPr txBox="1">
            <a:spLocks/>
          </p:cNvSpPr>
          <p:nvPr/>
        </p:nvSpPr>
        <p:spPr>
          <a:xfrm>
            <a:off x="2139681" y="5830566"/>
            <a:ext cx="1482703" cy="530111"/>
          </a:xfrm>
          <a:prstGeom prst="rect">
            <a:avLst/>
          </a:prstGeom>
        </p:spPr>
        <p:txBody>
          <a:bodyPr lIns="0" tIns="60958" rIns="0" bIns="60958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hr-HR" sz="1500" dirty="0" smtClean="0">
                <a:solidFill>
                  <a:schemeClr val="bg1"/>
                </a:solidFill>
              </a:rPr>
              <a:t>Narudžbe</a:t>
            </a:r>
          </a:p>
          <a:p>
            <a:pPr marL="0" indent="0" algn="ctr">
              <a:buNone/>
            </a:pPr>
            <a:r>
              <a:rPr lang="hr-HR" sz="1500" b="1" dirty="0" smtClean="0">
                <a:solidFill>
                  <a:schemeClr val="bg1"/>
                </a:solidFill>
              </a:rPr>
              <a:t>ERP</a:t>
            </a:r>
            <a:endParaRPr lang="en-US" sz="1500" b="1" dirty="0">
              <a:solidFill>
                <a:schemeClr val="bg1"/>
              </a:solidFill>
            </a:endParaRPr>
          </a:p>
        </p:txBody>
      </p:sp>
      <p:sp>
        <p:nvSpPr>
          <p:cNvPr id="95" name="Text Placeholder 58"/>
          <p:cNvSpPr txBox="1">
            <a:spLocks/>
          </p:cNvSpPr>
          <p:nvPr/>
        </p:nvSpPr>
        <p:spPr>
          <a:xfrm>
            <a:off x="3716550" y="5255051"/>
            <a:ext cx="1482703" cy="530111"/>
          </a:xfrm>
          <a:prstGeom prst="rect">
            <a:avLst/>
          </a:prstGeom>
        </p:spPr>
        <p:txBody>
          <a:bodyPr lIns="0" tIns="60958" rIns="0" bIns="60958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hr-HR" sz="1500" dirty="0" smtClean="0">
                <a:solidFill>
                  <a:schemeClr val="bg1"/>
                </a:solidFill>
              </a:rPr>
              <a:t>Planiranje</a:t>
            </a:r>
          </a:p>
          <a:p>
            <a:pPr marL="0" indent="0" algn="ctr">
              <a:buNone/>
            </a:pPr>
            <a:r>
              <a:rPr lang="hr-HR" sz="1500" b="1" dirty="0" smtClean="0">
                <a:solidFill>
                  <a:schemeClr val="bg1"/>
                </a:solidFill>
              </a:rPr>
              <a:t>ST</a:t>
            </a:r>
            <a:r>
              <a:rPr lang="hr-HR" sz="1500" dirty="0" smtClean="0">
                <a:solidFill>
                  <a:schemeClr val="bg1"/>
                </a:solidFill>
              </a:rPr>
              <a:t> </a:t>
            </a:r>
            <a:r>
              <a:rPr lang="hr-HR" sz="1500" b="1" dirty="0" smtClean="0">
                <a:solidFill>
                  <a:schemeClr val="bg1"/>
                </a:solidFill>
              </a:rPr>
              <a:t>Logistika</a:t>
            </a:r>
            <a:endParaRPr lang="en-US" sz="1500" b="1" dirty="0">
              <a:solidFill>
                <a:schemeClr val="bg1"/>
              </a:solidFill>
            </a:endParaRPr>
          </a:p>
        </p:txBody>
      </p:sp>
      <p:sp>
        <p:nvSpPr>
          <p:cNvPr id="99" name="Text Placeholder 58"/>
          <p:cNvSpPr txBox="1">
            <a:spLocks/>
          </p:cNvSpPr>
          <p:nvPr/>
        </p:nvSpPr>
        <p:spPr>
          <a:xfrm>
            <a:off x="5314829" y="4671066"/>
            <a:ext cx="1482703" cy="530111"/>
          </a:xfrm>
          <a:prstGeom prst="rect">
            <a:avLst/>
          </a:prstGeom>
        </p:spPr>
        <p:txBody>
          <a:bodyPr lIns="0" tIns="60958" rIns="0" bIns="60958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hr-HR" sz="1500" dirty="0" smtClean="0">
                <a:solidFill>
                  <a:schemeClr val="bg1"/>
                </a:solidFill>
              </a:rPr>
              <a:t>Pakiranje</a:t>
            </a:r>
          </a:p>
          <a:p>
            <a:pPr marL="0" indent="0" algn="ctr">
              <a:buNone/>
            </a:pPr>
            <a:r>
              <a:rPr lang="hr-HR" sz="1500" b="1" dirty="0" smtClean="0">
                <a:solidFill>
                  <a:schemeClr val="bg1"/>
                </a:solidFill>
              </a:rPr>
              <a:t>WMS</a:t>
            </a:r>
            <a:endParaRPr lang="en-US" sz="1500" b="1" dirty="0">
              <a:solidFill>
                <a:schemeClr val="bg1"/>
              </a:solidFill>
            </a:endParaRPr>
          </a:p>
        </p:txBody>
      </p:sp>
      <p:sp>
        <p:nvSpPr>
          <p:cNvPr id="102" name="Text Placeholder 58"/>
          <p:cNvSpPr txBox="1">
            <a:spLocks/>
          </p:cNvSpPr>
          <p:nvPr/>
        </p:nvSpPr>
        <p:spPr>
          <a:xfrm>
            <a:off x="6861879" y="4097323"/>
            <a:ext cx="1482703" cy="530111"/>
          </a:xfrm>
          <a:prstGeom prst="rect">
            <a:avLst/>
          </a:prstGeom>
        </p:spPr>
        <p:txBody>
          <a:bodyPr lIns="0" tIns="60958" rIns="0" bIns="60958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hr-HR" sz="1500" dirty="0" smtClean="0">
                <a:solidFill>
                  <a:schemeClr val="bg1"/>
                </a:solidFill>
              </a:rPr>
              <a:t>Isporuka</a:t>
            </a:r>
          </a:p>
          <a:p>
            <a:pPr marL="0" indent="0" algn="ctr">
              <a:buNone/>
            </a:pPr>
            <a:r>
              <a:rPr lang="hr-HR" sz="1500" b="1" dirty="0" smtClean="0">
                <a:solidFill>
                  <a:schemeClr val="bg1"/>
                </a:solidFill>
              </a:rPr>
              <a:t>ST</a:t>
            </a:r>
            <a:r>
              <a:rPr lang="hr-HR" sz="1500" dirty="0" smtClean="0">
                <a:solidFill>
                  <a:schemeClr val="bg1"/>
                </a:solidFill>
              </a:rPr>
              <a:t> </a:t>
            </a:r>
            <a:r>
              <a:rPr lang="hr-HR" sz="1500" b="1" dirty="0" smtClean="0">
                <a:solidFill>
                  <a:schemeClr val="bg1"/>
                </a:solidFill>
              </a:rPr>
              <a:t>Otpremnik</a:t>
            </a:r>
            <a:endParaRPr lang="en-US" sz="1500" b="1" dirty="0">
              <a:solidFill>
                <a:schemeClr val="bg1"/>
              </a:solidFill>
            </a:endParaRPr>
          </a:p>
        </p:txBody>
      </p:sp>
      <p:sp>
        <p:nvSpPr>
          <p:cNvPr id="118" name="Text Placeholder 58"/>
          <p:cNvSpPr txBox="1">
            <a:spLocks/>
          </p:cNvSpPr>
          <p:nvPr/>
        </p:nvSpPr>
        <p:spPr>
          <a:xfrm>
            <a:off x="8716294" y="3523583"/>
            <a:ext cx="1482703" cy="530111"/>
          </a:xfrm>
          <a:prstGeom prst="rect">
            <a:avLst/>
          </a:prstGeom>
        </p:spPr>
        <p:txBody>
          <a:bodyPr lIns="0" tIns="60958" rIns="0" bIns="60958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hr-HR" sz="1500" dirty="0" smtClean="0">
                <a:solidFill>
                  <a:schemeClr val="bg1"/>
                </a:solidFill>
              </a:rPr>
              <a:t>Analiza</a:t>
            </a:r>
          </a:p>
          <a:p>
            <a:pPr marL="0" indent="0" algn="ctr">
              <a:buNone/>
            </a:pPr>
            <a:r>
              <a:rPr lang="hr-HR" sz="1500" b="1" dirty="0" smtClean="0">
                <a:solidFill>
                  <a:schemeClr val="bg1"/>
                </a:solidFill>
              </a:rPr>
              <a:t>ST izvještajni HUB</a:t>
            </a:r>
            <a:endParaRPr lang="en-US" sz="1500" b="1" dirty="0">
              <a:solidFill>
                <a:schemeClr val="bg1"/>
              </a:solidFill>
            </a:endParaRPr>
          </a:p>
        </p:txBody>
      </p:sp>
      <p:sp>
        <p:nvSpPr>
          <p:cNvPr id="127" name="ZoneTexte 26"/>
          <p:cNvSpPr txBox="1"/>
          <p:nvPr/>
        </p:nvSpPr>
        <p:spPr>
          <a:xfrm>
            <a:off x="118076" y="4476960"/>
            <a:ext cx="3164207" cy="553994"/>
          </a:xfrm>
          <a:prstGeom prst="rect">
            <a:avLst/>
          </a:prstGeom>
          <a:noFill/>
        </p:spPr>
        <p:txBody>
          <a:bodyPr wrap="square" lIns="121917" tIns="60958" rIns="121917" bIns="60958" rtlCol="0" anchor="ctr">
            <a:spAutoFit/>
          </a:bodyPr>
          <a:lstStyle/>
          <a:p>
            <a:pPr algn="r"/>
            <a:r>
              <a:rPr lang="hr-HR" sz="1400" dirty="0" smtClean="0">
                <a:solidFill>
                  <a:schemeClr val="bg1">
                    <a:lumMod val="50000"/>
                  </a:schemeClr>
                </a:solidFill>
              </a:rPr>
              <a:t>Dokumenti se obrađuju i šalju </a:t>
            </a:r>
            <a:r>
              <a:rPr lang="hr-HR" sz="1400" dirty="0" err="1" smtClean="0">
                <a:solidFill>
                  <a:schemeClr val="bg1">
                    <a:lumMod val="50000"/>
                  </a:schemeClr>
                </a:solidFill>
              </a:rPr>
              <a:t>SkyTrack</a:t>
            </a:r>
            <a:r>
              <a:rPr lang="hr-HR" sz="1400" dirty="0" smtClean="0">
                <a:solidFill>
                  <a:schemeClr val="bg1">
                    <a:lumMod val="50000"/>
                  </a:schemeClr>
                </a:solidFill>
              </a:rPr>
              <a:t> sustavu za planiranje i optimizaciju</a:t>
            </a:r>
            <a:endParaRPr lang="fr-CA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8" name="ZoneTexte 26"/>
          <p:cNvSpPr txBox="1"/>
          <p:nvPr/>
        </p:nvSpPr>
        <p:spPr>
          <a:xfrm>
            <a:off x="1757690" y="3902086"/>
            <a:ext cx="3164207" cy="553994"/>
          </a:xfrm>
          <a:prstGeom prst="rect">
            <a:avLst/>
          </a:prstGeom>
          <a:noFill/>
        </p:spPr>
        <p:txBody>
          <a:bodyPr wrap="square" lIns="121917" tIns="60958" rIns="121917" bIns="60958" rtlCol="0" anchor="ctr">
            <a:spAutoFit/>
          </a:bodyPr>
          <a:lstStyle/>
          <a:p>
            <a:pPr algn="r"/>
            <a:r>
              <a:rPr lang="hr-HR" sz="1400" dirty="0" err="1" smtClean="0">
                <a:solidFill>
                  <a:schemeClr val="bg1">
                    <a:lumMod val="50000"/>
                  </a:schemeClr>
                </a:solidFill>
              </a:rPr>
              <a:t>SkyTrack</a:t>
            </a:r>
            <a:r>
              <a:rPr lang="hr-HR" sz="1400" dirty="0" smtClean="0">
                <a:solidFill>
                  <a:schemeClr val="bg1">
                    <a:lumMod val="50000"/>
                  </a:schemeClr>
                </a:solidFill>
              </a:rPr>
              <a:t> sustav predaje optimirane utovarne liste i plan isporuke</a:t>
            </a:r>
            <a:endParaRPr lang="fr-CA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9" name="ZoneTexte 26"/>
          <p:cNvSpPr txBox="1"/>
          <p:nvPr/>
        </p:nvSpPr>
        <p:spPr>
          <a:xfrm>
            <a:off x="3397303" y="3327207"/>
            <a:ext cx="3164207" cy="553994"/>
          </a:xfrm>
          <a:prstGeom prst="rect">
            <a:avLst/>
          </a:prstGeom>
          <a:noFill/>
        </p:spPr>
        <p:txBody>
          <a:bodyPr wrap="square" lIns="121917" tIns="60958" rIns="121917" bIns="60958" rtlCol="0" anchor="ctr">
            <a:spAutoFit/>
          </a:bodyPr>
          <a:lstStyle/>
          <a:p>
            <a:pPr algn="r"/>
            <a:r>
              <a:rPr lang="hr-HR" sz="1400" dirty="0" smtClean="0">
                <a:solidFill>
                  <a:schemeClr val="bg1">
                    <a:lumMod val="50000"/>
                  </a:schemeClr>
                </a:solidFill>
              </a:rPr>
              <a:t>Prije same isporuke unose se potrebne korekcije i izdaju se potrebni dokumenti</a:t>
            </a:r>
            <a:endParaRPr lang="fr-CA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2" name="ZoneTexte 26"/>
          <p:cNvSpPr txBox="1"/>
          <p:nvPr/>
        </p:nvSpPr>
        <p:spPr>
          <a:xfrm>
            <a:off x="4980861" y="2752330"/>
            <a:ext cx="3164207" cy="553994"/>
          </a:xfrm>
          <a:prstGeom prst="rect">
            <a:avLst/>
          </a:prstGeom>
          <a:noFill/>
        </p:spPr>
        <p:txBody>
          <a:bodyPr wrap="square" lIns="121917" tIns="60958" rIns="121917" bIns="60958" rtlCol="0" anchor="ctr">
            <a:spAutoFit/>
          </a:bodyPr>
          <a:lstStyle/>
          <a:p>
            <a:pPr algn="r"/>
            <a:r>
              <a:rPr lang="hr-HR" sz="1400" dirty="0" smtClean="0">
                <a:solidFill>
                  <a:schemeClr val="bg1">
                    <a:lumMod val="50000"/>
                  </a:schemeClr>
                </a:solidFill>
              </a:rPr>
              <a:t>Prati se realizacija u stvarnom vremenu i prikupljaju podaci za analizu</a:t>
            </a:r>
            <a:endParaRPr lang="fr-CA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3" name="ZoneTexte 26"/>
          <p:cNvSpPr txBox="1"/>
          <p:nvPr/>
        </p:nvSpPr>
        <p:spPr>
          <a:xfrm>
            <a:off x="7190107" y="2177450"/>
            <a:ext cx="3164207" cy="553994"/>
          </a:xfrm>
          <a:prstGeom prst="rect">
            <a:avLst/>
          </a:prstGeom>
          <a:noFill/>
        </p:spPr>
        <p:txBody>
          <a:bodyPr wrap="square" lIns="121917" tIns="60958" rIns="121917" bIns="60958" rtlCol="0" anchor="ctr">
            <a:spAutoFit/>
          </a:bodyPr>
          <a:lstStyle/>
          <a:p>
            <a:pPr algn="r"/>
            <a:r>
              <a:rPr lang="hr-HR" sz="1400" dirty="0" smtClean="0">
                <a:solidFill>
                  <a:schemeClr val="bg1">
                    <a:lumMod val="50000"/>
                  </a:schemeClr>
                </a:solidFill>
              </a:rPr>
              <a:t>Analiza realizacije, račun troška i isplativosti, </a:t>
            </a:r>
            <a:r>
              <a:rPr lang="hr-HR" sz="1400" dirty="0" err="1" smtClean="0">
                <a:solidFill>
                  <a:schemeClr val="bg1">
                    <a:lumMod val="50000"/>
                  </a:schemeClr>
                </a:solidFill>
              </a:rPr>
              <a:t>lead</a:t>
            </a:r>
            <a:r>
              <a:rPr lang="hr-HR" sz="1400" dirty="0" smtClean="0">
                <a:solidFill>
                  <a:schemeClr val="bg1">
                    <a:lumMod val="50000"/>
                  </a:schemeClr>
                </a:solidFill>
              </a:rPr>
              <a:t> time, KPI</a:t>
            </a:r>
            <a:endParaRPr lang="fr-CA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1" name="Right Arrow 50"/>
          <p:cNvSpPr>
            <a:spLocks noChangeAspect="1"/>
          </p:cNvSpPr>
          <p:nvPr/>
        </p:nvSpPr>
        <p:spPr>
          <a:xfrm>
            <a:off x="485578" y="1360558"/>
            <a:ext cx="2517033" cy="1543724"/>
          </a:xfrm>
          <a:prstGeom prst="rightArrow">
            <a:avLst>
              <a:gd name="adj1" fmla="val 68159"/>
              <a:gd name="adj2" fmla="val 37715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19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en-US"/>
          </a:p>
        </p:txBody>
      </p:sp>
      <p:sp>
        <p:nvSpPr>
          <p:cNvPr id="52" name="Text Placeholder 58"/>
          <p:cNvSpPr txBox="1">
            <a:spLocks/>
          </p:cNvSpPr>
          <p:nvPr/>
        </p:nvSpPr>
        <p:spPr>
          <a:xfrm rot="1770760">
            <a:off x="777321" y="1901095"/>
            <a:ext cx="1482703" cy="530111"/>
          </a:xfrm>
          <a:prstGeom prst="rect">
            <a:avLst/>
          </a:prstGeom>
        </p:spPr>
        <p:txBody>
          <a:bodyPr lIns="0" tIns="60958" rIns="0" bIns="60958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hr-HR" sz="1500" dirty="0" smtClean="0">
                <a:solidFill>
                  <a:schemeClr val="bg1"/>
                </a:solidFill>
              </a:rPr>
              <a:t>Strateško</a:t>
            </a:r>
            <a:endParaRPr lang="hr-HR" sz="15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hr-HR" sz="1500" dirty="0" smtClean="0">
                <a:solidFill>
                  <a:schemeClr val="bg1"/>
                </a:solidFill>
              </a:rPr>
              <a:t>planiranje</a:t>
            </a:r>
          </a:p>
        </p:txBody>
      </p:sp>
      <p:sp>
        <p:nvSpPr>
          <p:cNvPr id="53" name="Freeform 107"/>
          <p:cNvSpPr>
            <a:spLocks noEditPoints="1"/>
          </p:cNvSpPr>
          <p:nvPr/>
        </p:nvSpPr>
        <p:spPr bwMode="auto">
          <a:xfrm>
            <a:off x="1588260" y="1683030"/>
            <a:ext cx="223838" cy="227012"/>
          </a:xfrm>
          <a:custGeom>
            <a:avLst/>
            <a:gdLst>
              <a:gd name="T0" fmla="*/ 220394 w 65"/>
              <a:gd name="T1" fmla="*/ 48154 h 66"/>
              <a:gd name="T2" fmla="*/ 41324 w 65"/>
              <a:gd name="T3" fmla="*/ 223572 h 66"/>
              <a:gd name="T4" fmla="*/ 34437 w 65"/>
              <a:gd name="T5" fmla="*/ 227012 h 66"/>
              <a:gd name="T6" fmla="*/ 27549 w 65"/>
              <a:gd name="T7" fmla="*/ 223572 h 66"/>
              <a:gd name="T8" fmla="*/ 0 w 65"/>
              <a:gd name="T9" fmla="*/ 196056 h 66"/>
              <a:gd name="T10" fmla="*/ 0 w 65"/>
              <a:gd name="T11" fmla="*/ 192616 h 66"/>
              <a:gd name="T12" fmla="*/ 0 w 65"/>
              <a:gd name="T13" fmla="*/ 185737 h 66"/>
              <a:gd name="T14" fmla="*/ 179070 w 65"/>
              <a:gd name="T15" fmla="*/ 6879 h 66"/>
              <a:gd name="T16" fmla="*/ 185958 w 65"/>
              <a:gd name="T17" fmla="*/ 3440 h 66"/>
              <a:gd name="T18" fmla="*/ 192845 w 65"/>
              <a:gd name="T19" fmla="*/ 6879 h 66"/>
              <a:gd name="T20" fmla="*/ 220394 w 65"/>
              <a:gd name="T21" fmla="*/ 34396 h 66"/>
              <a:gd name="T22" fmla="*/ 220394 w 65"/>
              <a:gd name="T23" fmla="*/ 41275 h 66"/>
              <a:gd name="T24" fmla="*/ 220394 w 65"/>
              <a:gd name="T25" fmla="*/ 48154 h 66"/>
              <a:gd name="T26" fmla="*/ 48211 w 65"/>
              <a:gd name="T27" fmla="*/ 17198 h 66"/>
              <a:gd name="T28" fmla="*/ 34437 w 65"/>
              <a:gd name="T29" fmla="*/ 24077 h 66"/>
              <a:gd name="T30" fmla="*/ 30993 w 65"/>
              <a:gd name="T31" fmla="*/ 37835 h 66"/>
              <a:gd name="T32" fmla="*/ 27549 w 65"/>
              <a:gd name="T33" fmla="*/ 24077 h 66"/>
              <a:gd name="T34" fmla="*/ 13775 w 65"/>
              <a:gd name="T35" fmla="*/ 17198 h 66"/>
              <a:gd name="T36" fmla="*/ 27549 w 65"/>
              <a:gd name="T37" fmla="*/ 13758 h 66"/>
              <a:gd name="T38" fmla="*/ 30993 w 65"/>
              <a:gd name="T39" fmla="*/ 0 h 66"/>
              <a:gd name="T40" fmla="*/ 34437 w 65"/>
              <a:gd name="T41" fmla="*/ 13758 h 66"/>
              <a:gd name="T42" fmla="*/ 48211 w 65"/>
              <a:gd name="T43" fmla="*/ 17198 h 66"/>
              <a:gd name="T44" fmla="*/ 110197 w 65"/>
              <a:gd name="T45" fmla="*/ 44714 h 66"/>
              <a:gd name="T46" fmla="*/ 82648 w 65"/>
              <a:gd name="T47" fmla="*/ 55033 h 66"/>
              <a:gd name="T48" fmla="*/ 75761 w 65"/>
              <a:gd name="T49" fmla="*/ 79110 h 66"/>
              <a:gd name="T50" fmla="*/ 65430 w 65"/>
              <a:gd name="T51" fmla="*/ 55033 h 66"/>
              <a:gd name="T52" fmla="*/ 37880 w 65"/>
              <a:gd name="T53" fmla="*/ 44714 h 66"/>
              <a:gd name="T54" fmla="*/ 65430 w 65"/>
              <a:gd name="T55" fmla="*/ 37835 h 66"/>
              <a:gd name="T56" fmla="*/ 75761 w 65"/>
              <a:gd name="T57" fmla="*/ 10319 h 66"/>
              <a:gd name="T58" fmla="*/ 82648 w 65"/>
              <a:gd name="T59" fmla="*/ 37835 h 66"/>
              <a:gd name="T60" fmla="*/ 110197 w 65"/>
              <a:gd name="T61" fmla="*/ 44714 h 66"/>
              <a:gd name="T62" fmla="*/ 137746 w 65"/>
              <a:gd name="T63" fmla="*/ 17198 h 66"/>
              <a:gd name="T64" fmla="*/ 123972 w 65"/>
              <a:gd name="T65" fmla="*/ 24077 h 66"/>
              <a:gd name="T66" fmla="*/ 117084 w 65"/>
              <a:gd name="T67" fmla="*/ 37835 h 66"/>
              <a:gd name="T68" fmla="*/ 113641 w 65"/>
              <a:gd name="T69" fmla="*/ 24077 h 66"/>
              <a:gd name="T70" fmla="*/ 99866 w 65"/>
              <a:gd name="T71" fmla="*/ 17198 h 66"/>
              <a:gd name="T72" fmla="*/ 113641 w 65"/>
              <a:gd name="T73" fmla="*/ 13758 h 66"/>
              <a:gd name="T74" fmla="*/ 117084 w 65"/>
              <a:gd name="T75" fmla="*/ 0 h 66"/>
              <a:gd name="T76" fmla="*/ 123972 w 65"/>
              <a:gd name="T77" fmla="*/ 13758 h 66"/>
              <a:gd name="T78" fmla="*/ 137746 w 65"/>
              <a:gd name="T79" fmla="*/ 17198 h 66"/>
              <a:gd name="T80" fmla="*/ 199732 w 65"/>
              <a:gd name="T81" fmla="*/ 41275 h 66"/>
              <a:gd name="T82" fmla="*/ 185958 w 65"/>
              <a:gd name="T83" fmla="*/ 27517 h 66"/>
              <a:gd name="T84" fmla="*/ 144634 w 65"/>
              <a:gd name="T85" fmla="*/ 65352 h 66"/>
              <a:gd name="T86" fmla="*/ 158408 w 65"/>
              <a:gd name="T87" fmla="*/ 82550 h 66"/>
              <a:gd name="T88" fmla="*/ 199732 w 65"/>
              <a:gd name="T89" fmla="*/ 41275 h 66"/>
              <a:gd name="T90" fmla="*/ 223838 w 65"/>
              <a:gd name="T91" fmla="*/ 106627 h 66"/>
              <a:gd name="T92" fmla="*/ 210063 w 65"/>
              <a:gd name="T93" fmla="*/ 110066 h 66"/>
              <a:gd name="T94" fmla="*/ 206620 w 65"/>
              <a:gd name="T95" fmla="*/ 123825 h 66"/>
              <a:gd name="T96" fmla="*/ 203176 w 65"/>
              <a:gd name="T97" fmla="*/ 110066 h 66"/>
              <a:gd name="T98" fmla="*/ 189401 w 65"/>
              <a:gd name="T99" fmla="*/ 106627 h 66"/>
              <a:gd name="T100" fmla="*/ 203176 w 65"/>
              <a:gd name="T101" fmla="*/ 103187 h 66"/>
              <a:gd name="T102" fmla="*/ 206620 w 65"/>
              <a:gd name="T103" fmla="*/ 89429 h 66"/>
              <a:gd name="T104" fmla="*/ 210063 w 65"/>
              <a:gd name="T105" fmla="*/ 103187 h 66"/>
              <a:gd name="T106" fmla="*/ 223838 w 65"/>
              <a:gd name="T107" fmla="*/ 106627 h 6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65" h="66">
                <a:moveTo>
                  <a:pt x="64" y="14"/>
                </a:moveTo>
                <a:cubicBezTo>
                  <a:pt x="12" y="65"/>
                  <a:pt x="12" y="65"/>
                  <a:pt x="12" y="65"/>
                </a:cubicBezTo>
                <a:cubicBezTo>
                  <a:pt x="11" y="66"/>
                  <a:pt x="11" y="66"/>
                  <a:pt x="10" y="66"/>
                </a:cubicBezTo>
                <a:cubicBezTo>
                  <a:pt x="9" y="66"/>
                  <a:pt x="9" y="66"/>
                  <a:pt x="8" y="65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6"/>
                  <a:pt x="0" y="56"/>
                </a:cubicBezTo>
                <a:cubicBezTo>
                  <a:pt x="0" y="55"/>
                  <a:pt x="0" y="54"/>
                  <a:pt x="0" y="54"/>
                </a:cubicBezTo>
                <a:cubicBezTo>
                  <a:pt x="52" y="2"/>
                  <a:pt x="52" y="2"/>
                  <a:pt x="52" y="2"/>
                </a:cubicBezTo>
                <a:cubicBezTo>
                  <a:pt x="52" y="2"/>
                  <a:pt x="53" y="1"/>
                  <a:pt x="54" y="1"/>
                </a:cubicBezTo>
                <a:cubicBezTo>
                  <a:pt x="54" y="1"/>
                  <a:pt x="55" y="2"/>
                  <a:pt x="56" y="2"/>
                </a:cubicBezTo>
                <a:cubicBezTo>
                  <a:pt x="64" y="10"/>
                  <a:pt x="64" y="10"/>
                  <a:pt x="64" y="10"/>
                </a:cubicBezTo>
                <a:cubicBezTo>
                  <a:pt x="64" y="11"/>
                  <a:pt x="64" y="11"/>
                  <a:pt x="64" y="12"/>
                </a:cubicBezTo>
                <a:cubicBezTo>
                  <a:pt x="64" y="13"/>
                  <a:pt x="64" y="13"/>
                  <a:pt x="64" y="14"/>
                </a:cubicBezTo>
                <a:close/>
                <a:moveTo>
                  <a:pt x="14" y="5"/>
                </a:moveTo>
                <a:cubicBezTo>
                  <a:pt x="10" y="7"/>
                  <a:pt x="10" y="7"/>
                  <a:pt x="10" y="7"/>
                </a:cubicBezTo>
                <a:cubicBezTo>
                  <a:pt x="9" y="11"/>
                  <a:pt x="9" y="11"/>
                  <a:pt x="9" y="11"/>
                </a:cubicBezTo>
                <a:cubicBezTo>
                  <a:pt x="8" y="7"/>
                  <a:pt x="8" y="7"/>
                  <a:pt x="8" y="7"/>
                </a:cubicBezTo>
                <a:cubicBezTo>
                  <a:pt x="4" y="5"/>
                  <a:pt x="4" y="5"/>
                  <a:pt x="4" y="5"/>
                </a:cubicBezTo>
                <a:cubicBezTo>
                  <a:pt x="8" y="4"/>
                  <a:pt x="8" y="4"/>
                  <a:pt x="8" y="4"/>
                </a:cubicBezTo>
                <a:cubicBezTo>
                  <a:pt x="9" y="0"/>
                  <a:pt x="9" y="0"/>
                  <a:pt x="9" y="0"/>
                </a:cubicBezTo>
                <a:cubicBezTo>
                  <a:pt x="10" y="4"/>
                  <a:pt x="10" y="4"/>
                  <a:pt x="10" y="4"/>
                </a:cubicBezTo>
                <a:lnTo>
                  <a:pt x="14" y="5"/>
                </a:lnTo>
                <a:close/>
                <a:moveTo>
                  <a:pt x="32" y="13"/>
                </a:moveTo>
                <a:cubicBezTo>
                  <a:pt x="24" y="16"/>
                  <a:pt x="24" y="16"/>
                  <a:pt x="24" y="16"/>
                </a:cubicBezTo>
                <a:cubicBezTo>
                  <a:pt x="22" y="23"/>
                  <a:pt x="22" y="23"/>
                  <a:pt x="22" y="23"/>
                </a:cubicBezTo>
                <a:cubicBezTo>
                  <a:pt x="19" y="16"/>
                  <a:pt x="19" y="16"/>
                  <a:pt x="19" y="16"/>
                </a:cubicBezTo>
                <a:cubicBezTo>
                  <a:pt x="11" y="13"/>
                  <a:pt x="11" y="13"/>
                  <a:pt x="11" y="13"/>
                </a:cubicBezTo>
                <a:cubicBezTo>
                  <a:pt x="19" y="11"/>
                  <a:pt x="19" y="11"/>
                  <a:pt x="19" y="11"/>
                </a:cubicBezTo>
                <a:cubicBezTo>
                  <a:pt x="22" y="3"/>
                  <a:pt x="22" y="3"/>
                  <a:pt x="22" y="3"/>
                </a:cubicBezTo>
                <a:cubicBezTo>
                  <a:pt x="24" y="11"/>
                  <a:pt x="24" y="11"/>
                  <a:pt x="24" y="11"/>
                </a:cubicBezTo>
                <a:lnTo>
                  <a:pt x="32" y="13"/>
                </a:lnTo>
                <a:close/>
                <a:moveTo>
                  <a:pt x="40" y="5"/>
                </a:moveTo>
                <a:cubicBezTo>
                  <a:pt x="36" y="7"/>
                  <a:pt x="36" y="7"/>
                  <a:pt x="36" y="7"/>
                </a:cubicBezTo>
                <a:cubicBezTo>
                  <a:pt x="34" y="11"/>
                  <a:pt x="34" y="11"/>
                  <a:pt x="34" y="11"/>
                </a:cubicBezTo>
                <a:cubicBezTo>
                  <a:pt x="33" y="7"/>
                  <a:pt x="33" y="7"/>
                  <a:pt x="33" y="7"/>
                </a:cubicBezTo>
                <a:cubicBezTo>
                  <a:pt x="29" y="5"/>
                  <a:pt x="29" y="5"/>
                  <a:pt x="29" y="5"/>
                </a:cubicBezTo>
                <a:cubicBezTo>
                  <a:pt x="33" y="4"/>
                  <a:pt x="33" y="4"/>
                  <a:pt x="33" y="4"/>
                </a:cubicBezTo>
                <a:cubicBezTo>
                  <a:pt x="34" y="0"/>
                  <a:pt x="34" y="0"/>
                  <a:pt x="34" y="0"/>
                </a:cubicBezTo>
                <a:cubicBezTo>
                  <a:pt x="36" y="4"/>
                  <a:pt x="36" y="4"/>
                  <a:pt x="36" y="4"/>
                </a:cubicBezTo>
                <a:lnTo>
                  <a:pt x="40" y="5"/>
                </a:lnTo>
                <a:close/>
                <a:moveTo>
                  <a:pt x="58" y="12"/>
                </a:moveTo>
                <a:cubicBezTo>
                  <a:pt x="54" y="8"/>
                  <a:pt x="54" y="8"/>
                  <a:pt x="54" y="8"/>
                </a:cubicBezTo>
                <a:cubicBezTo>
                  <a:pt x="42" y="19"/>
                  <a:pt x="42" y="19"/>
                  <a:pt x="42" y="19"/>
                </a:cubicBezTo>
                <a:cubicBezTo>
                  <a:pt x="46" y="24"/>
                  <a:pt x="46" y="24"/>
                  <a:pt x="46" y="24"/>
                </a:cubicBezTo>
                <a:lnTo>
                  <a:pt x="58" y="12"/>
                </a:lnTo>
                <a:close/>
                <a:moveTo>
                  <a:pt x="65" y="31"/>
                </a:moveTo>
                <a:cubicBezTo>
                  <a:pt x="61" y="32"/>
                  <a:pt x="61" y="32"/>
                  <a:pt x="61" y="32"/>
                </a:cubicBezTo>
                <a:cubicBezTo>
                  <a:pt x="60" y="36"/>
                  <a:pt x="60" y="36"/>
                  <a:pt x="60" y="36"/>
                </a:cubicBezTo>
                <a:cubicBezTo>
                  <a:pt x="59" y="32"/>
                  <a:pt x="59" y="32"/>
                  <a:pt x="59" y="32"/>
                </a:cubicBezTo>
                <a:cubicBezTo>
                  <a:pt x="55" y="31"/>
                  <a:pt x="55" y="31"/>
                  <a:pt x="55" y="31"/>
                </a:cubicBezTo>
                <a:cubicBezTo>
                  <a:pt x="59" y="30"/>
                  <a:pt x="59" y="30"/>
                  <a:pt x="59" y="30"/>
                </a:cubicBezTo>
                <a:cubicBezTo>
                  <a:pt x="60" y="26"/>
                  <a:pt x="60" y="26"/>
                  <a:pt x="60" y="26"/>
                </a:cubicBezTo>
                <a:cubicBezTo>
                  <a:pt x="61" y="30"/>
                  <a:pt x="61" y="30"/>
                  <a:pt x="61" y="30"/>
                </a:cubicBezTo>
                <a:lnTo>
                  <a:pt x="65" y="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scene3d>
            <a:camera prst="orthographicFront">
              <a:rot lat="0" lon="0" rev="19800000"/>
            </a:camera>
            <a:lightRig rig="threePt" dir="t"/>
          </a:scene3d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hr-HR"/>
          </a:p>
        </p:txBody>
      </p:sp>
      <p:sp>
        <p:nvSpPr>
          <p:cNvPr id="54" name="ZoneTexte 26"/>
          <p:cNvSpPr txBox="1"/>
          <p:nvPr/>
        </p:nvSpPr>
        <p:spPr>
          <a:xfrm rot="1873142">
            <a:off x="-140373" y="2409996"/>
            <a:ext cx="2186012" cy="553994"/>
          </a:xfrm>
          <a:prstGeom prst="rect">
            <a:avLst/>
          </a:prstGeom>
          <a:noFill/>
        </p:spPr>
        <p:txBody>
          <a:bodyPr wrap="square" lIns="121917" tIns="60958" rIns="121917" bIns="60958" rtlCol="0" anchor="ctr">
            <a:spAutoFit/>
          </a:bodyPr>
          <a:lstStyle/>
          <a:p>
            <a:pPr algn="r"/>
            <a:r>
              <a:rPr lang="hr-HR" sz="1400" dirty="0" smtClean="0">
                <a:solidFill>
                  <a:schemeClr val="bg1">
                    <a:lumMod val="50000"/>
                  </a:schemeClr>
                </a:solidFill>
              </a:rPr>
              <a:t>Planiranje flote i termina isporuke</a:t>
            </a:r>
            <a:endParaRPr lang="fr-CA" sz="1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3774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000"/>
                            </p:stCondLst>
                            <p:childTnLst>
                              <p:par>
                                <p:cTn id="7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0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4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5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58" grpId="0" animBg="1"/>
      <p:bldP spid="56" grpId="0" animBg="1"/>
      <p:bldP spid="4" grpId="0" animBg="1"/>
      <p:bldP spid="3" grpId="0" animBg="1"/>
      <p:bldP spid="9" grpId="0" animBg="1"/>
      <p:bldP spid="57" grpId="0" animBg="1"/>
      <p:bldP spid="59" grpId="0" animBg="1"/>
      <p:bldP spid="63" grpId="0" animBg="1"/>
      <p:bldP spid="85" grpId="0" animBg="1"/>
      <p:bldP spid="86" grpId="0" animBg="1"/>
      <p:bldP spid="87" grpId="0" animBg="1"/>
      <p:bldP spid="92" grpId="0" animBg="1"/>
      <p:bldP spid="93" grpId="0" animBg="1"/>
      <p:bldP spid="94" grpId="0"/>
      <p:bldP spid="95" grpId="0"/>
      <p:bldP spid="99" grpId="0"/>
      <p:bldP spid="102" grpId="0"/>
      <p:bldP spid="118" grpId="0"/>
      <p:bldP spid="127" grpId="0"/>
      <p:bldP spid="128" grpId="0"/>
      <p:bldP spid="129" grpId="0"/>
      <p:bldP spid="132" grpId="0"/>
      <p:bldP spid="133" grpId="0"/>
      <p:bldP spid="51" grpId="0" animBg="1"/>
      <p:bldP spid="52" grpId="0"/>
      <p:bldP spid="53" grpId="0" animBg="1"/>
      <p:bldP spid="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400" dirty="0" smtClean="0"/>
              <a:t>Optimizacija ruta dostave</a:t>
            </a:r>
            <a:endParaRPr lang="en-US" sz="4400" dirty="0"/>
          </a:p>
        </p:txBody>
      </p:sp>
      <p:sp>
        <p:nvSpPr>
          <p:cNvPr id="20" name="Rectangle 19"/>
          <p:cNvSpPr/>
          <p:nvPr/>
        </p:nvSpPr>
        <p:spPr>
          <a:xfrm>
            <a:off x="1050255" y="3760818"/>
            <a:ext cx="2316480" cy="237276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243834" tIns="121917" rIns="182875" bIns="121917" rtlCol="0" anchor="t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1500" dirty="0" smtClean="0">
                <a:solidFill>
                  <a:schemeClr val="bg1">
                    <a:lumMod val="50000"/>
                  </a:schemeClr>
                </a:solidFill>
              </a:rPr>
              <a:t>Ručna, poluautomatska i automatska optimizacija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1500" dirty="0" smtClean="0">
                <a:solidFill>
                  <a:schemeClr val="bg1">
                    <a:lumMod val="50000"/>
                  </a:schemeClr>
                </a:solidFill>
              </a:rPr>
              <a:t>Najmanji broj vozila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1500" dirty="0" smtClean="0">
                <a:solidFill>
                  <a:schemeClr val="bg1">
                    <a:lumMod val="50000"/>
                  </a:schemeClr>
                </a:solidFill>
              </a:rPr>
              <a:t>Što manje km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1500" dirty="0" smtClean="0">
                <a:solidFill>
                  <a:schemeClr val="bg1">
                    <a:lumMod val="50000"/>
                  </a:schemeClr>
                </a:solidFill>
              </a:rPr>
              <a:t>Što manji trošak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1500" dirty="0" smtClean="0">
                <a:solidFill>
                  <a:schemeClr val="bg1">
                    <a:lumMod val="50000"/>
                  </a:schemeClr>
                </a:solidFill>
              </a:rPr>
              <a:t>Baza znanja – </a:t>
            </a:r>
            <a:r>
              <a:rPr lang="hr-HR" sz="1500" dirty="0" smtClean="0">
                <a:solidFill>
                  <a:schemeClr val="bg1">
                    <a:lumMod val="50000"/>
                  </a:schemeClr>
                </a:solidFill>
              </a:rPr>
              <a:t>ekspertni </a:t>
            </a:r>
            <a:r>
              <a:rPr lang="hr-HR" sz="1500" dirty="0" smtClean="0">
                <a:solidFill>
                  <a:schemeClr val="bg1">
                    <a:lumMod val="50000"/>
                  </a:schemeClr>
                </a:solidFill>
              </a:rPr>
              <a:t>sustav</a:t>
            </a:r>
            <a:endParaRPr lang="en-US" sz="1500" dirty="0"/>
          </a:p>
        </p:txBody>
      </p:sp>
      <p:sp>
        <p:nvSpPr>
          <p:cNvPr id="24" name="Rectangle 23"/>
          <p:cNvSpPr/>
          <p:nvPr/>
        </p:nvSpPr>
        <p:spPr>
          <a:xfrm>
            <a:off x="8825268" y="3163313"/>
            <a:ext cx="2316480" cy="6096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21917" tIns="60958" rIns="121917" bIns="60958" rtlCol="0" anchor="ctr">
            <a:noAutofit/>
          </a:bodyPr>
          <a:lstStyle/>
          <a:p>
            <a:pPr algn="ctr"/>
            <a:r>
              <a:rPr lang="hr-HR" sz="2100" dirty="0" smtClean="0">
                <a:solidFill>
                  <a:schemeClr val="bg1"/>
                </a:solidFill>
              </a:rPr>
              <a:t>Mogućnosti</a:t>
            </a:r>
            <a:endParaRPr lang="en-US" sz="2100" dirty="0">
              <a:solidFill>
                <a:schemeClr val="bg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234679" y="3163313"/>
            <a:ext cx="2316480" cy="609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21917" tIns="60958" rIns="121917" bIns="60958" rtlCol="0" anchor="ctr">
            <a:noAutofit/>
          </a:bodyPr>
          <a:lstStyle/>
          <a:p>
            <a:pPr algn="ctr"/>
            <a:r>
              <a:rPr lang="hr-HR" sz="2100" dirty="0" smtClean="0">
                <a:solidFill>
                  <a:schemeClr val="bg1"/>
                </a:solidFill>
              </a:rPr>
              <a:t>Ograničenja</a:t>
            </a:r>
            <a:endParaRPr lang="en-US" sz="2100" dirty="0">
              <a:solidFill>
                <a:schemeClr val="bg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050255" y="3163313"/>
            <a:ext cx="2316480" cy="609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21917" tIns="60958" rIns="121917" bIns="60958" rtlCol="0" anchor="ctr">
            <a:noAutofit/>
          </a:bodyPr>
          <a:lstStyle/>
          <a:p>
            <a:pPr algn="ctr"/>
            <a:r>
              <a:rPr lang="hr-HR" sz="2100" dirty="0" smtClean="0">
                <a:solidFill>
                  <a:schemeClr val="bg1"/>
                </a:solidFill>
              </a:rPr>
              <a:t>Osnove</a:t>
            </a:r>
            <a:endParaRPr lang="en-US" sz="2100" dirty="0">
              <a:solidFill>
                <a:schemeClr val="bg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644091" y="3163313"/>
            <a:ext cx="2316480" cy="609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21917" tIns="60958" rIns="121917" bIns="60958" rtlCol="0" anchor="ctr">
            <a:noAutofit/>
          </a:bodyPr>
          <a:lstStyle/>
          <a:p>
            <a:pPr algn="ctr"/>
            <a:r>
              <a:rPr lang="hr-HR" sz="2100" dirty="0" smtClean="0">
                <a:solidFill>
                  <a:schemeClr val="bg1"/>
                </a:solidFill>
              </a:rPr>
              <a:t>Pravila</a:t>
            </a:r>
            <a:endParaRPr lang="en-US" sz="2100" dirty="0">
              <a:solidFill>
                <a:schemeClr val="bg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937760" y="1995761"/>
            <a:ext cx="2316480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121917" tIns="60958" rIns="121917" bIns="60958" rtlCol="0" anchor="ctr">
            <a:noAutofit/>
          </a:bodyPr>
          <a:lstStyle/>
          <a:p>
            <a:pPr algn="ctr"/>
            <a:r>
              <a:rPr lang="hr-HR" sz="2100" dirty="0" err="1" smtClean="0">
                <a:solidFill>
                  <a:schemeClr val="bg1"/>
                </a:solidFill>
              </a:rPr>
              <a:t>SkyTrack</a:t>
            </a:r>
            <a:r>
              <a:rPr lang="hr-HR" sz="2100" dirty="0" smtClean="0">
                <a:solidFill>
                  <a:schemeClr val="bg1"/>
                </a:solidFill>
              </a:rPr>
              <a:t> Logistika</a:t>
            </a:r>
            <a:endParaRPr lang="en-US" sz="2100" dirty="0">
              <a:solidFill>
                <a:schemeClr val="bg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200037" y="2885048"/>
            <a:ext cx="7790940" cy="290187"/>
            <a:chOff x="1650024" y="2163786"/>
            <a:chExt cx="5843205" cy="217640"/>
          </a:xfrm>
        </p:grpSpPr>
        <p:cxnSp>
          <p:nvCxnSpPr>
            <p:cNvPr id="21" name="Straight Connector 20"/>
            <p:cNvCxnSpPr/>
            <p:nvPr/>
          </p:nvCxnSpPr>
          <p:spPr>
            <a:xfrm flipH="1">
              <a:off x="1650024" y="2168513"/>
              <a:ext cx="5843205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V="1">
              <a:off x="7493229" y="2163786"/>
              <a:ext cx="0" cy="212913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V="1">
              <a:off x="1650024" y="2168513"/>
              <a:ext cx="0" cy="212913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2" name="Straight Connector 41"/>
          <p:cNvCxnSpPr/>
          <p:nvPr/>
        </p:nvCxnSpPr>
        <p:spPr>
          <a:xfrm flipV="1">
            <a:off x="7392919" y="2891355"/>
            <a:ext cx="0" cy="283884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4796476" y="2879434"/>
            <a:ext cx="0" cy="283884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V="1">
            <a:off x="6095503" y="2601169"/>
            <a:ext cx="0" cy="283884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3644091" y="3760818"/>
            <a:ext cx="2316480" cy="237276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243834" tIns="121917" rIns="182875" bIns="121917" rtlCol="0" anchor="t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1500" dirty="0" smtClean="0">
                <a:solidFill>
                  <a:schemeClr val="bg1">
                    <a:lumMod val="50000"/>
                  </a:schemeClr>
                </a:solidFill>
              </a:rPr>
              <a:t>Radne smjene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1500" dirty="0" smtClean="0">
                <a:solidFill>
                  <a:schemeClr val="bg1">
                    <a:lumMod val="50000"/>
                  </a:schemeClr>
                </a:solidFill>
              </a:rPr>
              <a:t>Radno vrijeme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1500" dirty="0" smtClean="0">
                <a:solidFill>
                  <a:schemeClr val="bg1">
                    <a:lumMod val="50000"/>
                  </a:schemeClr>
                </a:solidFill>
              </a:rPr>
              <a:t>Pauza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1500" dirty="0" smtClean="0">
                <a:solidFill>
                  <a:schemeClr val="bg1">
                    <a:lumMod val="50000"/>
                  </a:schemeClr>
                </a:solidFill>
              </a:rPr>
              <a:t>Vrijeme prijema robe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1500" dirty="0" smtClean="0">
                <a:solidFill>
                  <a:schemeClr val="bg1">
                    <a:lumMod val="50000"/>
                  </a:schemeClr>
                </a:solidFill>
              </a:rPr>
              <a:t>HACCP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1500" dirty="0" smtClean="0">
                <a:solidFill>
                  <a:schemeClr val="bg1">
                    <a:lumMod val="50000"/>
                  </a:schemeClr>
                </a:solidFill>
              </a:rPr>
              <a:t>Trajanje isporuke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1500" dirty="0" smtClean="0">
                <a:solidFill>
                  <a:schemeClr val="bg1">
                    <a:lumMod val="50000"/>
                  </a:schemeClr>
                </a:solidFill>
              </a:rPr>
              <a:t>Mjere robe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1500" dirty="0" smtClean="0">
                <a:solidFill>
                  <a:schemeClr val="bg1">
                    <a:lumMod val="50000"/>
                  </a:schemeClr>
                </a:solidFill>
              </a:rPr>
              <a:t>Kapacitet vozila</a:t>
            </a:r>
            <a:endParaRPr lang="en-US" sz="1500" dirty="0"/>
          </a:p>
        </p:txBody>
      </p:sp>
      <p:sp>
        <p:nvSpPr>
          <p:cNvPr id="54" name="Rectangle 53"/>
          <p:cNvSpPr/>
          <p:nvPr/>
        </p:nvSpPr>
        <p:spPr>
          <a:xfrm>
            <a:off x="6234679" y="3760818"/>
            <a:ext cx="2316480" cy="237276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243834" tIns="121917" rIns="182875" bIns="121917" rtlCol="0" anchor="t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1500" dirty="0" smtClean="0">
                <a:solidFill>
                  <a:schemeClr val="bg1">
                    <a:lumMod val="50000"/>
                  </a:schemeClr>
                </a:solidFill>
              </a:rPr>
              <a:t>Pristup lokaciji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1500" dirty="0" smtClean="0">
                <a:solidFill>
                  <a:schemeClr val="bg1">
                    <a:lumMod val="50000"/>
                  </a:schemeClr>
                </a:solidFill>
              </a:rPr>
              <a:t>Težina isporuke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1500" dirty="0" smtClean="0">
                <a:solidFill>
                  <a:schemeClr val="bg1">
                    <a:lumMod val="50000"/>
                  </a:schemeClr>
                </a:solidFill>
              </a:rPr>
              <a:t>Prolaznost vozila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1500" dirty="0" err="1" smtClean="0">
                <a:solidFill>
                  <a:schemeClr val="bg1">
                    <a:lumMod val="50000"/>
                  </a:schemeClr>
                </a:solidFill>
              </a:rPr>
              <a:t>Geozone</a:t>
            </a:r>
            <a:r>
              <a:rPr lang="hr-HR" sz="1500" dirty="0" smtClean="0">
                <a:solidFill>
                  <a:schemeClr val="bg1">
                    <a:lumMod val="50000"/>
                  </a:schemeClr>
                </a:solidFill>
              </a:rPr>
              <a:t> s dozvolom ulaska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1500" dirty="0" smtClean="0">
                <a:solidFill>
                  <a:schemeClr val="bg1">
                    <a:lumMod val="50000"/>
                  </a:schemeClr>
                </a:solidFill>
              </a:rPr>
              <a:t>Isplativost rute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1500" dirty="0" smtClean="0">
                <a:solidFill>
                  <a:schemeClr val="bg1">
                    <a:lumMod val="50000"/>
                  </a:schemeClr>
                </a:solidFill>
              </a:rPr>
              <a:t>Pravila tovarnog prostora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1500" dirty="0" smtClean="0">
                <a:solidFill>
                  <a:schemeClr val="bg1">
                    <a:lumMod val="50000"/>
                  </a:schemeClr>
                </a:solidFill>
              </a:rPr>
              <a:t>Kompatibilnost robe</a:t>
            </a:r>
            <a:endParaRPr lang="en-US" sz="1500" dirty="0"/>
          </a:p>
        </p:txBody>
      </p:sp>
      <p:sp>
        <p:nvSpPr>
          <p:cNvPr id="55" name="Rectangle 54"/>
          <p:cNvSpPr/>
          <p:nvPr/>
        </p:nvSpPr>
        <p:spPr>
          <a:xfrm>
            <a:off x="8810105" y="3760818"/>
            <a:ext cx="2316480" cy="237276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243834" tIns="121917" rIns="182875" bIns="121917" rtlCol="0" anchor="t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1500" dirty="0" smtClean="0">
                <a:solidFill>
                  <a:schemeClr val="bg1">
                    <a:lumMod val="50000"/>
                  </a:schemeClr>
                </a:solidFill>
              </a:rPr>
              <a:t>Jedan ili više DC-ova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1500" dirty="0" smtClean="0">
                <a:solidFill>
                  <a:schemeClr val="bg1">
                    <a:lumMod val="50000"/>
                  </a:schemeClr>
                </a:solidFill>
              </a:rPr>
              <a:t>Više jedinica kapaciteta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1500" dirty="0" smtClean="0">
                <a:solidFill>
                  <a:schemeClr val="bg1">
                    <a:lumMod val="50000"/>
                  </a:schemeClr>
                </a:solidFill>
              </a:rPr>
              <a:t>Više tura unutar smjene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1500" dirty="0" smtClean="0">
                <a:solidFill>
                  <a:schemeClr val="bg1">
                    <a:lumMod val="50000"/>
                  </a:schemeClr>
                </a:solidFill>
              </a:rPr>
              <a:t>Više tovarnih prostora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1500" dirty="0" smtClean="0">
                <a:solidFill>
                  <a:schemeClr val="bg1">
                    <a:lumMod val="50000"/>
                  </a:schemeClr>
                </a:solidFill>
              </a:rPr>
              <a:t>Različita vremena prijema robe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00" dirty="0"/>
          </a:p>
        </p:txBody>
      </p:sp>
      <p:grpSp>
        <p:nvGrpSpPr>
          <p:cNvPr id="56" name="Group 43"/>
          <p:cNvGrpSpPr/>
          <p:nvPr/>
        </p:nvGrpSpPr>
        <p:grpSpPr>
          <a:xfrm>
            <a:off x="4812064" y="1396416"/>
            <a:ext cx="2567872" cy="379881"/>
            <a:chOff x="3609049" y="3411138"/>
            <a:chExt cx="1925904" cy="284910"/>
          </a:xfrm>
        </p:grpSpPr>
        <p:grpSp>
          <p:nvGrpSpPr>
            <p:cNvPr id="57" name="Group 49"/>
            <p:cNvGrpSpPr/>
            <p:nvPr/>
          </p:nvGrpSpPr>
          <p:grpSpPr>
            <a:xfrm>
              <a:off x="3609049" y="3454193"/>
              <a:ext cx="1925904" cy="198800"/>
              <a:chOff x="3758304" y="3454193"/>
              <a:chExt cx="1709953" cy="198800"/>
            </a:xfrm>
          </p:grpSpPr>
          <p:sp>
            <p:nvSpPr>
              <p:cNvPr id="60" name="Minus 52"/>
              <p:cNvSpPr/>
              <p:nvPr/>
            </p:nvSpPr>
            <p:spPr>
              <a:xfrm>
                <a:off x="3758304" y="3454193"/>
                <a:ext cx="339852" cy="198800"/>
              </a:xfrm>
              <a:prstGeom prst="mathMinus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Minus 53"/>
              <p:cNvSpPr/>
              <p:nvPr/>
            </p:nvSpPr>
            <p:spPr>
              <a:xfrm>
                <a:off x="4032324" y="3454193"/>
                <a:ext cx="339852" cy="198800"/>
              </a:xfrm>
              <a:prstGeom prst="mathMinus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Minus 54"/>
              <p:cNvSpPr/>
              <p:nvPr/>
            </p:nvSpPr>
            <p:spPr>
              <a:xfrm>
                <a:off x="4306344" y="3454193"/>
                <a:ext cx="339852" cy="198800"/>
              </a:xfrm>
              <a:prstGeom prst="mathMinus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Minus 55"/>
              <p:cNvSpPr/>
              <p:nvPr/>
            </p:nvSpPr>
            <p:spPr>
              <a:xfrm>
                <a:off x="4580364" y="3454193"/>
                <a:ext cx="339852" cy="198800"/>
              </a:xfrm>
              <a:prstGeom prst="mathMinus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Minus 56"/>
              <p:cNvSpPr/>
              <p:nvPr/>
            </p:nvSpPr>
            <p:spPr>
              <a:xfrm>
                <a:off x="4854384" y="3454193"/>
                <a:ext cx="339852" cy="198800"/>
              </a:xfrm>
              <a:prstGeom prst="mathMinus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Minus 57"/>
              <p:cNvSpPr/>
              <p:nvPr/>
            </p:nvSpPr>
            <p:spPr>
              <a:xfrm>
                <a:off x="5128405" y="3454193"/>
                <a:ext cx="339852" cy="198800"/>
              </a:xfrm>
              <a:prstGeom prst="mathMinus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8" name="Diamond 50"/>
            <p:cNvSpPr/>
            <p:nvPr/>
          </p:nvSpPr>
          <p:spPr>
            <a:xfrm rot="5400000">
              <a:off x="4374904" y="3411141"/>
              <a:ext cx="284908" cy="284904"/>
            </a:xfrm>
            <a:prstGeom prst="diamond">
              <a:avLst/>
            </a:prstGeom>
            <a:solidFill>
              <a:srgbClr val="D9D9D9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Freeform 51"/>
            <p:cNvSpPr/>
            <p:nvPr/>
          </p:nvSpPr>
          <p:spPr>
            <a:xfrm rot="5400000">
              <a:off x="4479039" y="3439243"/>
              <a:ext cx="284910" cy="228700"/>
            </a:xfrm>
            <a:custGeom>
              <a:avLst/>
              <a:gdLst>
                <a:gd name="connsiteX0" fmla="*/ 2192956 w 3663242"/>
                <a:gd name="connsiteY0" fmla="*/ 2940522 h 2940522"/>
                <a:gd name="connsiteX1" fmla="*/ 2192956 w 3663242"/>
                <a:gd name="connsiteY1" fmla="*/ 0 h 2940522"/>
                <a:gd name="connsiteX2" fmla="*/ 3663242 w 3663242"/>
                <a:gd name="connsiteY2" fmla="*/ 1470261 h 2940522"/>
                <a:gd name="connsiteX3" fmla="*/ 0 w 3663242"/>
                <a:gd name="connsiteY3" fmla="*/ 1470261 h 2940522"/>
                <a:gd name="connsiteX4" fmla="*/ 1470286 w 3663242"/>
                <a:gd name="connsiteY4" fmla="*/ 0 h 2940522"/>
                <a:gd name="connsiteX5" fmla="*/ 1470286 w 3663242"/>
                <a:gd name="connsiteY5" fmla="*/ 2940522 h 2940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63242" h="2940522">
                  <a:moveTo>
                    <a:pt x="2192956" y="2940522"/>
                  </a:moveTo>
                  <a:lnTo>
                    <a:pt x="2192956" y="0"/>
                  </a:lnTo>
                  <a:lnTo>
                    <a:pt x="3663242" y="1470261"/>
                  </a:lnTo>
                  <a:close/>
                  <a:moveTo>
                    <a:pt x="0" y="1470261"/>
                  </a:moveTo>
                  <a:lnTo>
                    <a:pt x="1470286" y="0"/>
                  </a:lnTo>
                  <a:lnTo>
                    <a:pt x="1470286" y="2940522"/>
                  </a:lnTo>
                  <a:close/>
                </a:path>
              </a:pathLst>
            </a:custGeom>
            <a:solidFill>
              <a:srgbClr val="D9D9D9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53233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4" grpId="0" animBg="1"/>
      <p:bldP spid="25" grpId="0" animBg="1"/>
      <p:bldP spid="27" grpId="0" animBg="1"/>
      <p:bldP spid="28" grpId="0" animBg="1"/>
      <p:bldP spid="29" grpId="0" animBg="1"/>
      <p:bldP spid="53" grpId="0" animBg="1"/>
      <p:bldP spid="54" grpId="0" animBg="1"/>
      <p:bldP spid="5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4400" dirty="0" smtClean="0"/>
              <a:t>Praćenje i analiza</a:t>
            </a:r>
            <a:endParaRPr lang="en-US" sz="4400" dirty="0"/>
          </a:p>
        </p:txBody>
      </p:sp>
      <p:grpSp>
        <p:nvGrpSpPr>
          <p:cNvPr id="3" name="Group 2"/>
          <p:cNvGrpSpPr/>
          <p:nvPr/>
        </p:nvGrpSpPr>
        <p:grpSpPr>
          <a:xfrm>
            <a:off x="5878743" y="4981478"/>
            <a:ext cx="433515" cy="1770943"/>
            <a:chOff x="4418631" y="3475400"/>
            <a:chExt cx="311024" cy="1321583"/>
          </a:xfrm>
        </p:grpSpPr>
        <p:sp>
          <p:nvSpPr>
            <p:cNvPr id="18" name="Rectangle 17"/>
            <p:cNvSpPr/>
            <p:nvPr/>
          </p:nvSpPr>
          <p:spPr>
            <a:xfrm>
              <a:off x="4470467" y="3475400"/>
              <a:ext cx="207352" cy="86445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031626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15813" algn="l" defTabSz="1031626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31626" algn="l" defTabSz="1031626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47439" algn="l" defTabSz="1031626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63252" algn="l" defTabSz="1031626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79065" algn="l" defTabSz="1031626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94878" algn="l" defTabSz="1031626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610691" algn="l" defTabSz="1031626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126504" algn="l" defTabSz="1031626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4418631" y="4109334"/>
              <a:ext cx="311024" cy="687649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031626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515813" algn="l" defTabSz="1031626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1031626" algn="l" defTabSz="1031626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547439" algn="l" defTabSz="1031626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2063252" algn="l" defTabSz="1031626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579065" algn="l" defTabSz="1031626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3094878" algn="l" defTabSz="1031626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610691" algn="l" defTabSz="1031626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4126504" algn="l" defTabSz="1031626" rtl="0" eaLnBrk="1" latinLnBrk="0" hangingPunct="1">
                <a:defRPr sz="20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</p:grpSp>
      <p:sp>
        <p:nvSpPr>
          <p:cNvPr id="20" name="Donut 19"/>
          <p:cNvSpPr/>
          <p:nvPr/>
        </p:nvSpPr>
        <p:spPr>
          <a:xfrm>
            <a:off x="4708839" y="2269954"/>
            <a:ext cx="2773323" cy="2773321"/>
          </a:xfrm>
          <a:prstGeom prst="donut">
            <a:avLst>
              <a:gd name="adj" fmla="val 6827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>
            <a:defPPr>
              <a:defRPr lang="en-US"/>
            </a:defPPr>
            <a:lvl1pPr marL="0" algn="l" defTabSz="1031626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5813" algn="l" defTabSz="1031626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31626" algn="l" defTabSz="1031626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47439" algn="l" defTabSz="1031626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63252" algn="l" defTabSz="1031626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79065" algn="l" defTabSz="1031626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94878" algn="l" defTabSz="1031626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610691" algn="l" defTabSz="1031626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126504" algn="l" defTabSz="1031626" rtl="0" eaLnBrk="1" latinLnBrk="0" hangingPunct="1"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Oval 25"/>
          <p:cNvSpPr/>
          <p:nvPr/>
        </p:nvSpPr>
        <p:spPr>
          <a:xfrm>
            <a:off x="3534650" y="3347687"/>
            <a:ext cx="617583" cy="6178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21917" tIns="60958" rIns="121917" bIns="60958" rtlCol="0" anchor="ctr"/>
          <a:lstStyle/>
          <a:p>
            <a:pPr algn="ctr"/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29" name="Oval 28"/>
          <p:cNvSpPr/>
          <p:nvPr/>
        </p:nvSpPr>
        <p:spPr>
          <a:xfrm>
            <a:off x="4011589" y="4721425"/>
            <a:ext cx="617583" cy="6178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21917" tIns="60958" rIns="121917" bIns="60958" rtlCol="0" anchor="ctr"/>
          <a:lstStyle/>
          <a:p>
            <a:pPr algn="ctr"/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41" name="Oval 40"/>
          <p:cNvSpPr/>
          <p:nvPr/>
        </p:nvSpPr>
        <p:spPr>
          <a:xfrm>
            <a:off x="4011589" y="1973948"/>
            <a:ext cx="617583" cy="61785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21917" tIns="60958" rIns="121917" bIns="60958" rtlCol="0" anchor="ctr"/>
          <a:lstStyle/>
          <a:p>
            <a:pPr algn="ctr"/>
            <a:endParaRPr lang="en-US" sz="3200" b="1" dirty="0">
              <a:solidFill>
                <a:schemeClr val="bg1"/>
              </a:solidFill>
            </a:endParaRPr>
          </a:p>
        </p:txBody>
      </p:sp>
      <p:cxnSp>
        <p:nvCxnSpPr>
          <p:cNvPr id="50" name="Straight Connector 49"/>
          <p:cNvCxnSpPr/>
          <p:nvPr/>
        </p:nvCxnSpPr>
        <p:spPr>
          <a:xfrm>
            <a:off x="4550655" y="2477057"/>
            <a:ext cx="426320" cy="31650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26" idx="6"/>
          </p:cNvCxnSpPr>
          <p:nvPr/>
        </p:nvCxnSpPr>
        <p:spPr>
          <a:xfrm>
            <a:off x="4152235" y="3656615"/>
            <a:ext cx="514012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4574195" y="4561017"/>
            <a:ext cx="426320" cy="31650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/>
          <p:cNvSpPr/>
          <p:nvPr/>
        </p:nvSpPr>
        <p:spPr>
          <a:xfrm flipH="1">
            <a:off x="8021290" y="3347687"/>
            <a:ext cx="617583" cy="61785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21917" tIns="60958" rIns="121917" bIns="60958" rtlCol="0" anchor="ctr"/>
          <a:lstStyle/>
          <a:p>
            <a:pPr algn="ctr"/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36" name="Oval 35"/>
          <p:cNvSpPr/>
          <p:nvPr/>
        </p:nvSpPr>
        <p:spPr>
          <a:xfrm flipH="1">
            <a:off x="7544352" y="4721425"/>
            <a:ext cx="617583" cy="61785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21917" tIns="60958" rIns="121917" bIns="60958" rtlCol="0" anchor="ctr"/>
          <a:lstStyle/>
          <a:p>
            <a:pPr algn="ctr"/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37" name="Oval 36"/>
          <p:cNvSpPr/>
          <p:nvPr/>
        </p:nvSpPr>
        <p:spPr>
          <a:xfrm flipH="1">
            <a:off x="7544352" y="1973948"/>
            <a:ext cx="617583" cy="61785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121917" tIns="60958" rIns="121917" bIns="60958" rtlCol="0" anchor="ctr"/>
          <a:lstStyle/>
          <a:p>
            <a:pPr algn="ctr"/>
            <a:endParaRPr lang="en-US" sz="3200" b="1" dirty="0">
              <a:solidFill>
                <a:schemeClr val="bg1"/>
              </a:solidFill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 flipH="1">
            <a:off x="7196548" y="2477057"/>
            <a:ext cx="426320" cy="31650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stCxn id="35" idx="6"/>
          </p:cNvCxnSpPr>
          <p:nvPr/>
        </p:nvCxnSpPr>
        <p:spPr>
          <a:xfrm flipH="1">
            <a:off x="7507281" y="3656615"/>
            <a:ext cx="514012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 flipV="1">
            <a:off x="7173007" y="4561015"/>
            <a:ext cx="426320" cy="31650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Group 43"/>
          <p:cNvGrpSpPr/>
          <p:nvPr/>
        </p:nvGrpSpPr>
        <p:grpSpPr>
          <a:xfrm>
            <a:off x="4812064" y="1396416"/>
            <a:ext cx="2567872" cy="379881"/>
            <a:chOff x="3609049" y="3411138"/>
            <a:chExt cx="1925904" cy="284910"/>
          </a:xfrm>
        </p:grpSpPr>
        <p:grpSp>
          <p:nvGrpSpPr>
            <p:cNvPr id="49" name="Group 49"/>
            <p:cNvGrpSpPr/>
            <p:nvPr/>
          </p:nvGrpSpPr>
          <p:grpSpPr>
            <a:xfrm>
              <a:off x="3609049" y="3454193"/>
              <a:ext cx="1925904" cy="198800"/>
              <a:chOff x="3758304" y="3454193"/>
              <a:chExt cx="1709953" cy="198800"/>
            </a:xfrm>
          </p:grpSpPr>
          <p:sp>
            <p:nvSpPr>
              <p:cNvPr id="53" name="Minus 52"/>
              <p:cNvSpPr/>
              <p:nvPr/>
            </p:nvSpPr>
            <p:spPr>
              <a:xfrm>
                <a:off x="3758304" y="3454193"/>
                <a:ext cx="339852" cy="198800"/>
              </a:xfrm>
              <a:prstGeom prst="mathMinus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Minus 53"/>
              <p:cNvSpPr/>
              <p:nvPr/>
            </p:nvSpPr>
            <p:spPr>
              <a:xfrm>
                <a:off x="4032324" y="3454193"/>
                <a:ext cx="339852" cy="198800"/>
              </a:xfrm>
              <a:prstGeom prst="mathMinus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Minus 54"/>
              <p:cNvSpPr/>
              <p:nvPr/>
            </p:nvSpPr>
            <p:spPr>
              <a:xfrm>
                <a:off x="4306344" y="3454193"/>
                <a:ext cx="339852" cy="198800"/>
              </a:xfrm>
              <a:prstGeom prst="mathMinus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Minus 55"/>
              <p:cNvSpPr/>
              <p:nvPr/>
            </p:nvSpPr>
            <p:spPr>
              <a:xfrm>
                <a:off x="4580364" y="3454193"/>
                <a:ext cx="339852" cy="198800"/>
              </a:xfrm>
              <a:prstGeom prst="mathMinus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Minus 56"/>
              <p:cNvSpPr/>
              <p:nvPr/>
            </p:nvSpPr>
            <p:spPr>
              <a:xfrm>
                <a:off x="4854384" y="3454193"/>
                <a:ext cx="339852" cy="198800"/>
              </a:xfrm>
              <a:prstGeom prst="mathMinus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Minus 57"/>
              <p:cNvSpPr/>
              <p:nvPr/>
            </p:nvSpPr>
            <p:spPr>
              <a:xfrm>
                <a:off x="5128405" y="3454193"/>
                <a:ext cx="339852" cy="198800"/>
              </a:xfrm>
              <a:prstGeom prst="mathMinus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1" name="Diamond 50"/>
            <p:cNvSpPr/>
            <p:nvPr/>
          </p:nvSpPr>
          <p:spPr>
            <a:xfrm rot="5400000">
              <a:off x="4374904" y="3411141"/>
              <a:ext cx="284908" cy="284904"/>
            </a:xfrm>
            <a:prstGeom prst="diamond">
              <a:avLst/>
            </a:prstGeom>
            <a:solidFill>
              <a:srgbClr val="D9D9D9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 51"/>
            <p:cNvSpPr/>
            <p:nvPr/>
          </p:nvSpPr>
          <p:spPr>
            <a:xfrm rot="5400000">
              <a:off x="4479039" y="3439243"/>
              <a:ext cx="284910" cy="228700"/>
            </a:xfrm>
            <a:custGeom>
              <a:avLst/>
              <a:gdLst>
                <a:gd name="connsiteX0" fmla="*/ 2192956 w 3663242"/>
                <a:gd name="connsiteY0" fmla="*/ 2940522 h 2940522"/>
                <a:gd name="connsiteX1" fmla="*/ 2192956 w 3663242"/>
                <a:gd name="connsiteY1" fmla="*/ 0 h 2940522"/>
                <a:gd name="connsiteX2" fmla="*/ 3663242 w 3663242"/>
                <a:gd name="connsiteY2" fmla="*/ 1470261 h 2940522"/>
                <a:gd name="connsiteX3" fmla="*/ 0 w 3663242"/>
                <a:gd name="connsiteY3" fmla="*/ 1470261 h 2940522"/>
                <a:gd name="connsiteX4" fmla="*/ 1470286 w 3663242"/>
                <a:gd name="connsiteY4" fmla="*/ 0 h 2940522"/>
                <a:gd name="connsiteX5" fmla="*/ 1470286 w 3663242"/>
                <a:gd name="connsiteY5" fmla="*/ 2940522 h 2940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63242" h="2940522">
                  <a:moveTo>
                    <a:pt x="2192956" y="2940522"/>
                  </a:moveTo>
                  <a:lnTo>
                    <a:pt x="2192956" y="0"/>
                  </a:lnTo>
                  <a:lnTo>
                    <a:pt x="3663242" y="1470261"/>
                  </a:lnTo>
                  <a:close/>
                  <a:moveTo>
                    <a:pt x="0" y="1470261"/>
                  </a:moveTo>
                  <a:lnTo>
                    <a:pt x="1470286" y="0"/>
                  </a:lnTo>
                  <a:lnTo>
                    <a:pt x="1470286" y="2940522"/>
                  </a:lnTo>
                  <a:close/>
                </a:path>
              </a:pathLst>
            </a:custGeom>
            <a:solidFill>
              <a:srgbClr val="D9D9D9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59" name="Text Placeholder 58"/>
          <p:cNvSpPr txBox="1">
            <a:spLocks/>
          </p:cNvSpPr>
          <p:nvPr/>
        </p:nvSpPr>
        <p:spPr>
          <a:xfrm>
            <a:off x="682906" y="1845662"/>
            <a:ext cx="3176177" cy="874428"/>
          </a:xfrm>
          <a:prstGeom prst="rect">
            <a:avLst/>
          </a:prstGeom>
        </p:spPr>
        <p:txBody>
          <a:bodyPr lIns="121917" tIns="60958" rIns="121917" bIns="60958"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hr-HR" sz="1900" b="1" dirty="0" smtClean="0">
                <a:solidFill>
                  <a:schemeClr val="accent1"/>
                </a:solidFill>
              </a:rPr>
              <a:t>Plan - realizacija</a:t>
            </a:r>
            <a:endParaRPr lang="en-US" sz="1900" b="1" dirty="0">
              <a:solidFill>
                <a:schemeClr val="accent1"/>
              </a:solidFill>
            </a:endParaRPr>
          </a:p>
          <a:p>
            <a:pPr marL="0" indent="0" algn="r">
              <a:buNone/>
            </a:pPr>
            <a:r>
              <a:rPr lang="hr-HR" sz="1500" dirty="0" smtClean="0">
                <a:solidFill>
                  <a:schemeClr val="bg1">
                    <a:lumMod val="50000"/>
                  </a:schemeClr>
                </a:solidFill>
              </a:rPr>
              <a:t>Usporedba plana i realizacije</a:t>
            </a:r>
          </a:p>
          <a:p>
            <a:pPr marL="0" indent="0" algn="r">
              <a:buNone/>
            </a:pPr>
            <a:r>
              <a:rPr lang="hr-HR" sz="1500" dirty="0" smtClean="0">
                <a:solidFill>
                  <a:schemeClr val="bg1">
                    <a:lumMod val="50000"/>
                  </a:schemeClr>
                </a:solidFill>
              </a:rPr>
              <a:t>Zasebni izvještaji s iznimkama</a:t>
            </a:r>
            <a:endParaRPr lang="en-US" sz="15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0" name="Text Placeholder 58"/>
          <p:cNvSpPr txBox="1">
            <a:spLocks/>
          </p:cNvSpPr>
          <p:nvPr/>
        </p:nvSpPr>
        <p:spPr>
          <a:xfrm>
            <a:off x="196770" y="3195491"/>
            <a:ext cx="3255909" cy="874428"/>
          </a:xfrm>
          <a:prstGeom prst="rect">
            <a:avLst/>
          </a:prstGeom>
        </p:spPr>
        <p:txBody>
          <a:bodyPr lIns="121917" tIns="60958" rIns="121917" bIns="60958"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hr-HR" sz="1900" b="1" dirty="0" smtClean="0">
                <a:solidFill>
                  <a:schemeClr val="accent2"/>
                </a:solidFill>
              </a:rPr>
              <a:t>Obavještavanje</a:t>
            </a:r>
            <a:endParaRPr lang="en-US" sz="1900" b="1" dirty="0">
              <a:solidFill>
                <a:schemeClr val="accent2"/>
              </a:solidFill>
            </a:endParaRPr>
          </a:p>
          <a:p>
            <a:pPr marL="0" indent="0" algn="r">
              <a:buNone/>
            </a:pPr>
            <a:r>
              <a:rPr lang="en-US" sz="15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hr-HR" sz="1500" dirty="0" smtClean="0">
                <a:solidFill>
                  <a:schemeClr val="bg1">
                    <a:lumMod val="50000"/>
                  </a:schemeClr>
                </a:solidFill>
              </a:rPr>
              <a:t>WEB portal, </a:t>
            </a:r>
            <a:r>
              <a:rPr lang="hr-HR" sz="1500" dirty="0" err="1" smtClean="0">
                <a:solidFill>
                  <a:schemeClr val="bg1">
                    <a:lumMod val="50000"/>
                  </a:schemeClr>
                </a:solidFill>
              </a:rPr>
              <a:t>email</a:t>
            </a:r>
            <a:r>
              <a:rPr lang="hr-HR" sz="1500" dirty="0" smtClean="0">
                <a:solidFill>
                  <a:schemeClr val="bg1">
                    <a:lumMod val="50000"/>
                  </a:schemeClr>
                </a:solidFill>
              </a:rPr>
              <a:t>, SMS</a:t>
            </a:r>
          </a:p>
          <a:p>
            <a:pPr marL="0" indent="0" algn="r">
              <a:buNone/>
            </a:pPr>
            <a:r>
              <a:rPr lang="hr-HR" sz="1500" dirty="0" smtClean="0">
                <a:solidFill>
                  <a:schemeClr val="bg1">
                    <a:lumMod val="50000"/>
                  </a:schemeClr>
                </a:solidFill>
              </a:rPr>
              <a:t>Za kupce, komercijaliste, </a:t>
            </a:r>
            <a:r>
              <a:rPr lang="hr-HR" sz="1500" dirty="0" err="1" smtClean="0">
                <a:solidFill>
                  <a:schemeClr val="bg1">
                    <a:lumMod val="50000"/>
                  </a:schemeClr>
                </a:solidFill>
              </a:rPr>
              <a:t>management</a:t>
            </a:r>
            <a:endParaRPr lang="en-US" sz="15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1" name="Text Placeholder 58"/>
          <p:cNvSpPr txBox="1">
            <a:spLocks/>
          </p:cNvSpPr>
          <p:nvPr/>
        </p:nvSpPr>
        <p:spPr>
          <a:xfrm>
            <a:off x="786415" y="4617891"/>
            <a:ext cx="3072668" cy="874428"/>
          </a:xfrm>
          <a:prstGeom prst="rect">
            <a:avLst/>
          </a:prstGeom>
        </p:spPr>
        <p:txBody>
          <a:bodyPr lIns="121917" tIns="60958" rIns="121917" bIns="60958"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hr-HR" sz="1900" b="1" dirty="0" smtClean="0">
                <a:solidFill>
                  <a:schemeClr val="accent3"/>
                </a:solidFill>
              </a:rPr>
              <a:t>Učenje</a:t>
            </a:r>
            <a:endParaRPr lang="en-US" sz="1900" b="1" dirty="0">
              <a:solidFill>
                <a:schemeClr val="accent3"/>
              </a:solidFill>
            </a:endParaRPr>
          </a:p>
          <a:p>
            <a:pPr marL="0" indent="0" algn="r">
              <a:buNone/>
            </a:pPr>
            <a:r>
              <a:rPr lang="hr-HR" sz="1500" dirty="0" smtClean="0">
                <a:solidFill>
                  <a:schemeClr val="bg1">
                    <a:lumMod val="50000"/>
                  </a:schemeClr>
                </a:solidFill>
              </a:rPr>
              <a:t>Učenje mape</a:t>
            </a:r>
          </a:p>
          <a:p>
            <a:pPr marL="0" indent="0" algn="r">
              <a:buNone/>
            </a:pPr>
            <a:r>
              <a:rPr lang="hr-HR" sz="1500" dirty="0" smtClean="0">
                <a:solidFill>
                  <a:schemeClr val="bg1">
                    <a:lumMod val="50000"/>
                  </a:schemeClr>
                </a:solidFill>
              </a:rPr>
              <a:t>Učenje vremena zaustavljanja</a:t>
            </a:r>
            <a:endParaRPr lang="en-US" sz="15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2" name="Text Placeholder 58"/>
          <p:cNvSpPr txBox="1">
            <a:spLocks/>
          </p:cNvSpPr>
          <p:nvPr/>
        </p:nvSpPr>
        <p:spPr>
          <a:xfrm>
            <a:off x="8304740" y="1845665"/>
            <a:ext cx="3049061" cy="874428"/>
          </a:xfrm>
          <a:prstGeom prst="rect">
            <a:avLst/>
          </a:prstGeom>
        </p:spPr>
        <p:txBody>
          <a:bodyPr lIns="121917" tIns="60958" rIns="121917" bIns="60958"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1900" b="1" dirty="0" smtClean="0">
                <a:solidFill>
                  <a:schemeClr val="accent4"/>
                </a:solidFill>
              </a:rPr>
              <a:t>Lokacija</a:t>
            </a:r>
            <a:endParaRPr lang="en-US" sz="1900" b="1" dirty="0">
              <a:solidFill>
                <a:schemeClr val="accent4"/>
              </a:solidFill>
            </a:endParaRPr>
          </a:p>
          <a:p>
            <a:pPr marL="0" indent="0">
              <a:buNone/>
            </a:pPr>
            <a:r>
              <a:rPr lang="hr-HR" sz="1500" dirty="0" smtClean="0">
                <a:solidFill>
                  <a:schemeClr val="bg1">
                    <a:lumMod val="50000"/>
                  </a:schemeClr>
                </a:solidFill>
              </a:rPr>
              <a:t>Trošak i isplativost lokacije</a:t>
            </a:r>
          </a:p>
          <a:p>
            <a:pPr marL="0" indent="0">
              <a:buNone/>
            </a:pPr>
            <a:r>
              <a:rPr lang="hr-HR" sz="1500" dirty="0" smtClean="0">
                <a:solidFill>
                  <a:schemeClr val="bg1">
                    <a:lumMod val="50000"/>
                  </a:schemeClr>
                </a:solidFill>
              </a:rPr>
              <a:t>Više načina </a:t>
            </a:r>
            <a:r>
              <a:rPr lang="hr-HR" sz="1500" dirty="0" smtClean="0">
                <a:solidFill>
                  <a:schemeClr val="bg1">
                    <a:lumMod val="50000"/>
                  </a:schemeClr>
                </a:solidFill>
              </a:rPr>
              <a:t>izračuna</a:t>
            </a:r>
            <a:endParaRPr lang="en-US" sz="15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3" name="Text Placeholder 58"/>
          <p:cNvSpPr txBox="1">
            <a:spLocks/>
          </p:cNvSpPr>
          <p:nvPr/>
        </p:nvSpPr>
        <p:spPr>
          <a:xfrm>
            <a:off x="8748486" y="3195494"/>
            <a:ext cx="3161863" cy="874428"/>
          </a:xfrm>
          <a:prstGeom prst="rect">
            <a:avLst/>
          </a:prstGeom>
        </p:spPr>
        <p:txBody>
          <a:bodyPr lIns="121917" tIns="60958" rIns="121917" bIns="60958"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1900" b="1" dirty="0" smtClean="0">
                <a:solidFill>
                  <a:schemeClr val="accent5"/>
                </a:solidFill>
              </a:rPr>
              <a:t>Roba - </a:t>
            </a:r>
            <a:r>
              <a:rPr lang="hr-HR" sz="1900" b="1" dirty="0" err="1" smtClean="0">
                <a:solidFill>
                  <a:schemeClr val="accent5"/>
                </a:solidFill>
              </a:rPr>
              <a:t>Brand</a:t>
            </a:r>
            <a:endParaRPr lang="en-US" sz="1900" b="1" dirty="0">
              <a:solidFill>
                <a:schemeClr val="accent5"/>
              </a:solidFill>
            </a:endParaRPr>
          </a:p>
          <a:p>
            <a:pPr marL="0" indent="0">
              <a:buNone/>
            </a:pPr>
            <a:r>
              <a:rPr lang="en-US" sz="15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hr-HR" sz="1500" dirty="0" smtClean="0">
                <a:solidFill>
                  <a:schemeClr val="bg1">
                    <a:lumMod val="50000"/>
                  </a:schemeClr>
                </a:solidFill>
              </a:rPr>
              <a:t>Trošak i isplativost Branda</a:t>
            </a:r>
          </a:p>
          <a:p>
            <a:pPr marL="0" indent="0">
              <a:buNone/>
            </a:pPr>
            <a:r>
              <a:rPr lang="hr-HR" sz="1500" dirty="0" smtClean="0">
                <a:solidFill>
                  <a:schemeClr val="bg1">
                    <a:lumMod val="50000"/>
                  </a:schemeClr>
                </a:solidFill>
              </a:rPr>
              <a:t>Po težini, volumenu, vrijednosti</a:t>
            </a:r>
            <a:endParaRPr lang="en-US" sz="15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4" name="Text Placeholder 58"/>
          <p:cNvSpPr txBox="1">
            <a:spLocks/>
          </p:cNvSpPr>
          <p:nvPr/>
        </p:nvSpPr>
        <p:spPr>
          <a:xfrm>
            <a:off x="8304740" y="4617894"/>
            <a:ext cx="3200495" cy="874428"/>
          </a:xfrm>
          <a:prstGeom prst="rect">
            <a:avLst/>
          </a:prstGeom>
        </p:spPr>
        <p:txBody>
          <a:bodyPr lIns="121917" tIns="60958" rIns="121917" bIns="60958"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r-HR" sz="1900" b="1" dirty="0" smtClean="0">
                <a:solidFill>
                  <a:schemeClr val="accent6"/>
                </a:solidFill>
              </a:rPr>
              <a:t>Izvještaji i analize</a:t>
            </a:r>
            <a:endParaRPr lang="en-US" sz="1900" b="1" dirty="0">
              <a:solidFill>
                <a:schemeClr val="accent6"/>
              </a:solidFill>
            </a:endParaRPr>
          </a:p>
          <a:p>
            <a:pPr marL="0" indent="0">
              <a:buNone/>
            </a:pPr>
            <a:r>
              <a:rPr lang="en-US" sz="15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hr-HR" sz="1500" dirty="0" smtClean="0">
                <a:solidFill>
                  <a:schemeClr val="bg1">
                    <a:lumMod val="50000"/>
                  </a:schemeClr>
                </a:solidFill>
              </a:rPr>
              <a:t>KPI, opsežan skup izvještaja</a:t>
            </a:r>
            <a:endParaRPr lang="hr-HR" sz="15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hr-HR" sz="1500" dirty="0" smtClean="0">
                <a:solidFill>
                  <a:schemeClr val="bg1">
                    <a:lumMod val="50000"/>
                  </a:schemeClr>
                </a:solidFill>
              </a:rPr>
              <a:t>Izvještaji prema potrebama korisnika</a:t>
            </a:r>
            <a:endParaRPr lang="en-US" sz="15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5" name="Freeform 9"/>
          <p:cNvSpPr>
            <a:spLocks noEditPoints="1"/>
          </p:cNvSpPr>
          <p:nvPr/>
        </p:nvSpPr>
        <p:spPr bwMode="auto">
          <a:xfrm>
            <a:off x="7721078" y="2114197"/>
            <a:ext cx="279119" cy="311513"/>
          </a:xfrm>
          <a:custGeom>
            <a:avLst/>
            <a:gdLst/>
            <a:ahLst/>
            <a:cxnLst>
              <a:cxn ang="0">
                <a:pos x="374" y="158"/>
              </a:cxn>
              <a:cxn ang="0">
                <a:pos x="352" y="158"/>
              </a:cxn>
              <a:cxn ang="0">
                <a:pos x="209" y="0"/>
              </a:cxn>
              <a:cxn ang="0">
                <a:pos x="67" y="158"/>
              </a:cxn>
              <a:cxn ang="0">
                <a:pos x="44" y="158"/>
              </a:cxn>
              <a:cxn ang="0">
                <a:pos x="0" y="203"/>
              </a:cxn>
              <a:cxn ang="0">
                <a:pos x="0" y="414"/>
              </a:cxn>
              <a:cxn ang="0">
                <a:pos x="44" y="478"/>
              </a:cxn>
              <a:cxn ang="0">
                <a:pos x="374" y="478"/>
              </a:cxn>
              <a:cxn ang="0">
                <a:pos x="428" y="414"/>
              </a:cxn>
              <a:cxn ang="0">
                <a:pos x="428" y="203"/>
              </a:cxn>
              <a:cxn ang="0">
                <a:pos x="374" y="158"/>
              </a:cxn>
              <a:cxn ang="0">
                <a:pos x="247" y="414"/>
              </a:cxn>
              <a:cxn ang="0">
                <a:pos x="172" y="414"/>
              </a:cxn>
              <a:cxn ang="0">
                <a:pos x="186" y="309"/>
              </a:cxn>
              <a:cxn ang="0">
                <a:pos x="161" y="265"/>
              </a:cxn>
              <a:cxn ang="0">
                <a:pos x="210" y="216"/>
              </a:cxn>
              <a:cxn ang="0">
                <a:pos x="258" y="264"/>
              </a:cxn>
              <a:cxn ang="0">
                <a:pos x="232" y="310"/>
              </a:cxn>
              <a:cxn ang="0">
                <a:pos x="247" y="414"/>
              </a:cxn>
              <a:cxn ang="0">
                <a:pos x="112" y="158"/>
              </a:cxn>
              <a:cxn ang="0">
                <a:pos x="209" y="45"/>
              </a:cxn>
              <a:cxn ang="0">
                <a:pos x="307" y="158"/>
              </a:cxn>
              <a:cxn ang="0">
                <a:pos x="112" y="158"/>
              </a:cxn>
            </a:cxnLst>
            <a:rect l="0" t="0" r="r" b="b"/>
            <a:pathLst>
              <a:path w="428" h="478">
                <a:moveTo>
                  <a:pt x="374" y="158"/>
                </a:moveTo>
                <a:cubicBezTo>
                  <a:pt x="352" y="158"/>
                  <a:pt x="352" y="158"/>
                  <a:pt x="352" y="158"/>
                </a:cubicBezTo>
                <a:cubicBezTo>
                  <a:pt x="352" y="58"/>
                  <a:pt x="292" y="0"/>
                  <a:pt x="209" y="0"/>
                </a:cubicBezTo>
                <a:cubicBezTo>
                  <a:pt x="127" y="0"/>
                  <a:pt x="67" y="58"/>
                  <a:pt x="67" y="158"/>
                </a:cubicBezTo>
                <a:cubicBezTo>
                  <a:pt x="44" y="158"/>
                  <a:pt x="44" y="158"/>
                  <a:pt x="44" y="158"/>
                </a:cubicBezTo>
                <a:cubicBezTo>
                  <a:pt x="11" y="158"/>
                  <a:pt x="0" y="170"/>
                  <a:pt x="0" y="203"/>
                </a:cubicBezTo>
                <a:cubicBezTo>
                  <a:pt x="0" y="414"/>
                  <a:pt x="0" y="414"/>
                  <a:pt x="0" y="414"/>
                </a:cubicBezTo>
                <a:cubicBezTo>
                  <a:pt x="0" y="447"/>
                  <a:pt x="11" y="478"/>
                  <a:pt x="44" y="478"/>
                </a:cubicBezTo>
                <a:cubicBezTo>
                  <a:pt x="374" y="478"/>
                  <a:pt x="374" y="478"/>
                  <a:pt x="374" y="478"/>
                </a:cubicBezTo>
                <a:cubicBezTo>
                  <a:pt x="407" y="478"/>
                  <a:pt x="428" y="447"/>
                  <a:pt x="428" y="414"/>
                </a:cubicBezTo>
                <a:cubicBezTo>
                  <a:pt x="428" y="203"/>
                  <a:pt x="428" y="203"/>
                  <a:pt x="428" y="203"/>
                </a:cubicBezTo>
                <a:cubicBezTo>
                  <a:pt x="428" y="170"/>
                  <a:pt x="407" y="158"/>
                  <a:pt x="374" y="158"/>
                </a:cubicBezTo>
                <a:moveTo>
                  <a:pt x="247" y="414"/>
                </a:moveTo>
                <a:cubicBezTo>
                  <a:pt x="172" y="414"/>
                  <a:pt x="172" y="414"/>
                  <a:pt x="172" y="414"/>
                </a:cubicBezTo>
                <a:cubicBezTo>
                  <a:pt x="186" y="309"/>
                  <a:pt x="186" y="309"/>
                  <a:pt x="186" y="309"/>
                </a:cubicBezTo>
                <a:cubicBezTo>
                  <a:pt x="171" y="301"/>
                  <a:pt x="161" y="283"/>
                  <a:pt x="161" y="265"/>
                </a:cubicBezTo>
                <a:cubicBezTo>
                  <a:pt x="161" y="238"/>
                  <a:pt x="183" y="216"/>
                  <a:pt x="210" y="216"/>
                </a:cubicBezTo>
                <a:cubicBezTo>
                  <a:pt x="236" y="216"/>
                  <a:pt x="258" y="237"/>
                  <a:pt x="258" y="264"/>
                </a:cubicBezTo>
                <a:cubicBezTo>
                  <a:pt x="258" y="282"/>
                  <a:pt x="248" y="302"/>
                  <a:pt x="232" y="310"/>
                </a:cubicBezTo>
                <a:lnTo>
                  <a:pt x="247" y="414"/>
                </a:lnTo>
                <a:close/>
                <a:moveTo>
                  <a:pt x="112" y="158"/>
                </a:moveTo>
                <a:cubicBezTo>
                  <a:pt x="112" y="66"/>
                  <a:pt x="161" y="45"/>
                  <a:pt x="209" y="45"/>
                </a:cubicBezTo>
                <a:cubicBezTo>
                  <a:pt x="258" y="45"/>
                  <a:pt x="307" y="66"/>
                  <a:pt x="307" y="158"/>
                </a:cubicBezTo>
                <a:lnTo>
                  <a:pt x="112" y="15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9"/>
          <p:cNvSpPr>
            <a:spLocks noEditPoints="1"/>
          </p:cNvSpPr>
          <p:nvPr/>
        </p:nvSpPr>
        <p:spPr bwMode="auto">
          <a:xfrm rot="2024094">
            <a:off x="8278351" y="3509420"/>
            <a:ext cx="138229" cy="319141"/>
          </a:xfrm>
          <a:custGeom>
            <a:avLst/>
            <a:gdLst/>
            <a:ahLst/>
            <a:cxnLst>
              <a:cxn ang="0">
                <a:pos x="0" y="84"/>
              </a:cxn>
              <a:cxn ang="0">
                <a:pos x="50" y="134"/>
              </a:cxn>
              <a:cxn ang="0">
                <a:pos x="61" y="133"/>
              </a:cxn>
              <a:cxn ang="0">
                <a:pos x="61" y="148"/>
              </a:cxn>
              <a:cxn ang="0">
                <a:pos x="73" y="154"/>
              </a:cxn>
              <a:cxn ang="0">
                <a:pos x="73" y="278"/>
              </a:cxn>
              <a:cxn ang="0">
                <a:pos x="61" y="284"/>
              </a:cxn>
              <a:cxn ang="0">
                <a:pos x="61" y="377"/>
              </a:cxn>
              <a:cxn ang="0">
                <a:pos x="75" y="392"/>
              </a:cxn>
              <a:cxn ang="0">
                <a:pos x="93" y="392"/>
              </a:cxn>
              <a:cxn ang="0">
                <a:pos x="107" y="377"/>
              </a:cxn>
              <a:cxn ang="0">
                <a:pos x="107" y="357"/>
              </a:cxn>
              <a:cxn ang="0">
                <a:pos x="143" y="357"/>
              </a:cxn>
              <a:cxn ang="0">
                <a:pos x="157" y="343"/>
              </a:cxn>
              <a:cxn ang="0">
                <a:pos x="143" y="329"/>
              </a:cxn>
              <a:cxn ang="0">
                <a:pos x="107" y="329"/>
              </a:cxn>
              <a:cxn ang="0">
                <a:pos x="107" y="321"/>
              </a:cxn>
              <a:cxn ang="0">
                <a:pos x="143" y="321"/>
              </a:cxn>
              <a:cxn ang="0">
                <a:pos x="157" y="307"/>
              </a:cxn>
              <a:cxn ang="0">
                <a:pos x="143" y="293"/>
              </a:cxn>
              <a:cxn ang="0">
                <a:pos x="107" y="293"/>
              </a:cxn>
              <a:cxn ang="0">
                <a:pos x="107" y="283"/>
              </a:cxn>
              <a:cxn ang="0">
                <a:pos x="95" y="277"/>
              </a:cxn>
              <a:cxn ang="0">
                <a:pos x="95" y="156"/>
              </a:cxn>
              <a:cxn ang="0">
                <a:pos x="107" y="150"/>
              </a:cxn>
              <a:cxn ang="0">
                <a:pos x="107" y="133"/>
              </a:cxn>
              <a:cxn ang="0">
                <a:pos x="117" y="134"/>
              </a:cxn>
              <a:cxn ang="0">
                <a:pos x="168" y="84"/>
              </a:cxn>
              <a:cxn ang="0">
                <a:pos x="132" y="36"/>
              </a:cxn>
              <a:cxn ang="0">
                <a:pos x="84" y="0"/>
              </a:cxn>
              <a:cxn ang="0">
                <a:pos x="36" y="36"/>
              </a:cxn>
              <a:cxn ang="0">
                <a:pos x="0" y="84"/>
              </a:cxn>
              <a:cxn ang="0">
                <a:pos x="84" y="31"/>
              </a:cxn>
              <a:cxn ang="0">
                <a:pos x="107" y="54"/>
              </a:cxn>
              <a:cxn ang="0">
                <a:pos x="106" y="62"/>
              </a:cxn>
              <a:cxn ang="0">
                <a:pos x="129" y="87"/>
              </a:cxn>
              <a:cxn ang="0">
                <a:pos x="105" y="111"/>
              </a:cxn>
              <a:cxn ang="0">
                <a:pos x="84" y="100"/>
              </a:cxn>
              <a:cxn ang="0">
                <a:pos x="63" y="111"/>
              </a:cxn>
              <a:cxn ang="0">
                <a:pos x="38" y="87"/>
              </a:cxn>
              <a:cxn ang="0">
                <a:pos x="62" y="62"/>
              </a:cxn>
              <a:cxn ang="0">
                <a:pos x="61" y="54"/>
              </a:cxn>
              <a:cxn ang="0">
                <a:pos x="84" y="31"/>
              </a:cxn>
              <a:cxn ang="0">
                <a:pos x="84" y="31"/>
              </a:cxn>
              <a:cxn ang="0">
                <a:pos x="84" y="31"/>
              </a:cxn>
            </a:cxnLst>
            <a:rect l="0" t="0" r="r" b="b"/>
            <a:pathLst>
              <a:path w="168" h="392">
                <a:moveTo>
                  <a:pt x="0" y="84"/>
                </a:moveTo>
                <a:cubicBezTo>
                  <a:pt x="0" y="112"/>
                  <a:pt x="23" y="134"/>
                  <a:pt x="50" y="134"/>
                </a:cubicBezTo>
                <a:cubicBezTo>
                  <a:pt x="54" y="134"/>
                  <a:pt x="57" y="134"/>
                  <a:pt x="61" y="133"/>
                </a:cubicBezTo>
                <a:cubicBezTo>
                  <a:pt x="61" y="148"/>
                  <a:pt x="61" y="148"/>
                  <a:pt x="61" y="148"/>
                </a:cubicBezTo>
                <a:cubicBezTo>
                  <a:pt x="73" y="154"/>
                  <a:pt x="73" y="154"/>
                  <a:pt x="73" y="154"/>
                </a:cubicBezTo>
                <a:cubicBezTo>
                  <a:pt x="73" y="278"/>
                  <a:pt x="73" y="278"/>
                  <a:pt x="73" y="278"/>
                </a:cubicBezTo>
                <a:cubicBezTo>
                  <a:pt x="61" y="284"/>
                  <a:pt x="61" y="284"/>
                  <a:pt x="61" y="284"/>
                </a:cubicBezTo>
                <a:cubicBezTo>
                  <a:pt x="61" y="377"/>
                  <a:pt x="61" y="377"/>
                  <a:pt x="61" y="377"/>
                </a:cubicBezTo>
                <a:cubicBezTo>
                  <a:pt x="61" y="385"/>
                  <a:pt x="67" y="392"/>
                  <a:pt x="75" y="392"/>
                </a:cubicBezTo>
                <a:cubicBezTo>
                  <a:pt x="93" y="392"/>
                  <a:pt x="93" y="392"/>
                  <a:pt x="93" y="392"/>
                </a:cubicBezTo>
                <a:cubicBezTo>
                  <a:pt x="101" y="392"/>
                  <a:pt x="107" y="385"/>
                  <a:pt x="107" y="377"/>
                </a:cubicBezTo>
                <a:cubicBezTo>
                  <a:pt x="107" y="357"/>
                  <a:pt x="107" y="357"/>
                  <a:pt x="107" y="357"/>
                </a:cubicBezTo>
                <a:cubicBezTo>
                  <a:pt x="143" y="357"/>
                  <a:pt x="143" y="357"/>
                  <a:pt x="143" y="357"/>
                </a:cubicBezTo>
                <a:cubicBezTo>
                  <a:pt x="150" y="357"/>
                  <a:pt x="157" y="350"/>
                  <a:pt x="157" y="343"/>
                </a:cubicBezTo>
                <a:cubicBezTo>
                  <a:pt x="157" y="335"/>
                  <a:pt x="150" y="329"/>
                  <a:pt x="143" y="329"/>
                </a:cubicBezTo>
                <a:cubicBezTo>
                  <a:pt x="107" y="329"/>
                  <a:pt x="107" y="329"/>
                  <a:pt x="107" y="329"/>
                </a:cubicBezTo>
                <a:cubicBezTo>
                  <a:pt x="107" y="321"/>
                  <a:pt x="107" y="321"/>
                  <a:pt x="107" y="321"/>
                </a:cubicBezTo>
                <a:cubicBezTo>
                  <a:pt x="143" y="321"/>
                  <a:pt x="143" y="321"/>
                  <a:pt x="143" y="321"/>
                </a:cubicBezTo>
                <a:cubicBezTo>
                  <a:pt x="150" y="321"/>
                  <a:pt x="157" y="314"/>
                  <a:pt x="157" y="307"/>
                </a:cubicBezTo>
                <a:cubicBezTo>
                  <a:pt x="157" y="299"/>
                  <a:pt x="150" y="293"/>
                  <a:pt x="143" y="293"/>
                </a:cubicBezTo>
                <a:cubicBezTo>
                  <a:pt x="107" y="293"/>
                  <a:pt x="107" y="293"/>
                  <a:pt x="107" y="293"/>
                </a:cubicBezTo>
                <a:cubicBezTo>
                  <a:pt x="107" y="283"/>
                  <a:pt x="107" y="283"/>
                  <a:pt x="107" y="283"/>
                </a:cubicBezTo>
                <a:cubicBezTo>
                  <a:pt x="95" y="277"/>
                  <a:pt x="95" y="277"/>
                  <a:pt x="95" y="277"/>
                </a:cubicBezTo>
                <a:cubicBezTo>
                  <a:pt x="95" y="156"/>
                  <a:pt x="95" y="156"/>
                  <a:pt x="95" y="156"/>
                </a:cubicBezTo>
                <a:cubicBezTo>
                  <a:pt x="107" y="150"/>
                  <a:pt x="107" y="150"/>
                  <a:pt x="107" y="150"/>
                </a:cubicBezTo>
                <a:cubicBezTo>
                  <a:pt x="107" y="133"/>
                  <a:pt x="107" y="133"/>
                  <a:pt x="107" y="133"/>
                </a:cubicBezTo>
                <a:cubicBezTo>
                  <a:pt x="110" y="134"/>
                  <a:pt x="114" y="134"/>
                  <a:pt x="117" y="134"/>
                </a:cubicBezTo>
                <a:cubicBezTo>
                  <a:pt x="145" y="134"/>
                  <a:pt x="168" y="112"/>
                  <a:pt x="168" y="84"/>
                </a:cubicBezTo>
                <a:cubicBezTo>
                  <a:pt x="168" y="61"/>
                  <a:pt x="153" y="42"/>
                  <a:pt x="132" y="36"/>
                </a:cubicBezTo>
                <a:cubicBezTo>
                  <a:pt x="126" y="15"/>
                  <a:pt x="107" y="0"/>
                  <a:pt x="84" y="0"/>
                </a:cubicBezTo>
                <a:cubicBezTo>
                  <a:pt x="61" y="0"/>
                  <a:pt x="42" y="15"/>
                  <a:pt x="36" y="36"/>
                </a:cubicBezTo>
                <a:cubicBezTo>
                  <a:pt x="15" y="42"/>
                  <a:pt x="0" y="61"/>
                  <a:pt x="0" y="84"/>
                </a:cubicBezTo>
                <a:close/>
                <a:moveTo>
                  <a:pt x="84" y="31"/>
                </a:moveTo>
                <a:cubicBezTo>
                  <a:pt x="97" y="31"/>
                  <a:pt x="107" y="41"/>
                  <a:pt x="107" y="54"/>
                </a:cubicBezTo>
                <a:cubicBezTo>
                  <a:pt x="107" y="57"/>
                  <a:pt x="106" y="59"/>
                  <a:pt x="106" y="62"/>
                </a:cubicBezTo>
                <a:cubicBezTo>
                  <a:pt x="119" y="62"/>
                  <a:pt x="129" y="73"/>
                  <a:pt x="129" y="87"/>
                </a:cubicBezTo>
                <a:cubicBezTo>
                  <a:pt x="129" y="100"/>
                  <a:pt x="118" y="111"/>
                  <a:pt x="105" y="111"/>
                </a:cubicBezTo>
                <a:cubicBezTo>
                  <a:pt x="96" y="111"/>
                  <a:pt x="88" y="107"/>
                  <a:pt x="84" y="100"/>
                </a:cubicBezTo>
                <a:cubicBezTo>
                  <a:pt x="79" y="107"/>
                  <a:pt x="72" y="111"/>
                  <a:pt x="63" y="111"/>
                </a:cubicBezTo>
                <a:cubicBezTo>
                  <a:pt x="49" y="111"/>
                  <a:pt x="38" y="100"/>
                  <a:pt x="38" y="87"/>
                </a:cubicBezTo>
                <a:cubicBezTo>
                  <a:pt x="38" y="73"/>
                  <a:pt x="49" y="62"/>
                  <a:pt x="62" y="62"/>
                </a:cubicBezTo>
                <a:cubicBezTo>
                  <a:pt x="61" y="59"/>
                  <a:pt x="61" y="57"/>
                  <a:pt x="61" y="54"/>
                </a:cubicBezTo>
                <a:cubicBezTo>
                  <a:pt x="61" y="41"/>
                  <a:pt x="71" y="31"/>
                  <a:pt x="84" y="31"/>
                </a:cubicBezTo>
                <a:close/>
                <a:moveTo>
                  <a:pt x="84" y="31"/>
                </a:moveTo>
                <a:cubicBezTo>
                  <a:pt x="84" y="31"/>
                  <a:pt x="84" y="31"/>
                  <a:pt x="84" y="31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7" name="Freeform 131"/>
          <p:cNvSpPr>
            <a:spLocks/>
          </p:cNvSpPr>
          <p:nvPr/>
        </p:nvSpPr>
        <p:spPr bwMode="auto">
          <a:xfrm>
            <a:off x="4165221" y="2136810"/>
            <a:ext cx="262313" cy="266287"/>
          </a:xfrm>
          <a:custGeom>
            <a:avLst/>
            <a:gdLst/>
            <a:ahLst/>
            <a:cxnLst>
              <a:cxn ang="0">
                <a:pos x="61" y="49"/>
              </a:cxn>
              <a:cxn ang="0">
                <a:pos x="49" y="62"/>
              </a:cxn>
              <a:cxn ang="0">
                <a:pos x="36" y="49"/>
              </a:cxn>
              <a:cxn ang="0">
                <a:pos x="36" y="48"/>
              </a:cxn>
              <a:cxn ang="0">
                <a:pos x="21" y="41"/>
              </a:cxn>
              <a:cxn ang="0">
                <a:pos x="13" y="44"/>
              </a:cxn>
              <a:cxn ang="0">
                <a:pos x="0" y="31"/>
              </a:cxn>
              <a:cxn ang="0">
                <a:pos x="13" y="18"/>
              </a:cxn>
              <a:cxn ang="0">
                <a:pos x="21" y="22"/>
              </a:cxn>
              <a:cxn ang="0">
                <a:pos x="36" y="15"/>
              </a:cxn>
              <a:cxn ang="0">
                <a:pos x="36" y="13"/>
              </a:cxn>
              <a:cxn ang="0">
                <a:pos x="49" y="0"/>
              </a:cxn>
              <a:cxn ang="0">
                <a:pos x="61" y="13"/>
              </a:cxn>
              <a:cxn ang="0">
                <a:pos x="49" y="26"/>
              </a:cxn>
              <a:cxn ang="0">
                <a:pos x="40" y="23"/>
              </a:cxn>
              <a:cxn ang="0">
                <a:pos x="25" y="30"/>
              </a:cxn>
              <a:cxn ang="0">
                <a:pos x="25" y="31"/>
              </a:cxn>
              <a:cxn ang="0">
                <a:pos x="25" y="33"/>
              </a:cxn>
              <a:cxn ang="0">
                <a:pos x="40" y="40"/>
              </a:cxn>
              <a:cxn ang="0">
                <a:pos x="49" y="36"/>
              </a:cxn>
              <a:cxn ang="0">
                <a:pos x="61" y="49"/>
              </a:cxn>
            </a:cxnLst>
            <a:rect l="0" t="0" r="r" b="b"/>
            <a:pathLst>
              <a:path w="61" h="62">
                <a:moveTo>
                  <a:pt x="61" y="49"/>
                </a:moveTo>
                <a:cubicBezTo>
                  <a:pt x="61" y="56"/>
                  <a:pt x="56" y="62"/>
                  <a:pt x="49" y="62"/>
                </a:cubicBezTo>
                <a:cubicBezTo>
                  <a:pt x="41" y="62"/>
                  <a:pt x="36" y="56"/>
                  <a:pt x="36" y="49"/>
                </a:cubicBezTo>
                <a:cubicBezTo>
                  <a:pt x="36" y="49"/>
                  <a:pt x="36" y="48"/>
                  <a:pt x="36" y="48"/>
                </a:cubicBezTo>
                <a:cubicBezTo>
                  <a:pt x="21" y="41"/>
                  <a:pt x="21" y="41"/>
                  <a:pt x="21" y="41"/>
                </a:cubicBezTo>
                <a:cubicBezTo>
                  <a:pt x="19" y="43"/>
                  <a:pt x="16" y="44"/>
                  <a:pt x="13" y="44"/>
                </a:cubicBezTo>
                <a:cubicBezTo>
                  <a:pt x="6" y="44"/>
                  <a:pt x="0" y="38"/>
                  <a:pt x="0" y="31"/>
                </a:cubicBezTo>
                <a:cubicBezTo>
                  <a:pt x="0" y="24"/>
                  <a:pt x="6" y="18"/>
                  <a:pt x="13" y="18"/>
                </a:cubicBezTo>
                <a:cubicBezTo>
                  <a:pt x="16" y="18"/>
                  <a:pt x="19" y="20"/>
                  <a:pt x="21" y="22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4"/>
                  <a:pt x="36" y="14"/>
                  <a:pt x="36" y="13"/>
                </a:cubicBezTo>
                <a:cubicBezTo>
                  <a:pt x="36" y="6"/>
                  <a:pt x="41" y="0"/>
                  <a:pt x="49" y="0"/>
                </a:cubicBezTo>
                <a:cubicBezTo>
                  <a:pt x="56" y="0"/>
                  <a:pt x="61" y="6"/>
                  <a:pt x="61" y="13"/>
                </a:cubicBezTo>
                <a:cubicBezTo>
                  <a:pt x="61" y="20"/>
                  <a:pt x="56" y="26"/>
                  <a:pt x="49" y="26"/>
                </a:cubicBezTo>
                <a:cubicBezTo>
                  <a:pt x="45" y="26"/>
                  <a:pt x="42" y="25"/>
                  <a:pt x="40" y="23"/>
                </a:cubicBezTo>
                <a:cubicBezTo>
                  <a:pt x="25" y="30"/>
                  <a:pt x="25" y="30"/>
                  <a:pt x="25" y="30"/>
                </a:cubicBezTo>
                <a:cubicBezTo>
                  <a:pt x="25" y="30"/>
                  <a:pt x="25" y="31"/>
                  <a:pt x="25" y="31"/>
                </a:cubicBezTo>
                <a:cubicBezTo>
                  <a:pt x="25" y="32"/>
                  <a:pt x="25" y="32"/>
                  <a:pt x="25" y="33"/>
                </a:cubicBezTo>
                <a:cubicBezTo>
                  <a:pt x="40" y="40"/>
                  <a:pt x="40" y="40"/>
                  <a:pt x="40" y="40"/>
                </a:cubicBezTo>
                <a:cubicBezTo>
                  <a:pt x="42" y="38"/>
                  <a:pt x="45" y="36"/>
                  <a:pt x="49" y="36"/>
                </a:cubicBezTo>
                <a:cubicBezTo>
                  <a:pt x="56" y="36"/>
                  <a:pt x="61" y="42"/>
                  <a:pt x="61" y="4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8" name="Freeform 245"/>
          <p:cNvSpPr>
            <a:spLocks/>
          </p:cNvSpPr>
          <p:nvPr/>
        </p:nvSpPr>
        <p:spPr bwMode="auto">
          <a:xfrm>
            <a:off x="3671108" y="3525466"/>
            <a:ext cx="287045" cy="287044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6" name="Group 75"/>
          <p:cNvGrpSpPr/>
          <p:nvPr/>
        </p:nvGrpSpPr>
        <p:grpSpPr>
          <a:xfrm>
            <a:off x="4158540" y="4894056"/>
            <a:ext cx="337632" cy="294601"/>
            <a:chOff x="373063" y="2759075"/>
            <a:chExt cx="422275" cy="398463"/>
          </a:xfrm>
          <a:solidFill>
            <a:schemeClr val="bg1"/>
          </a:solidFill>
        </p:grpSpPr>
        <p:sp>
          <p:nvSpPr>
            <p:cNvPr id="77" name="Freeform 221"/>
            <p:cNvSpPr>
              <a:spLocks/>
            </p:cNvSpPr>
            <p:nvPr/>
          </p:nvSpPr>
          <p:spPr bwMode="auto">
            <a:xfrm>
              <a:off x="579438" y="3017838"/>
              <a:ext cx="204788" cy="139700"/>
            </a:xfrm>
            <a:custGeom>
              <a:avLst/>
              <a:gdLst/>
              <a:ahLst/>
              <a:cxnLst>
                <a:cxn ang="0">
                  <a:pos x="91" y="18"/>
                </a:cxn>
                <a:cxn ang="0">
                  <a:pos x="33" y="18"/>
                </a:cxn>
                <a:cxn ang="0">
                  <a:pos x="33" y="0"/>
                </a:cxn>
                <a:cxn ang="0">
                  <a:pos x="16" y="22"/>
                </a:cxn>
                <a:cxn ang="0">
                  <a:pos x="0" y="44"/>
                </a:cxn>
                <a:cxn ang="0">
                  <a:pos x="16" y="66"/>
                </a:cxn>
                <a:cxn ang="0">
                  <a:pos x="33" y="88"/>
                </a:cxn>
                <a:cxn ang="0">
                  <a:pos x="33" y="75"/>
                </a:cxn>
                <a:cxn ang="0">
                  <a:pos x="64" y="74"/>
                </a:cxn>
                <a:cxn ang="0">
                  <a:pos x="98" y="61"/>
                </a:cxn>
                <a:cxn ang="0">
                  <a:pos x="129" y="4"/>
                </a:cxn>
                <a:cxn ang="0">
                  <a:pos x="91" y="18"/>
                </a:cxn>
              </a:cxnLst>
              <a:rect l="0" t="0" r="r" b="b"/>
              <a:pathLst>
                <a:path w="129" h="88">
                  <a:moveTo>
                    <a:pt x="91" y="18"/>
                  </a:moveTo>
                  <a:cubicBezTo>
                    <a:pt x="33" y="18"/>
                    <a:pt x="33" y="18"/>
                    <a:pt x="33" y="18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33" y="88"/>
                    <a:pt x="33" y="88"/>
                    <a:pt x="33" y="88"/>
                  </a:cubicBezTo>
                  <a:cubicBezTo>
                    <a:pt x="33" y="75"/>
                    <a:pt x="33" y="75"/>
                    <a:pt x="33" y="75"/>
                  </a:cubicBezTo>
                  <a:cubicBezTo>
                    <a:pt x="64" y="74"/>
                    <a:pt x="64" y="74"/>
                    <a:pt x="64" y="74"/>
                  </a:cubicBezTo>
                  <a:cubicBezTo>
                    <a:pt x="92" y="73"/>
                    <a:pt x="98" y="61"/>
                    <a:pt x="98" y="61"/>
                  </a:cubicBezTo>
                  <a:cubicBezTo>
                    <a:pt x="129" y="4"/>
                    <a:pt x="129" y="4"/>
                    <a:pt x="129" y="4"/>
                  </a:cubicBezTo>
                  <a:cubicBezTo>
                    <a:pt x="118" y="20"/>
                    <a:pt x="91" y="18"/>
                    <a:pt x="91" y="1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222"/>
            <p:cNvSpPr>
              <a:spLocks/>
            </p:cNvSpPr>
            <p:nvPr/>
          </p:nvSpPr>
          <p:spPr bwMode="auto">
            <a:xfrm>
              <a:off x="671513" y="2916238"/>
              <a:ext cx="123825" cy="117475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0" y="28"/>
                </a:cxn>
                <a:cxn ang="0">
                  <a:pos x="25" y="71"/>
                </a:cxn>
                <a:cxn ang="0">
                  <a:pos x="58" y="66"/>
                </a:cxn>
                <a:cxn ang="0">
                  <a:pos x="67" y="29"/>
                </a:cxn>
                <a:cxn ang="0">
                  <a:pos x="49" y="0"/>
                </a:cxn>
              </a:cxnLst>
              <a:rect l="0" t="0" r="r" b="b"/>
              <a:pathLst>
                <a:path w="78" h="74">
                  <a:moveTo>
                    <a:pt x="49" y="0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25" y="71"/>
                    <a:pt x="25" y="71"/>
                    <a:pt x="25" y="71"/>
                  </a:cubicBezTo>
                  <a:cubicBezTo>
                    <a:pt x="50" y="74"/>
                    <a:pt x="58" y="66"/>
                    <a:pt x="58" y="66"/>
                  </a:cubicBezTo>
                  <a:cubicBezTo>
                    <a:pt x="78" y="54"/>
                    <a:pt x="67" y="29"/>
                    <a:pt x="67" y="29"/>
                  </a:cubicBezTo>
                  <a:lnTo>
                    <a:pt x="49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223"/>
            <p:cNvSpPr>
              <a:spLocks/>
            </p:cNvSpPr>
            <p:nvPr/>
          </p:nvSpPr>
          <p:spPr bwMode="auto">
            <a:xfrm>
              <a:off x="373063" y="2898775"/>
              <a:ext cx="147638" cy="207963"/>
            </a:xfrm>
            <a:custGeom>
              <a:avLst/>
              <a:gdLst/>
              <a:ahLst/>
              <a:cxnLst>
                <a:cxn ang="0">
                  <a:pos x="39" y="131"/>
                </a:cxn>
                <a:cxn ang="0">
                  <a:pos x="47" y="92"/>
                </a:cxn>
                <a:cxn ang="0">
                  <a:pos x="77" y="42"/>
                </a:cxn>
                <a:cxn ang="0">
                  <a:pos x="93" y="51"/>
                </a:cxn>
                <a:cxn ang="0">
                  <a:pos x="83" y="26"/>
                </a:cxn>
                <a:cxn ang="0">
                  <a:pos x="72" y="0"/>
                </a:cxn>
                <a:cxn ang="0">
                  <a:pos x="45" y="3"/>
                </a:cxn>
                <a:cxn ang="0">
                  <a:pos x="17" y="5"/>
                </a:cxn>
                <a:cxn ang="0">
                  <a:pos x="28" y="12"/>
                </a:cxn>
                <a:cxn ang="0">
                  <a:pos x="13" y="39"/>
                </a:cxn>
                <a:cxn ang="0">
                  <a:pos x="6" y="75"/>
                </a:cxn>
                <a:cxn ang="0">
                  <a:pos x="39" y="131"/>
                </a:cxn>
              </a:cxnLst>
              <a:rect l="0" t="0" r="r" b="b"/>
              <a:pathLst>
                <a:path w="93" h="131">
                  <a:moveTo>
                    <a:pt x="39" y="131"/>
                  </a:moveTo>
                  <a:cubicBezTo>
                    <a:pt x="32" y="113"/>
                    <a:pt x="47" y="92"/>
                    <a:pt x="47" y="92"/>
                  </a:cubicBezTo>
                  <a:cubicBezTo>
                    <a:pt x="77" y="42"/>
                    <a:pt x="77" y="42"/>
                    <a:pt x="77" y="42"/>
                  </a:cubicBezTo>
                  <a:cubicBezTo>
                    <a:pt x="93" y="51"/>
                    <a:pt x="93" y="51"/>
                    <a:pt x="93" y="51"/>
                  </a:cubicBezTo>
                  <a:cubicBezTo>
                    <a:pt x="83" y="26"/>
                    <a:pt x="83" y="26"/>
                    <a:pt x="83" y="26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0" y="63"/>
                    <a:pt x="6" y="75"/>
                    <a:pt x="6" y="75"/>
                  </a:cubicBezTo>
                  <a:lnTo>
                    <a:pt x="39" y="1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224"/>
            <p:cNvSpPr>
              <a:spLocks/>
            </p:cNvSpPr>
            <p:nvPr/>
          </p:nvSpPr>
          <p:spPr bwMode="auto">
            <a:xfrm>
              <a:off x="444500" y="3043238"/>
              <a:ext cx="103188" cy="92075"/>
            </a:xfrm>
            <a:custGeom>
              <a:avLst/>
              <a:gdLst/>
              <a:ahLst/>
              <a:cxnLst>
                <a:cxn ang="0">
                  <a:pos x="3" y="31"/>
                </a:cxn>
                <a:cxn ang="0">
                  <a:pos x="30" y="58"/>
                </a:cxn>
                <a:cxn ang="0">
                  <a:pos x="64" y="58"/>
                </a:cxn>
                <a:cxn ang="0">
                  <a:pos x="65" y="1"/>
                </a:cxn>
                <a:cxn ang="0">
                  <a:pos x="16" y="0"/>
                </a:cxn>
                <a:cxn ang="0">
                  <a:pos x="3" y="31"/>
                </a:cxn>
              </a:cxnLst>
              <a:rect l="0" t="0" r="r" b="b"/>
              <a:pathLst>
                <a:path w="65" h="58">
                  <a:moveTo>
                    <a:pt x="3" y="31"/>
                  </a:moveTo>
                  <a:cubicBezTo>
                    <a:pt x="2" y="54"/>
                    <a:pt x="30" y="58"/>
                    <a:pt x="30" y="58"/>
                  </a:cubicBezTo>
                  <a:cubicBezTo>
                    <a:pt x="64" y="58"/>
                    <a:pt x="64" y="58"/>
                    <a:pt x="64" y="58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20"/>
                    <a:pt x="3" y="31"/>
                    <a:pt x="3" y="3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225"/>
            <p:cNvSpPr>
              <a:spLocks/>
            </p:cNvSpPr>
            <p:nvPr/>
          </p:nvSpPr>
          <p:spPr bwMode="auto">
            <a:xfrm>
              <a:off x="536575" y="2762250"/>
              <a:ext cx="188913" cy="150813"/>
            </a:xfrm>
            <a:custGeom>
              <a:avLst/>
              <a:gdLst/>
              <a:ahLst/>
              <a:cxnLst>
                <a:cxn ang="0">
                  <a:pos x="69" y="91"/>
                </a:cxn>
                <a:cxn ang="0">
                  <a:pos x="96" y="95"/>
                </a:cxn>
                <a:cxn ang="0">
                  <a:pos x="108" y="70"/>
                </a:cxn>
                <a:cxn ang="0">
                  <a:pos x="119" y="45"/>
                </a:cxn>
                <a:cxn ang="0">
                  <a:pos x="108" y="51"/>
                </a:cxn>
                <a:cxn ang="0">
                  <a:pos x="92" y="24"/>
                </a:cxn>
                <a:cxn ang="0">
                  <a:pos x="65" y="0"/>
                </a:cxn>
                <a:cxn ang="0">
                  <a:pos x="0" y="0"/>
                </a:cxn>
                <a:cxn ang="0">
                  <a:pos x="30" y="27"/>
                </a:cxn>
                <a:cxn ang="0">
                  <a:pos x="58" y="78"/>
                </a:cxn>
                <a:cxn ang="0">
                  <a:pos x="41" y="87"/>
                </a:cxn>
                <a:cxn ang="0">
                  <a:pos x="69" y="91"/>
                </a:cxn>
              </a:cxnLst>
              <a:rect l="0" t="0" r="r" b="b"/>
              <a:pathLst>
                <a:path w="119" h="95">
                  <a:moveTo>
                    <a:pt x="69" y="91"/>
                  </a:moveTo>
                  <a:cubicBezTo>
                    <a:pt x="96" y="95"/>
                    <a:pt x="96" y="95"/>
                    <a:pt x="96" y="95"/>
                  </a:cubicBezTo>
                  <a:cubicBezTo>
                    <a:pt x="108" y="70"/>
                    <a:pt x="108" y="70"/>
                    <a:pt x="108" y="70"/>
                  </a:cubicBezTo>
                  <a:cubicBezTo>
                    <a:pt x="119" y="45"/>
                    <a:pt x="119" y="45"/>
                    <a:pt x="119" y="45"/>
                  </a:cubicBezTo>
                  <a:cubicBezTo>
                    <a:pt x="108" y="51"/>
                    <a:pt x="108" y="51"/>
                    <a:pt x="108" y="51"/>
                  </a:cubicBezTo>
                  <a:cubicBezTo>
                    <a:pt x="92" y="24"/>
                    <a:pt x="92" y="24"/>
                    <a:pt x="92" y="24"/>
                  </a:cubicBezTo>
                  <a:cubicBezTo>
                    <a:pt x="78" y="1"/>
                    <a:pt x="65" y="0"/>
                    <a:pt x="6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3"/>
                    <a:pt x="30" y="27"/>
                    <a:pt x="30" y="27"/>
                  </a:cubicBezTo>
                  <a:cubicBezTo>
                    <a:pt x="58" y="78"/>
                    <a:pt x="58" y="78"/>
                    <a:pt x="58" y="78"/>
                  </a:cubicBezTo>
                  <a:cubicBezTo>
                    <a:pt x="41" y="87"/>
                    <a:pt x="41" y="87"/>
                    <a:pt x="41" y="87"/>
                  </a:cubicBezTo>
                  <a:lnTo>
                    <a:pt x="69" y="9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226"/>
            <p:cNvSpPr>
              <a:spLocks/>
            </p:cNvSpPr>
            <p:nvPr/>
          </p:nvSpPr>
          <p:spPr bwMode="auto">
            <a:xfrm>
              <a:off x="455613" y="2759075"/>
              <a:ext cx="119063" cy="128588"/>
            </a:xfrm>
            <a:custGeom>
              <a:avLst/>
              <a:gdLst/>
              <a:ahLst/>
              <a:cxnLst>
                <a:cxn ang="0">
                  <a:pos x="75" y="39"/>
                </a:cxn>
                <a:cxn ang="0">
                  <a:pos x="54" y="12"/>
                </a:cxn>
                <a:cxn ang="0">
                  <a:pos x="18" y="22"/>
                </a:cxn>
                <a:cxn ang="0">
                  <a:pos x="0" y="51"/>
                </a:cxn>
                <a:cxn ang="0">
                  <a:pos x="49" y="81"/>
                </a:cxn>
                <a:cxn ang="0">
                  <a:pos x="75" y="39"/>
                </a:cxn>
              </a:cxnLst>
              <a:rect l="0" t="0" r="r" b="b"/>
              <a:pathLst>
                <a:path w="75" h="81">
                  <a:moveTo>
                    <a:pt x="75" y="39"/>
                  </a:moveTo>
                  <a:cubicBezTo>
                    <a:pt x="65" y="15"/>
                    <a:pt x="54" y="12"/>
                    <a:pt x="54" y="12"/>
                  </a:cubicBezTo>
                  <a:cubicBezTo>
                    <a:pt x="35" y="0"/>
                    <a:pt x="18" y="22"/>
                    <a:pt x="18" y="22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49" y="81"/>
                    <a:pt x="49" y="81"/>
                    <a:pt x="49" y="81"/>
                  </a:cubicBezTo>
                  <a:lnTo>
                    <a:pt x="75" y="3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3" name="Freeform 152"/>
          <p:cNvSpPr>
            <a:spLocks noEditPoints="1"/>
          </p:cNvSpPr>
          <p:nvPr/>
        </p:nvSpPr>
        <p:spPr bwMode="auto">
          <a:xfrm>
            <a:off x="7731055" y="4906537"/>
            <a:ext cx="267963" cy="247632"/>
          </a:xfrm>
          <a:custGeom>
            <a:avLst/>
            <a:gdLst/>
            <a:ahLst/>
            <a:cxnLst>
              <a:cxn ang="0">
                <a:pos x="67" y="20"/>
              </a:cxn>
              <a:cxn ang="0">
                <a:pos x="46" y="36"/>
              </a:cxn>
              <a:cxn ang="0">
                <a:pos x="42" y="40"/>
              </a:cxn>
              <a:cxn ang="0">
                <a:pos x="39" y="47"/>
              </a:cxn>
              <a:cxn ang="0">
                <a:pos x="44" y="52"/>
              </a:cxn>
              <a:cxn ang="0">
                <a:pos x="52" y="58"/>
              </a:cxn>
              <a:cxn ang="0">
                <a:pos x="52" y="61"/>
              </a:cxn>
              <a:cxn ang="0">
                <a:pos x="51" y="62"/>
              </a:cxn>
              <a:cxn ang="0">
                <a:pos x="17" y="62"/>
              </a:cxn>
              <a:cxn ang="0">
                <a:pos x="16" y="61"/>
              </a:cxn>
              <a:cxn ang="0">
                <a:pos x="16" y="58"/>
              </a:cxn>
              <a:cxn ang="0">
                <a:pos x="24" y="52"/>
              </a:cxn>
              <a:cxn ang="0">
                <a:pos x="29" y="47"/>
              </a:cxn>
              <a:cxn ang="0">
                <a:pos x="26" y="40"/>
              </a:cxn>
              <a:cxn ang="0">
                <a:pos x="22" y="36"/>
              </a:cxn>
              <a:cxn ang="0">
                <a:pos x="0" y="20"/>
              </a:cxn>
              <a:cxn ang="0">
                <a:pos x="0" y="15"/>
              </a:cxn>
              <a:cxn ang="0">
                <a:pos x="4" y="11"/>
              </a:cxn>
              <a:cxn ang="0">
                <a:pos x="16" y="11"/>
              </a:cxn>
              <a:cxn ang="0">
                <a:pos x="16" y="7"/>
              </a:cxn>
              <a:cxn ang="0">
                <a:pos x="22" y="0"/>
              </a:cxn>
              <a:cxn ang="0">
                <a:pos x="45" y="0"/>
              </a:cxn>
              <a:cxn ang="0">
                <a:pos x="52" y="7"/>
              </a:cxn>
              <a:cxn ang="0">
                <a:pos x="52" y="11"/>
              </a:cxn>
              <a:cxn ang="0">
                <a:pos x="63" y="11"/>
              </a:cxn>
              <a:cxn ang="0">
                <a:pos x="67" y="15"/>
              </a:cxn>
              <a:cxn ang="0">
                <a:pos x="67" y="20"/>
              </a:cxn>
              <a:cxn ang="0">
                <a:pos x="16" y="16"/>
              </a:cxn>
              <a:cxn ang="0">
                <a:pos x="6" y="16"/>
              </a:cxn>
              <a:cxn ang="0">
                <a:pos x="6" y="20"/>
              </a:cxn>
              <a:cxn ang="0">
                <a:pos x="19" y="31"/>
              </a:cxn>
              <a:cxn ang="0">
                <a:pos x="16" y="16"/>
              </a:cxn>
              <a:cxn ang="0">
                <a:pos x="62" y="16"/>
              </a:cxn>
              <a:cxn ang="0">
                <a:pos x="52" y="16"/>
              </a:cxn>
              <a:cxn ang="0">
                <a:pos x="49" y="31"/>
              </a:cxn>
              <a:cxn ang="0">
                <a:pos x="62" y="20"/>
              </a:cxn>
              <a:cxn ang="0">
                <a:pos x="62" y="16"/>
              </a:cxn>
            </a:cxnLst>
            <a:rect l="0" t="0" r="r" b="b"/>
            <a:pathLst>
              <a:path w="67" h="62">
                <a:moveTo>
                  <a:pt x="67" y="20"/>
                </a:moveTo>
                <a:cubicBezTo>
                  <a:pt x="67" y="27"/>
                  <a:pt x="58" y="36"/>
                  <a:pt x="46" y="36"/>
                </a:cubicBezTo>
                <a:cubicBezTo>
                  <a:pt x="44" y="38"/>
                  <a:pt x="42" y="40"/>
                  <a:pt x="42" y="40"/>
                </a:cubicBezTo>
                <a:cubicBezTo>
                  <a:pt x="40" y="42"/>
                  <a:pt x="39" y="44"/>
                  <a:pt x="39" y="47"/>
                </a:cubicBezTo>
                <a:cubicBezTo>
                  <a:pt x="39" y="49"/>
                  <a:pt x="40" y="52"/>
                  <a:pt x="44" y="52"/>
                </a:cubicBezTo>
                <a:cubicBezTo>
                  <a:pt x="48" y="52"/>
                  <a:pt x="52" y="54"/>
                  <a:pt x="52" y="58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2"/>
                  <a:pt x="51" y="62"/>
                  <a:pt x="51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16" y="62"/>
                  <a:pt x="16" y="62"/>
                  <a:pt x="16" y="61"/>
                </a:cubicBezTo>
                <a:cubicBezTo>
                  <a:pt x="16" y="58"/>
                  <a:pt x="16" y="58"/>
                  <a:pt x="16" y="58"/>
                </a:cubicBezTo>
                <a:cubicBezTo>
                  <a:pt x="16" y="54"/>
                  <a:pt x="20" y="52"/>
                  <a:pt x="24" y="52"/>
                </a:cubicBezTo>
                <a:cubicBezTo>
                  <a:pt x="27" y="52"/>
                  <a:pt x="29" y="49"/>
                  <a:pt x="29" y="47"/>
                </a:cubicBezTo>
                <a:cubicBezTo>
                  <a:pt x="29" y="44"/>
                  <a:pt x="28" y="42"/>
                  <a:pt x="26" y="40"/>
                </a:cubicBezTo>
                <a:cubicBezTo>
                  <a:pt x="25" y="40"/>
                  <a:pt x="24" y="38"/>
                  <a:pt x="22" y="36"/>
                </a:cubicBezTo>
                <a:cubicBezTo>
                  <a:pt x="10" y="36"/>
                  <a:pt x="0" y="27"/>
                  <a:pt x="0" y="2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2" y="11"/>
                  <a:pt x="4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3"/>
                  <a:pt x="19" y="0"/>
                  <a:pt x="2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9" y="0"/>
                  <a:pt x="52" y="3"/>
                  <a:pt x="52" y="7"/>
                </a:cubicBezTo>
                <a:cubicBezTo>
                  <a:pt x="52" y="11"/>
                  <a:pt x="52" y="11"/>
                  <a:pt x="52" y="11"/>
                </a:cubicBezTo>
                <a:cubicBezTo>
                  <a:pt x="63" y="11"/>
                  <a:pt x="63" y="11"/>
                  <a:pt x="63" y="11"/>
                </a:cubicBezTo>
                <a:cubicBezTo>
                  <a:pt x="66" y="11"/>
                  <a:pt x="67" y="12"/>
                  <a:pt x="67" y="15"/>
                </a:cubicBezTo>
                <a:lnTo>
                  <a:pt x="67" y="20"/>
                </a:lnTo>
                <a:close/>
                <a:moveTo>
                  <a:pt x="16" y="16"/>
                </a:moveTo>
                <a:cubicBezTo>
                  <a:pt x="6" y="16"/>
                  <a:pt x="6" y="16"/>
                  <a:pt x="6" y="16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4"/>
                  <a:pt x="11" y="29"/>
                  <a:pt x="19" y="31"/>
                </a:cubicBezTo>
                <a:cubicBezTo>
                  <a:pt x="17" y="27"/>
                  <a:pt x="16" y="22"/>
                  <a:pt x="16" y="16"/>
                </a:cubicBezTo>
                <a:close/>
                <a:moveTo>
                  <a:pt x="62" y="16"/>
                </a:moveTo>
                <a:cubicBezTo>
                  <a:pt x="52" y="16"/>
                  <a:pt x="52" y="16"/>
                  <a:pt x="52" y="16"/>
                </a:cubicBezTo>
                <a:cubicBezTo>
                  <a:pt x="52" y="22"/>
                  <a:pt x="51" y="27"/>
                  <a:pt x="49" y="31"/>
                </a:cubicBezTo>
                <a:cubicBezTo>
                  <a:pt x="57" y="29"/>
                  <a:pt x="62" y="24"/>
                  <a:pt x="62" y="20"/>
                </a:cubicBezTo>
                <a:lnTo>
                  <a:pt x="62" y="1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17" tIns="60958" rIns="121917" bIns="60958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5" name="Text Placeholder 58"/>
          <p:cNvSpPr txBox="1">
            <a:spLocks/>
          </p:cNvSpPr>
          <p:nvPr/>
        </p:nvSpPr>
        <p:spPr>
          <a:xfrm>
            <a:off x="4948434" y="2523851"/>
            <a:ext cx="2294133" cy="2294132"/>
          </a:xfrm>
          <a:prstGeom prst="ellipse">
            <a:avLst/>
          </a:prstGeom>
        </p:spPr>
        <p:txBody>
          <a:bodyPr lIns="0" tIns="60958" rIns="0" bIns="60958"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hr-HR" sz="1600" b="1" dirty="0" smtClean="0">
                <a:solidFill>
                  <a:schemeClr val="bg1">
                    <a:lumMod val="50000"/>
                  </a:schemeClr>
                </a:solidFill>
              </a:rPr>
              <a:t>Status flote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hr-HR" sz="1500" dirty="0" smtClean="0">
                <a:solidFill>
                  <a:schemeClr val="bg1">
                    <a:lumMod val="50000"/>
                  </a:schemeClr>
                </a:solidFill>
              </a:rPr>
              <a:t>Trenutni status vozila i realizacije</a:t>
            </a:r>
          </a:p>
          <a:p>
            <a:pPr marL="0" indent="0" algn="ctr">
              <a:buNone/>
            </a:pPr>
            <a:r>
              <a:rPr lang="hr-HR" sz="1500" dirty="0" smtClean="0">
                <a:solidFill>
                  <a:schemeClr val="bg1">
                    <a:lumMod val="50000"/>
                  </a:schemeClr>
                </a:solidFill>
              </a:rPr>
              <a:t>Alarmi</a:t>
            </a:r>
            <a:endParaRPr lang="en-US" sz="15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6241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500"/>
                            </p:stCondLst>
                            <p:childTnLst>
                              <p:par>
                                <p:cTn id="8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00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9" grpId="0" animBg="1"/>
      <p:bldP spid="41" grpId="0" animBg="1"/>
      <p:bldP spid="35" grpId="0" animBg="1"/>
      <p:bldP spid="36" grpId="0" animBg="1"/>
      <p:bldP spid="37" grpId="0" animBg="1"/>
      <p:bldP spid="59" grpId="0"/>
      <p:bldP spid="60" grpId="0"/>
      <p:bldP spid="61" grpId="0"/>
      <p:bldP spid="62" grpId="0"/>
      <p:bldP spid="63" grpId="0"/>
      <p:bldP spid="64" grpId="0"/>
      <p:bldP spid="65" grpId="0" animBg="1"/>
      <p:bldP spid="66" grpId="0" animBg="1"/>
      <p:bldP spid="67" grpId="0" animBg="1"/>
      <p:bldP spid="68" grpId="0" animBg="1"/>
      <p:bldP spid="83" grpId="0" animBg="1"/>
      <p:bldP spid="8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TextBox 375"/>
          <p:cNvSpPr txBox="1"/>
          <p:nvPr/>
        </p:nvSpPr>
        <p:spPr>
          <a:xfrm>
            <a:off x="967254" y="1832048"/>
            <a:ext cx="34018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48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Komercijala</a:t>
            </a:r>
            <a:endParaRPr lang="en-US" sz="48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04" name="TextBox 203"/>
          <p:cNvSpPr txBox="1"/>
          <p:nvPr/>
        </p:nvSpPr>
        <p:spPr>
          <a:xfrm>
            <a:off x="967254" y="2568777"/>
            <a:ext cx="2881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dirty="0" err="1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SkyTrack</a:t>
            </a:r>
            <a:r>
              <a:rPr lang="hr-HR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 </a:t>
            </a:r>
            <a:r>
              <a:rPr lang="hr-HR" dirty="0" smtClean="0">
                <a:solidFill>
                  <a:schemeClr val="accent2"/>
                </a:solidFill>
                <a:latin typeface="+mj-lt"/>
              </a:rPr>
              <a:t>sustav</a:t>
            </a:r>
            <a:r>
              <a:rPr lang="id-ID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 </a:t>
            </a:r>
            <a:r>
              <a:rPr lang="hr-HR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u prodaji</a:t>
            </a:r>
            <a:endParaRPr lang="en-US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363" name="TextBox 362"/>
          <p:cNvSpPr txBox="1"/>
          <p:nvPr/>
        </p:nvSpPr>
        <p:spPr>
          <a:xfrm>
            <a:off x="1007342" y="4206219"/>
            <a:ext cx="388461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hr-HR" sz="1400" dirty="0" smtClean="0">
                <a:solidFill>
                  <a:schemeClr val="bg1">
                    <a:lumMod val="65000"/>
                  </a:schemeClr>
                </a:solidFill>
              </a:rPr>
              <a:t>Svakodnevno se hodogrami korigiraju ovisno o trenutnoj situaciji te se prenose u postojeća IT rješenja.</a:t>
            </a:r>
          </a:p>
          <a:p>
            <a:pPr algn="just"/>
            <a:r>
              <a:rPr lang="hr-HR" sz="1400" dirty="0" smtClean="0">
                <a:solidFill>
                  <a:schemeClr val="bg1">
                    <a:lumMod val="65000"/>
                  </a:schemeClr>
                </a:solidFill>
              </a:rPr>
              <a:t>Prati se kretanje i realizacija, računa se trošak, te se odvaja službena od privatne vožnje.</a:t>
            </a:r>
            <a:endParaRPr lang="id-ID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65" name="TextBox 364"/>
          <p:cNvSpPr txBox="1"/>
          <p:nvPr/>
        </p:nvSpPr>
        <p:spPr>
          <a:xfrm>
            <a:off x="2358982" y="3074391"/>
            <a:ext cx="249766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hr-HR" sz="1400" dirty="0" smtClean="0">
                <a:solidFill>
                  <a:schemeClr val="bg1">
                    <a:lumMod val="65000"/>
                  </a:schemeClr>
                </a:solidFill>
              </a:rPr>
              <a:t>Ručno ili automatski izrađuju se mjesečni hodogrami za komercijaliste. Hodogrami se optimiziraju i apliciraju na dnevnu razinu.</a:t>
            </a:r>
            <a:endParaRPr lang="id-ID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66" name="TextBox 365"/>
          <p:cNvSpPr txBox="1"/>
          <p:nvPr/>
        </p:nvSpPr>
        <p:spPr>
          <a:xfrm>
            <a:off x="596854" y="3039676"/>
            <a:ext cx="17235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5400" b="1" dirty="0" smtClean="0">
                <a:solidFill>
                  <a:schemeClr val="accent2"/>
                </a:solidFill>
              </a:rPr>
              <a:t>PLAN</a:t>
            </a:r>
            <a:endParaRPr lang="id-ID" sz="5400" b="1" dirty="0">
              <a:solidFill>
                <a:schemeClr val="accent2"/>
              </a:solidFill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5412290" y="698295"/>
            <a:ext cx="7216804" cy="7025936"/>
            <a:chOff x="6271591" y="1044961"/>
            <a:chExt cx="6600578" cy="6426008"/>
          </a:xfrm>
        </p:grpSpPr>
        <p:grpSp>
          <p:nvGrpSpPr>
            <p:cNvPr id="50" name="Group 49"/>
            <p:cNvGrpSpPr/>
            <p:nvPr/>
          </p:nvGrpSpPr>
          <p:grpSpPr>
            <a:xfrm>
              <a:off x="6271591" y="1044961"/>
              <a:ext cx="6600578" cy="6426008"/>
              <a:chOff x="5545174" y="639610"/>
              <a:chExt cx="7466143" cy="7268681"/>
            </a:xfrm>
          </p:grpSpPr>
          <p:sp>
            <p:nvSpPr>
              <p:cNvPr id="359" name="Freeform 358"/>
              <p:cNvSpPr/>
              <p:nvPr/>
            </p:nvSpPr>
            <p:spPr>
              <a:xfrm>
                <a:off x="5545174" y="639610"/>
                <a:ext cx="3331708" cy="3918181"/>
              </a:xfrm>
              <a:custGeom>
                <a:avLst/>
                <a:gdLst>
                  <a:gd name="connsiteX0" fmla="*/ 791776 w 3331708"/>
                  <a:gd name="connsiteY0" fmla="*/ 0 h 3918181"/>
                  <a:gd name="connsiteX1" fmla="*/ 1657038 w 3331708"/>
                  <a:gd name="connsiteY1" fmla="*/ 347417 h 3918181"/>
                  <a:gd name="connsiteX2" fmla="*/ 2836328 w 3331708"/>
                  <a:gd name="connsiteY2" fmla="*/ 470380 h 3918181"/>
                  <a:gd name="connsiteX3" fmla="*/ 2765076 w 3331708"/>
                  <a:gd name="connsiteY3" fmla="*/ 793937 h 3918181"/>
                  <a:gd name="connsiteX4" fmla="*/ 2748910 w 3331708"/>
                  <a:gd name="connsiteY4" fmla="*/ 796151 h 3918181"/>
                  <a:gd name="connsiteX5" fmla="*/ 2446939 w 3331708"/>
                  <a:gd name="connsiteY5" fmla="*/ 925100 h 3918181"/>
                  <a:gd name="connsiteX6" fmla="*/ 3331708 w 3331708"/>
                  <a:gd name="connsiteY6" fmla="*/ 3010780 h 3918181"/>
                  <a:gd name="connsiteX7" fmla="*/ 1206774 w 3331708"/>
                  <a:gd name="connsiteY7" fmla="*/ 3918181 h 3918181"/>
                  <a:gd name="connsiteX8" fmla="*/ 314437 w 3331708"/>
                  <a:gd name="connsiteY8" fmla="*/ 1837689 h 3918181"/>
                  <a:gd name="connsiteX9" fmla="*/ 0 w 3331708"/>
                  <a:gd name="connsiteY9" fmla="*/ 1971962 h 3918181"/>
                  <a:gd name="connsiteX10" fmla="*/ 14734 w 3331708"/>
                  <a:gd name="connsiteY10" fmla="*/ 1935268 h 3918181"/>
                  <a:gd name="connsiteX11" fmla="*/ 78730 w 3331708"/>
                  <a:gd name="connsiteY11" fmla="*/ 1646908 h 3918181"/>
                  <a:gd name="connsiteX12" fmla="*/ 145006 w 3331708"/>
                  <a:gd name="connsiteY12" fmla="*/ 1610817 h 3918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1708" h="3918181">
                    <a:moveTo>
                      <a:pt x="791776" y="0"/>
                    </a:moveTo>
                    <a:lnTo>
                      <a:pt x="1657038" y="347417"/>
                    </a:lnTo>
                    <a:lnTo>
                      <a:pt x="2836328" y="470380"/>
                    </a:lnTo>
                    <a:cubicBezTo>
                      <a:pt x="2809347" y="575912"/>
                      <a:pt x="2792057" y="688405"/>
                      <a:pt x="2765076" y="793937"/>
                    </a:cubicBezTo>
                    <a:lnTo>
                      <a:pt x="2748910" y="796151"/>
                    </a:lnTo>
                    <a:lnTo>
                      <a:pt x="2446939" y="925100"/>
                    </a:lnTo>
                    <a:lnTo>
                      <a:pt x="3331708" y="3010780"/>
                    </a:lnTo>
                    <a:lnTo>
                      <a:pt x="1206774" y="3918181"/>
                    </a:lnTo>
                    <a:lnTo>
                      <a:pt x="314437" y="1837689"/>
                    </a:lnTo>
                    <a:lnTo>
                      <a:pt x="0" y="1971962"/>
                    </a:lnTo>
                    <a:lnTo>
                      <a:pt x="14734" y="1935268"/>
                    </a:lnTo>
                    <a:lnTo>
                      <a:pt x="78730" y="1646908"/>
                    </a:lnTo>
                    <a:lnTo>
                      <a:pt x="145006" y="1610817"/>
                    </a:lnTo>
                    <a:close/>
                  </a:path>
                </a:pathLst>
              </a:custGeom>
              <a:pattFill prst="narVert">
                <a:fgClr>
                  <a:schemeClr val="tx2"/>
                </a:fgClr>
                <a:bgClr>
                  <a:schemeClr val="tx2">
                    <a:lumMod val="75000"/>
                  </a:schemeClr>
                </a:bgClr>
              </a:pattFill>
              <a:ln>
                <a:solidFill>
                  <a:schemeClr val="accent1">
                    <a:shade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54" name="Freeform 9"/>
              <p:cNvSpPr>
                <a:spLocks/>
              </p:cNvSpPr>
              <p:nvPr/>
            </p:nvSpPr>
            <p:spPr bwMode="auto">
              <a:xfrm rot="1312577" flipH="1">
                <a:off x="8759614" y="2623361"/>
                <a:ext cx="3270180" cy="3270180"/>
              </a:xfrm>
              <a:custGeom>
                <a:avLst/>
                <a:gdLst>
                  <a:gd name="T0" fmla="*/ 1020 w 1285"/>
                  <a:gd name="T1" fmla="*/ 906 h 1285"/>
                  <a:gd name="T2" fmla="*/ 1285 w 1285"/>
                  <a:gd name="T3" fmla="*/ 643 h 1285"/>
                  <a:gd name="T4" fmla="*/ 641 w 1285"/>
                  <a:gd name="T5" fmla="*/ 0 h 1285"/>
                  <a:gd name="T6" fmla="*/ 0 w 1285"/>
                  <a:gd name="T7" fmla="*/ 643 h 1285"/>
                  <a:gd name="T8" fmla="*/ 641 w 1285"/>
                  <a:gd name="T9" fmla="*/ 1285 h 1285"/>
                  <a:gd name="T10" fmla="*/ 906 w 1285"/>
                  <a:gd name="T11" fmla="*/ 1020 h 1285"/>
                  <a:gd name="T12" fmla="*/ 1020 w 1285"/>
                  <a:gd name="T13" fmla="*/ 1020 h 1285"/>
                  <a:gd name="T14" fmla="*/ 1020 w 1285"/>
                  <a:gd name="T15" fmla="*/ 906 h 1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85" h="1285">
                    <a:moveTo>
                      <a:pt x="1020" y="906"/>
                    </a:moveTo>
                    <a:lnTo>
                      <a:pt x="1285" y="643"/>
                    </a:lnTo>
                    <a:lnTo>
                      <a:pt x="641" y="0"/>
                    </a:lnTo>
                    <a:lnTo>
                      <a:pt x="0" y="643"/>
                    </a:lnTo>
                    <a:lnTo>
                      <a:pt x="641" y="1285"/>
                    </a:lnTo>
                    <a:lnTo>
                      <a:pt x="906" y="1020"/>
                    </a:lnTo>
                    <a:lnTo>
                      <a:pt x="1020" y="1020"/>
                    </a:lnTo>
                    <a:lnTo>
                      <a:pt x="1020" y="906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62" name="Freeform 361"/>
              <p:cNvSpPr/>
              <p:nvPr/>
            </p:nvSpPr>
            <p:spPr>
              <a:xfrm>
                <a:off x="6751948" y="3650390"/>
                <a:ext cx="3116395" cy="3039420"/>
              </a:xfrm>
              <a:custGeom>
                <a:avLst/>
                <a:gdLst>
                  <a:gd name="connsiteX0" fmla="*/ 2124934 w 3116395"/>
                  <a:gd name="connsiteY0" fmla="*/ 0 h 3039420"/>
                  <a:gd name="connsiteX1" fmla="*/ 2851766 w 3116395"/>
                  <a:gd name="connsiteY1" fmla="*/ 1694779 h 3039420"/>
                  <a:gd name="connsiteX2" fmla="*/ 2916553 w 3116395"/>
                  <a:gd name="connsiteY2" fmla="*/ 1696356 h 3039420"/>
                  <a:gd name="connsiteX3" fmla="*/ 3115669 w 3116395"/>
                  <a:gd name="connsiteY3" fmla="*/ 1806558 h 3039420"/>
                  <a:gd name="connsiteX4" fmla="*/ 3036985 w 3116395"/>
                  <a:gd name="connsiteY4" fmla="*/ 2129577 h 3039420"/>
                  <a:gd name="connsiteX5" fmla="*/ 3035720 w 3116395"/>
                  <a:gd name="connsiteY5" fmla="*/ 2127403 h 3039420"/>
                  <a:gd name="connsiteX6" fmla="*/ 904556 w 3116395"/>
                  <a:gd name="connsiteY6" fmla="*/ 3039420 h 3039420"/>
                  <a:gd name="connsiteX7" fmla="*/ 0 w 3116395"/>
                  <a:gd name="connsiteY7" fmla="*/ 907401 h 3039420"/>
                  <a:gd name="connsiteX8" fmla="*/ 3504 w 3116395"/>
                  <a:gd name="connsiteY8" fmla="*/ 905905 h 3039420"/>
                  <a:gd name="connsiteX9" fmla="*/ 2011 w 3116395"/>
                  <a:gd name="connsiteY9" fmla="*/ 905199 h 3039420"/>
                  <a:gd name="connsiteX10" fmla="*/ 79581 w 3116395"/>
                  <a:gd name="connsiteY10" fmla="*/ 581660 h 3039420"/>
                  <a:gd name="connsiteX11" fmla="*/ 656468 w 3116395"/>
                  <a:gd name="connsiteY11" fmla="*/ 627072 h 3039420"/>
                  <a:gd name="connsiteX12" fmla="*/ 860565 w 3116395"/>
                  <a:gd name="connsiteY12" fmla="*/ 539917 h 3039420"/>
                  <a:gd name="connsiteX13" fmla="*/ 975302 w 3116395"/>
                  <a:gd name="connsiteY13" fmla="*/ 254160 h 3039420"/>
                  <a:gd name="connsiteX14" fmla="*/ 1261059 w 3116395"/>
                  <a:gd name="connsiteY14" fmla="*/ 368896 h 3039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16395" h="3039420">
                    <a:moveTo>
                      <a:pt x="2124934" y="0"/>
                    </a:moveTo>
                    <a:lnTo>
                      <a:pt x="2851766" y="1694779"/>
                    </a:lnTo>
                    <a:lnTo>
                      <a:pt x="2916553" y="1696356"/>
                    </a:lnTo>
                    <a:cubicBezTo>
                      <a:pt x="3035150" y="1703781"/>
                      <a:pt x="3125459" y="1728372"/>
                      <a:pt x="3115669" y="1806558"/>
                    </a:cubicBezTo>
                    <a:lnTo>
                      <a:pt x="3036985" y="2129577"/>
                    </a:lnTo>
                    <a:lnTo>
                      <a:pt x="3035720" y="2127403"/>
                    </a:lnTo>
                    <a:lnTo>
                      <a:pt x="904556" y="3039420"/>
                    </a:lnTo>
                    <a:lnTo>
                      <a:pt x="0" y="907401"/>
                    </a:lnTo>
                    <a:lnTo>
                      <a:pt x="3504" y="905905"/>
                    </a:lnTo>
                    <a:lnTo>
                      <a:pt x="2011" y="905199"/>
                    </a:lnTo>
                    <a:lnTo>
                      <a:pt x="79581" y="581660"/>
                    </a:lnTo>
                    <a:lnTo>
                      <a:pt x="656468" y="627072"/>
                    </a:lnTo>
                    <a:lnTo>
                      <a:pt x="860565" y="539917"/>
                    </a:lnTo>
                    <a:lnTo>
                      <a:pt x="975302" y="254160"/>
                    </a:lnTo>
                    <a:lnTo>
                      <a:pt x="1261059" y="368896"/>
                    </a:lnTo>
                    <a:close/>
                  </a:path>
                </a:pathLst>
              </a:custGeom>
              <a:pattFill prst="narVert">
                <a:fgClr>
                  <a:schemeClr val="accent4"/>
                </a:fgClr>
                <a:bgClr>
                  <a:schemeClr val="accent4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61" name="Freeform 360"/>
              <p:cNvSpPr/>
              <p:nvPr/>
            </p:nvSpPr>
            <p:spPr>
              <a:xfrm>
                <a:off x="9789006" y="4868871"/>
                <a:ext cx="3029974" cy="3039420"/>
              </a:xfrm>
              <a:custGeom>
                <a:avLst/>
                <a:gdLst>
                  <a:gd name="connsiteX0" fmla="*/ 2122572 w 3029974"/>
                  <a:gd name="connsiteY0" fmla="*/ 0 h 3039420"/>
                  <a:gd name="connsiteX1" fmla="*/ 3029974 w 3029974"/>
                  <a:gd name="connsiteY1" fmla="*/ 2124934 h 3039420"/>
                  <a:gd name="connsiteX2" fmla="*/ 902195 w 3029974"/>
                  <a:gd name="connsiteY2" fmla="*/ 3039420 h 3039420"/>
                  <a:gd name="connsiteX3" fmla="*/ 0 w 3029974"/>
                  <a:gd name="connsiteY3" fmla="*/ 908349 h 3039420"/>
                  <a:gd name="connsiteX4" fmla="*/ 2604 w 3029974"/>
                  <a:gd name="connsiteY4" fmla="*/ 907237 h 3039420"/>
                  <a:gd name="connsiteX5" fmla="*/ 83330 w 3029974"/>
                  <a:gd name="connsiteY5" fmla="*/ 583328 h 3039420"/>
                  <a:gd name="connsiteX6" fmla="*/ 445911 w 3029974"/>
                  <a:gd name="connsiteY6" fmla="*/ 717934 h 3039420"/>
                  <a:gd name="connsiteX7" fmla="*/ 860565 w 3029974"/>
                  <a:gd name="connsiteY7" fmla="*/ 540866 h 3039420"/>
                  <a:gd name="connsiteX8" fmla="*/ 975302 w 3029974"/>
                  <a:gd name="connsiteY8" fmla="*/ 255108 h 3039420"/>
                  <a:gd name="connsiteX9" fmla="*/ 1261059 w 3029974"/>
                  <a:gd name="connsiteY9" fmla="*/ 369845 h 3039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029974" h="3039420">
                    <a:moveTo>
                      <a:pt x="2122572" y="0"/>
                    </a:moveTo>
                    <a:lnTo>
                      <a:pt x="3029974" y="2124934"/>
                    </a:lnTo>
                    <a:lnTo>
                      <a:pt x="902195" y="3039420"/>
                    </a:lnTo>
                    <a:lnTo>
                      <a:pt x="0" y="908349"/>
                    </a:lnTo>
                    <a:lnTo>
                      <a:pt x="2604" y="907237"/>
                    </a:lnTo>
                    <a:lnTo>
                      <a:pt x="83330" y="583328"/>
                    </a:lnTo>
                    <a:lnTo>
                      <a:pt x="445911" y="717934"/>
                    </a:lnTo>
                    <a:lnTo>
                      <a:pt x="860565" y="540866"/>
                    </a:lnTo>
                    <a:lnTo>
                      <a:pt x="975302" y="255108"/>
                    </a:lnTo>
                    <a:lnTo>
                      <a:pt x="1261059" y="369845"/>
                    </a:lnTo>
                    <a:close/>
                  </a:path>
                </a:pathLst>
              </a:custGeom>
              <a:pattFill prst="narVert">
                <a:fgClr>
                  <a:schemeClr val="accent3"/>
                </a:fgClr>
                <a:bgClr>
                  <a:schemeClr val="accent3">
                    <a:lumMod val="75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4" name="Freeform 7"/>
              <p:cNvSpPr>
                <a:spLocks/>
              </p:cNvSpPr>
              <p:nvPr/>
            </p:nvSpPr>
            <p:spPr bwMode="auto">
              <a:xfrm rot="1312577" flipH="1">
                <a:off x="5639303" y="840123"/>
                <a:ext cx="3478861" cy="3481405"/>
              </a:xfrm>
              <a:custGeom>
                <a:avLst/>
                <a:gdLst>
                  <a:gd name="T0" fmla="*/ 1367 w 1367"/>
                  <a:gd name="T1" fmla="*/ 0 h 1368"/>
                  <a:gd name="T2" fmla="*/ 533 w 1367"/>
                  <a:gd name="T3" fmla="*/ 0 h 1368"/>
                  <a:gd name="T4" fmla="*/ 628 w 1367"/>
                  <a:gd name="T5" fmla="*/ 95 h 1368"/>
                  <a:gd name="T6" fmla="*/ 0 w 1367"/>
                  <a:gd name="T7" fmla="*/ 726 h 1368"/>
                  <a:gd name="T8" fmla="*/ 642 w 1367"/>
                  <a:gd name="T9" fmla="*/ 1368 h 1368"/>
                  <a:gd name="T10" fmla="*/ 1272 w 1367"/>
                  <a:gd name="T11" fmla="*/ 740 h 1368"/>
                  <a:gd name="T12" fmla="*/ 1367 w 1367"/>
                  <a:gd name="T13" fmla="*/ 835 h 1368"/>
                  <a:gd name="T14" fmla="*/ 1367 w 1367"/>
                  <a:gd name="T15" fmla="*/ 0 h 1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67" h="1368">
                    <a:moveTo>
                      <a:pt x="1367" y="0"/>
                    </a:moveTo>
                    <a:lnTo>
                      <a:pt x="533" y="0"/>
                    </a:lnTo>
                    <a:lnTo>
                      <a:pt x="628" y="95"/>
                    </a:lnTo>
                    <a:lnTo>
                      <a:pt x="0" y="726"/>
                    </a:lnTo>
                    <a:lnTo>
                      <a:pt x="642" y="1368"/>
                    </a:lnTo>
                    <a:lnTo>
                      <a:pt x="1272" y="740"/>
                    </a:lnTo>
                    <a:lnTo>
                      <a:pt x="1367" y="835"/>
                    </a:lnTo>
                    <a:lnTo>
                      <a:pt x="1367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" name="Freeform 8"/>
              <p:cNvSpPr>
                <a:spLocks/>
              </p:cNvSpPr>
              <p:nvPr/>
            </p:nvSpPr>
            <p:spPr bwMode="auto">
              <a:xfrm rot="1312577" flipH="1">
                <a:off x="6708893" y="3211156"/>
                <a:ext cx="3272725" cy="3275270"/>
              </a:xfrm>
              <a:custGeom>
                <a:avLst/>
                <a:gdLst>
                  <a:gd name="T0" fmla="*/ 1026 w 1286"/>
                  <a:gd name="T1" fmla="*/ 382 h 1287"/>
                  <a:gd name="T2" fmla="*/ 1026 w 1286"/>
                  <a:gd name="T3" fmla="*/ 261 h 1287"/>
                  <a:gd name="T4" fmla="*/ 905 w 1286"/>
                  <a:gd name="T5" fmla="*/ 261 h 1287"/>
                  <a:gd name="T6" fmla="*/ 644 w 1286"/>
                  <a:gd name="T7" fmla="*/ 0 h 1287"/>
                  <a:gd name="T8" fmla="*/ 0 w 1286"/>
                  <a:gd name="T9" fmla="*/ 642 h 1287"/>
                  <a:gd name="T10" fmla="*/ 644 w 1286"/>
                  <a:gd name="T11" fmla="*/ 1287 h 1287"/>
                  <a:gd name="T12" fmla="*/ 1286 w 1286"/>
                  <a:gd name="T13" fmla="*/ 642 h 1287"/>
                  <a:gd name="T14" fmla="*/ 1026 w 1286"/>
                  <a:gd name="T15" fmla="*/ 382 h 1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86" h="1287">
                    <a:moveTo>
                      <a:pt x="1026" y="382"/>
                    </a:moveTo>
                    <a:lnTo>
                      <a:pt x="1026" y="261"/>
                    </a:lnTo>
                    <a:lnTo>
                      <a:pt x="905" y="261"/>
                    </a:lnTo>
                    <a:lnTo>
                      <a:pt x="644" y="0"/>
                    </a:lnTo>
                    <a:lnTo>
                      <a:pt x="0" y="642"/>
                    </a:lnTo>
                    <a:lnTo>
                      <a:pt x="644" y="1287"/>
                    </a:lnTo>
                    <a:lnTo>
                      <a:pt x="1286" y="642"/>
                    </a:lnTo>
                    <a:lnTo>
                      <a:pt x="1026" y="382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" name="Freeform 9"/>
              <p:cNvSpPr>
                <a:spLocks/>
              </p:cNvSpPr>
              <p:nvPr/>
            </p:nvSpPr>
            <p:spPr bwMode="auto">
              <a:xfrm rot="1312577" flipH="1">
                <a:off x="8835814" y="2301103"/>
                <a:ext cx="3270180" cy="3270180"/>
              </a:xfrm>
              <a:custGeom>
                <a:avLst/>
                <a:gdLst>
                  <a:gd name="T0" fmla="*/ 1020 w 1285"/>
                  <a:gd name="T1" fmla="*/ 906 h 1285"/>
                  <a:gd name="T2" fmla="*/ 1285 w 1285"/>
                  <a:gd name="T3" fmla="*/ 643 h 1285"/>
                  <a:gd name="T4" fmla="*/ 641 w 1285"/>
                  <a:gd name="T5" fmla="*/ 0 h 1285"/>
                  <a:gd name="T6" fmla="*/ 0 w 1285"/>
                  <a:gd name="T7" fmla="*/ 643 h 1285"/>
                  <a:gd name="T8" fmla="*/ 641 w 1285"/>
                  <a:gd name="T9" fmla="*/ 1285 h 1285"/>
                  <a:gd name="T10" fmla="*/ 906 w 1285"/>
                  <a:gd name="T11" fmla="*/ 1020 h 1285"/>
                  <a:gd name="T12" fmla="*/ 1020 w 1285"/>
                  <a:gd name="T13" fmla="*/ 1020 h 1285"/>
                  <a:gd name="T14" fmla="*/ 1020 w 1285"/>
                  <a:gd name="T15" fmla="*/ 906 h 1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85" h="1285">
                    <a:moveTo>
                      <a:pt x="1020" y="906"/>
                    </a:moveTo>
                    <a:lnTo>
                      <a:pt x="1285" y="643"/>
                    </a:lnTo>
                    <a:lnTo>
                      <a:pt x="641" y="0"/>
                    </a:lnTo>
                    <a:lnTo>
                      <a:pt x="0" y="643"/>
                    </a:lnTo>
                    <a:lnTo>
                      <a:pt x="641" y="1285"/>
                    </a:lnTo>
                    <a:lnTo>
                      <a:pt x="906" y="1020"/>
                    </a:lnTo>
                    <a:lnTo>
                      <a:pt x="1020" y="1020"/>
                    </a:lnTo>
                    <a:lnTo>
                      <a:pt x="1020" y="90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" name="Freeform 10"/>
              <p:cNvSpPr>
                <a:spLocks/>
              </p:cNvSpPr>
              <p:nvPr/>
            </p:nvSpPr>
            <p:spPr bwMode="auto">
              <a:xfrm rot="1312577" flipH="1">
                <a:off x="9746226" y="4429163"/>
                <a:ext cx="3265091" cy="3275270"/>
              </a:xfrm>
              <a:custGeom>
                <a:avLst/>
                <a:gdLst>
                  <a:gd name="T0" fmla="*/ 1023 w 1283"/>
                  <a:gd name="T1" fmla="*/ 382 h 1287"/>
                  <a:gd name="T2" fmla="*/ 1023 w 1283"/>
                  <a:gd name="T3" fmla="*/ 261 h 1287"/>
                  <a:gd name="T4" fmla="*/ 902 w 1283"/>
                  <a:gd name="T5" fmla="*/ 261 h 1287"/>
                  <a:gd name="T6" fmla="*/ 642 w 1283"/>
                  <a:gd name="T7" fmla="*/ 0 h 1287"/>
                  <a:gd name="T8" fmla="*/ 0 w 1283"/>
                  <a:gd name="T9" fmla="*/ 642 h 1287"/>
                  <a:gd name="T10" fmla="*/ 642 w 1283"/>
                  <a:gd name="T11" fmla="*/ 1287 h 1287"/>
                  <a:gd name="T12" fmla="*/ 1283 w 1283"/>
                  <a:gd name="T13" fmla="*/ 642 h 1287"/>
                  <a:gd name="T14" fmla="*/ 1023 w 1283"/>
                  <a:gd name="T15" fmla="*/ 382 h 1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83" h="1287">
                    <a:moveTo>
                      <a:pt x="1023" y="382"/>
                    </a:moveTo>
                    <a:lnTo>
                      <a:pt x="1023" y="261"/>
                    </a:lnTo>
                    <a:lnTo>
                      <a:pt x="902" y="261"/>
                    </a:lnTo>
                    <a:lnTo>
                      <a:pt x="642" y="0"/>
                    </a:lnTo>
                    <a:lnTo>
                      <a:pt x="0" y="642"/>
                    </a:lnTo>
                    <a:lnTo>
                      <a:pt x="642" y="1287"/>
                    </a:lnTo>
                    <a:lnTo>
                      <a:pt x="1283" y="642"/>
                    </a:lnTo>
                    <a:lnTo>
                      <a:pt x="1023" y="38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52" name="Group 51"/>
            <p:cNvGrpSpPr/>
            <p:nvPr/>
          </p:nvGrpSpPr>
          <p:grpSpPr>
            <a:xfrm rot="20228294">
              <a:off x="10512012" y="5759876"/>
              <a:ext cx="2080141" cy="746195"/>
              <a:chOff x="2471742" y="406331"/>
              <a:chExt cx="2080141" cy="746195"/>
            </a:xfrm>
          </p:grpSpPr>
          <p:sp>
            <p:nvSpPr>
              <p:cNvPr id="368" name="TextBox 367"/>
              <p:cNvSpPr txBox="1"/>
              <p:nvPr/>
            </p:nvSpPr>
            <p:spPr>
              <a:xfrm>
                <a:off x="2471742" y="406331"/>
                <a:ext cx="2080141" cy="3377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hr-HR" b="1" dirty="0" smtClean="0">
                    <a:solidFill>
                      <a:schemeClr val="bg1"/>
                    </a:solidFill>
                  </a:rPr>
                  <a:t>Strateška optimizacija</a:t>
                </a:r>
                <a:endParaRPr lang="id-ID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69" name="Rectangle 368"/>
              <p:cNvSpPr/>
              <p:nvPr/>
            </p:nvSpPr>
            <p:spPr>
              <a:xfrm>
                <a:off x="2747086" y="673982"/>
                <a:ext cx="1529446" cy="4785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hr-HR" sz="1400" dirty="0" smtClean="0">
                    <a:solidFill>
                      <a:schemeClr val="bg1"/>
                    </a:solidFill>
                  </a:rPr>
                  <a:t>Hodogrami za flotu komercijalista</a:t>
                </a:r>
                <a:r>
                  <a:rPr lang="id-ID" sz="1400" dirty="0" smtClean="0">
                    <a:solidFill>
                      <a:schemeClr val="bg1"/>
                    </a:solidFill>
                  </a:rPr>
                  <a:t> </a:t>
                </a:r>
                <a:endParaRPr lang="id-ID" sz="14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70" name="Freeform 5"/>
            <p:cNvSpPr>
              <a:spLocks noEditPoints="1"/>
            </p:cNvSpPr>
            <p:nvPr/>
          </p:nvSpPr>
          <p:spPr bwMode="auto">
            <a:xfrm rot="20142751">
              <a:off x="11007269" y="5269953"/>
              <a:ext cx="478181" cy="479814"/>
            </a:xfrm>
            <a:custGeom>
              <a:avLst/>
              <a:gdLst>
                <a:gd name="T0" fmla="*/ 0 w 124"/>
                <a:gd name="T1" fmla="*/ 62 h 124"/>
                <a:gd name="T2" fmla="*/ 124 w 124"/>
                <a:gd name="T3" fmla="*/ 62 h 124"/>
                <a:gd name="T4" fmla="*/ 116 w 124"/>
                <a:gd name="T5" fmla="*/ 60 h 124"/>
                <a:gd name="T6" fmla="*/ 87 w 124"/>
                <a:gd name="T7" fmla="*/ 35 h 124"/>
                <a:gd name="T8" fmla="*/ 116 w 124"/>
                <a:gd name="T9" fmla="*/ 60 h 124"/>
                <a:gd name="T10" fmla="*/ 43 w 124"/>
                <a:gd name="T11" fmla="*/ 95 h 124"/>
                <a:gd name="T12" fmla="*/ 60 w 124"/>
                <a:gd name="T13" fmla="*/ 116 h 124"/>
                <a:gd name="T14" fmla="*/ 64 w 124"/>
                <a:gd name="T15" fmla="*/ 8 h 124"/>
                <a:gd name="T16" fmla="*/ 64 w 124"/>
                <a:gd name="T17" fmla="*/ 36 h 124"/>
                <a:gd name="T18" fmla="*/ 64 w 124"/>
                <a:gd name="T19" fmla="*/ 8 h 124"/>
                <a:gd name="T20" fmla="*/ 100 w 124"/>
                <a:gd name="T21" fmla="*/ 23 h 124"/>
                <a:gd name="T22" fmla="*/ 71 w 124"/>
                <a:gd name="T23" fmla="*/ 9 h 124"/>
                <a:gd name="T24" fmla="*/ 60 w 124"/>
                <a:gd name="T25" fmla="*/ 36 h 124"/>
                <a:gd name="T26" fmla="*/ 60 w 124"/>
                <a:gd name="T27" fmla="*/ 8 h 124"/>
                <a:gd name="T28" fmla="*/ 38 w 124"/>
                <a:gd name="T29" fmla="*/ 31 h 124"/>
                <a:gd name="T30" fmla="*/ 53 w 124"/>
                <a:gd name="T31" fmla="*/ 9 h 124"/>
                <a:gd name="T32" fmla="*/ 40 w 124"/>
                <a:gd name="T33" fmla="*/ 36 h 124"/>
                <a:gd name="T34" fmla="*/ 60 w 124"/>
                <a:gd name="T35" fmla="*/ 60 h 124"/>
                <a:gd name="T36" fmla="*/ 40 w 124"/>
                <a:gd name="T37" fmla="*/ 36 h 124"/>
                <a:gd name="T38" fmla="*/ 60 w 124"/>
                <a:gd name="T39" fmla="*/ 88 h 124"/>
                <a:gd name="T40" fmla="*/ 36 w 124"/>
                <a:gd name="T41" fmla="*/ 64 h 124"/>
                <a:gd name="T42" fmla="*/ 53 w 124"/>
                <a:gd name="T43" fmla="*/ 115 h 124"/>
                <a:gd name="T44" fmla="*/ 40 w 124"/>
                <a:gd name="T45" fmla="*/ 96 h 124"/>
                <a:gd name="T46" fmla="*/ 64 w 124"/>
                <a:gd name="T47" fmla="*/ 116 h 124"/>
                <a:gd name="T48" fmla="*/ 81 w 124"/>
                <a:gd name="T49" fmla="*/ 95 h 124"/>
                <a:gd name="T50" fmla="*/ 64 w 124"/>
                <a:gd name="T51" fmla="*/ 116 h 124"/>
                <a:gd name="T52" fmla="*/ 97 w 124"/>
                <a:gd name="T53" fmla="*/ 103 h 124"/>
                <a:gd name="T54" fmla="*/ 84 w 124"/>
                <a:gd name="T55" fmla="*/ 96 h 124"/>
                <a:gd name="T56" fmla="*/ 64 w 124"/>
                <a:gd name="T57" fmla="*/ 88 h 124"/>
                <a:gd name="T58" fmla="*/ 88 w 124"/>
                <a:gd name="T59" fmla="*/ 64 h 124"/>
                <a:gd name="T60" fmla="*/ 64 w 124"/>
                <a:gd name="T61" fmla="*/ 60 h 124"/>
                <a:gd name="T62" fmla="*/ 84 w 124"/>
                <a:gd name="T63" fmla="*/ 36 h 124"/>
                <a:gd name="T64" fmla="*/ 64 w 124"/>
                <a:gd name="T65" fmla="*/ 60 h 124"/>
                <a:gd name="T66" fmla="*/ 37 w 124"/>
                <a:gd name="T67" fmla="*/ 35 h 124"/>
                <a:gd name="T68" fmla="*/ 8 w 124"/>
                <a:gd name="T69" fmla="*/ 60 h 124"/>
                <a:gd name="T70" fmla="*/ 8 w 124"/>
                <a:gd name="T71" fmla="*/ 64 h 124"/>
                <a:gd name="T72" fmla="*/ 38 w 124"/>
                <a:gd name="T73" fmla="*/ 93 h 124"/>
                <a:gd name="T74" fmla="*/ 8 w 124"/>
                <a:gd name="T75" fmla="*/ 64 h 124"/>
                <a:gd name="T76" fmla="*/ 86 w 124"/>
                <a:gd name="T77" fmla="*/ 93 h 124"/>
                <a:gd name="T78" fmla="*/ 116 w 124"/>
                <a:gd name="T79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" h="124">
                  <a:moveTo>
                    <a:pt x="62" y="0"/>
                  </a:moveTo>
                  <a:cubicBezTo>
                    <a:pt x="28" y="0"/>
                    <a:pt x="0" y="28"/>
                    <a:pt x="0" y="62"/>
                  </a:cubicBezTo>
                  <a:cubicBezTo>
                    <a:pt x="0" y="96"/>
                    <a:pt x="28" y="124"/>
                    <a:pt x="62" y="124"/>
                  </a:cubicBezTo>
                  <a:cubicBezTo>
                    <a:pt x="96" y="124"/>
                    <a:pt x="124" y="96"/>
                    <a:pt x="124" y="62"/>
                  </a:cubicBezTo>
                  <a:cubicBezTo>
                    <a:pt x="124" y="28"/>
                    <a:pt x="96" y="0"/>
                    <a:pt x="62" y="0"/>
                  </a:cubicBezTo>
                  <a:close/>
                  <a:moveTo>
                    <a:pt x="116" y="60"/>
                  </a:moveTo>
                  <a:cubicBezTo>
                    <a:pt x="92" y="60"/>
                    <a:pt x="92" y="60"/>
                    <a:pt x="92" y="60"/>
                  </a:cubicBezTo>
                  <a:cubicBezTo>
                    <a:pt x="92" y="51"/>
                    <a:pt x="90" y="43"/>
                    <a:pt x="87" y="35"/>
                  </a:cubicBezTo>
                  <a:cubicBezTo>
                    <a:pt x="93" y="33"/>
                    <a:pt x="98" y="30"/>
                    <a:pt x="102" y="26"/>
                  </a:cubicBezTo>
                  <a:cubicBezTo>
                    <a:pt x="110" y="35"/>
                    <a:pt x="115" y="47"/>
                    <a:pt x="116" y="60"/>
                  </a:cubicBezTo>
                  <a:close/>
                  <a:moveTo>
                    <a:pt x="60" y="116"/>
                  </a:moveTo>
                  <a:cubicBezTo>
                    <a:pt x="53" y="110"/>
                    <a:pt x="48" y="103"/>
                    <a:pt x="43" y="95"/>
                  </a:cubicBezTo>
                  <a:cubicBezTo>
                    <a:pt x="49" y="93"/>
                    <a:pt x="54" y="92"/>
                    <a:pt x="60" y="92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0" y="116"/>
                    <a:pt x="60" y="116"/>
                    <a:pt x="60" y="116"/>
                  </a:cubicBezTo>
                  <a:close/>
                  <a:moveTo>
                    <a:pt x="64" y="8"/>
                  </a:moveTo>
                  <a:cubicBezTo>
                    <a:pt x="72" y="14"/>
                    <a:pt x="78" y="23"/>
                    <a:pt x="82" y="33"/>
                  </a:cubicBezTo>
                  <a:cubicBezTo>
                    <a:pt x="76" y="35"/>
                    <a:pt x="70" y="36"/>
                    <a:pt x="64" y="36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4" y="8"/>
                    <a:pt x="64" y="8"/>
                    <a:pt x="64" y="8"/>
                  </a:cubicBezTo>
                  <a:close/>
                  <a:moveTo>
                    <a:pt x="71" y="9"/>
                  </a:moveTo>
                  <a:cubicBezTo>
                    <a:pt x="82" y="11"/>
                    <a:pt x="92" y="16"/>
                    <a:pt x="100" y="23"/>
                  </a:cubicBezTo>
                  <a:cubicBezTo>
                    <a:pt x="95" y="26"/>
                    <a:pt x="91" y="29"/>
                    <a:pt x="86" y="31"/>
                  </a:cubicBezTo>
                  <a:cubicBezTo>
                    <a:pt x="82" y="23"/>
                    <a:pt x="77" y="15"/>
                    <a:pt x="71" y="9"/>
                  </a:cubicBezTo>
                  <a:close/>
                  <a:moveTo>
                    <a:pt x="60" y="8"/>
                  </a:moveTo>
                  <a:cubicBezTo>
                    <a:pt x="60" y="36"/>
                    <a:pt x="60" y="36"/>
                    <a:pt x="60" y="36"/>
                  </a:cubicBezTo>
                  <a:cubicBezTo>
                    <a:pt x="54" y="36"/>
                    <a:pt x="48" y="35"/>
                    <a:pt x="42" y="33"/>
                  </a:cubicBezTo>
                  <a:cubicBezTo>
                    <a:pt x="46" y="23"/>
                    <a:pt x="52" y="14"/>
                    <a:pt x="60" y="8"/>
                  </a:cubicBezTo>
                  <a:cubicBezTo>
                    <a:pt x="60" y="8"/>
                    <a:pt x="60" y="8"/>
                    <a:pt x="60" y="8"/>
                  </a:cubicBezTo>
                  <a:close/>
                  <a:moveTo>
                    <a:pt x="38" y="31"/>
                  </a:moveTo>
                  <a:cubicBezTo>
                    <a:pt x="33" y="29"/>
                    <a:pt x="29" y="26"/>
                    <a:pt x="24" y="23"/>
                  </a:cubicBezTo>
                  <a:cubicBezTo>
                    <a:pt x="32" y="16"/>
                    <a:pt x="42" y="11"/>
                    <a:pt x="53" y="9"/>
                  </a:cubicBezTo>
                  <a:cubicBezTo>
                    <a:pt x="47" y="15"/>
                    <a:pt x="42" y="23"/>
                    <a:pt x="38" y="31"/>
                  </a:cubicBezTo>
                  <a:close/>
                  <a:moveTo>
                    <a:pt x="40" y="36"/>
                  </a:moveTo>
                  <a:cubicBezTo>
                    <a:pt x="47" y="38"/>
                    <a:pt x="53" y="40"/>
                    <a:pt x="60" y="4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36" y="52"/>
                    <a:pt x="38" y="44"/>
                    <a:pt x="40" y="36"/>
                  </a:cubicBezTo>
                  <a:close/>
                  <a:moveTo>
                    <a:pt x="60" y="64"/>
                  </a:moveTo>
                  <a:cubicBezTo>
                    <a:pt x="60" y="88"/>
                    <a:pt x="60" y="88"/>
                    <a:pt x="60" y="88"/>
                  </a:cubicBezTo>
                  <a:cubicBezTo>
                    <a:pt x="54" y="88"/>
                    <a:pt x="48" y="89"/>
                    <a:pt x="42" y="91"/>
                  </a:cubicBezTo>
                  <a:cubicBezTo>
                    <a:pt x="38" y="83"/>
                    <a:pt x="36" y="74"/>
                    <a:pt x="36" y="64"/>
                  </a:cubicBezTo>
                  <a:lnTo>
                    <a:pt x="60" y="64"/>
                  </a:lnTo>
                  <a:close/>
                  <a:moveTo>
                    <a:pt x="53" y="115"/>
                  </a:moveTo>
                  <a:cubicBezTo>
                    <a:pt x="43" y="114"/>
                    <a:pt x="34" y="109"/>
                    <a:pt x="27" y="103"/>
                  </a:cubicBezTo>
                  <a:cubicBezTo>
                    <a:pt x="31" y="100"/>
                    <a:pt x="35" y="98"/>
                    <a:pt x="40" y="96"/>
                  </a:cubicBezTo>
                  <a:cubicBezTo>
                    <a:pt x="43" y="103"/>
                    <a:pt x="48" y="110"/>
                    <a:pt x="53" y="115"/>
                  </a:cubicBezTo>
                  <a:close/>
                  <a:moveTo>
                    <a:pt x="64" y="116"/>
                  </a:moveTo>
                  <a:cubicBezTo>
                    <a:pt x="64" y="92"/>
                    <a:pt x="64" y="92"/>
                    <a:pt x="64" y="92"/>
                  </a:cubicBezTo>
                  <a:cubicBezTo>
                    <a:pt x="70" y="92"/>
                    <a:pt x="75" y="93"/>
                    <a:pt x="81" y="95"/>
                  </a:cubicBezTo>
                  <a:cubicBezTo>
                    <a:pt x="76" y="103"/>
                    <a:pt x="71" y="110"/>
                    <a:pt x="64" y="116"/>
                  </a:cubicBezTo>
                  <a:cubicBezTo>
                    <a:pt x="64" y="116"/>
                    <a:pt x="64" y="116"/>
                    <a:pt x="64" y="116"/>
                  </a:cubicBezTo>
                  <a:close/>
                  <a:moveTo>
                    <a:pt x="84" y="96"/>
                  </a:moveTo>
                  <a:cubicBezTo>
                    <a:pt x="89" y="98"/>
                    <a:pt x="93" y="100"/>
                    <a:pt x="97" y="103"/>
                  </a:cubicBezTo>
                  <a:cubicBezTo>
                    <a:pt x="90" y="109"/>
                    <a:pt x="81" y="114"/>
                    <a:pt x="71" y="115"/>
                  </a:cubicBezTo>
                  <a:cubicBezTo>
                    <a:pt x="76" y="110"/>
                    <a:pt x="81" y="103"/>
                    <a:pt x="84" y="96"/>
                  </a:cubicBezTo>
                  <a:close/>
                  <a:moveTo>
                    <a:pt x="82" y="91"/>
                  </a:moveTo>
                  <a:cubicBezTo>
                    <a:pt x="76" y="89"/>
                    <a:pt x="70" y="88"/>
                    <a:pt x="64" y="88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74"/>
                    <a:pt x="86" y="83"/>
                    <a:pt x="82" y="91"/>
                  </a:cubicBezTo>
                  <a:close/>
                  <a:moveTo>
                    <a:pt x="64" y="60"/>
                  </a:moveTo>
                  <a:cubicBezTo>
                    <a:pt x="64" y="40"/>
                    <a:pt x="64" y="40"/>
                    <a:pt x="64" y="40"/>
                  </a:cubicBezTo>
                  <a:cubicBezTo>
                    <a:pt x="71" y="40"/>
                    <a:pt x="77" y="38"/>
                    <a:pt x="84" y="36"/>
                  </a:cubicBezTo>
                  <a:cubicBezTo>
                    <a:pt x="86" y="44"/>
                    <a:pt x="88" y="52"/>
                    <a:pt x="88" y="60"/>
                  </a:cubicBezTo>
                  <a:lnTo>
                    <a:pt x="64" y="60"/>
                  </a:lnTo>
                  <a:close/>
                  <a:moveTo>
                    <a:pt x="22" y="26"/>
                  </a:moveTo>
                  <a:cubicBezTo>
                    <a:pt x="26" y="30"/>
                    <a:pt x="31" y="33"/>
                    <a:pt x="37" y="35"/>
                  </a:cubicBezTo>
                  <a:cubicBezTo>
                    <a:pt x="34" y="43"/>
                    <a:pt x="32" y="51"/>
                    <a:pt x="32" y="60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9" y="47"/>
                    <a:pt x="14" y="35"/>
                    <a:pt x="22" y="26"/>
                  </a:cubicBezTo>
                  <a:close/>
                  <a:moveTo>
                    <a:pt x="8" y="64"/>
                  </a:moveTo>
                  <a:cubicBezTo>
                    <a:pt x="32" y="64"/>
                    <a:pt x="32" y="64"/>
                    <a:pt x="32" y="64"/>
                  </a:cubicBezTo>
                  <a:cubicBezTo>
                    <a:pt x="32" y="74"/>
                    <a:pt x="34" y="84"/>
                    <a:pt x="38" y="93"/>
                  </a:cubicBezTo>
                  <a:cubicBezTo>
                    <a:pt x="33" y="95"/>
                    <a:pt x="28" y="97"/>
                    <a:pt x="24" y="100"/>
                  </a:cubicBezTo>
                  <a:cubicBezTo>
                    <a:pt x="15" y="91"/>
                    <a:pt x="9" y="78"/>
                    <a:pt x="8" y="64"/>
                  </a:cubicBezTo>
                  <a:close/>
                  <a:moveTo>
                    <a:pt x="100" y="100"/>
                  </a:moveTo>
                  <a:cubicBezTo>
                    <a:pt x="96" y="97"/>
                    <a:pt x="91" y="95"/>
                    <a:pt x="86" y="93"/>
                  </a:cubicBezTo>
                  <a:cubicBezTo>
                    <a:pt x="90" y="84"/>
                    <a:pt x="92" y="74"/>
                    <a:pt x="92" y="64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15" y="78"/>
                    <a:pt x="109" y="91"/>
                    <a:pt x="100" y="1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/>
                </a:solidFill>
              </a:endParaRPr>
            </a:p>
          </p:txBody>
        </p:sp>
        <p:grpSp>
          <p:nvGrpSpPr>
            <p:cNvPr id="53" name="Group 52"/>
            <p:cNvGrpSpPr/>
            <p:nvPr/>
          </p:nvGrpSpPr>
          <p:grpSpPr>
            <a:xfrm rot="20190569">
              <a:off x="9773963" y="3790320"/>
              <a:ext cx="1773016" cy="758127"/>
              <a:chOff x="9247943" y="769951"/>
              <a:chExt cx="1773016" cy="758127"/>
            </a:xfrm>
          </p:grpSpPr>
          <p:sp>
            <p:nvSpPr>
              <p:cNvPr id="372" name="TextBox 371"/>
              <p:cNvSpPr txBox="1"/>
              <p:nvPr/>
            </p:nvSpPr>
            <p:spPr>
              <a:xfrm>
                <a:off x="9247943" y="769951"/>
                <a:ext cx="1773016" cy="3377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hr-HR" b="1" dirty="0" smtClean="0">
                    <a:solidFill>
                      <a:schemeClr val="bg1"/>
                    </a:solidFill>
                  </a:rPr>
                  <a:t>Dnevno planiranje</a:t>
                </a:r>
                <a:endParaRPr lang="id-ID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73" name="Rectangle 372"/>
              <p:cNvSpPr/>
              <p:nvPr/>
            </p:nvSpPr>
            <p:spPr>
              <a:xfrm>
                <a:off x="9369722" y="1049534"/>
                <a:ext cx="1529446" cy="4785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hr-HR" sz="1400" dirty="0" smtClean="0">
                    <a:solidFill>
                      <a:schemeClr val="bg1"/>
                    </a:solidFill>
                  </a:rPr>
                  <a:t>Dnevna korekcija i optimizacija ruta</a:t>
                </a:r>
                <a:endParaRPr lang="id-ID" sz="14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54" name="Group 53"/>
            <p:cNvGrpSpPr/>
            <p:nvPr/>
          </p:nvGrpSpPr>
          <p:grpSpPr>
            <a:xfrm rot="20247925">
              <a:off x="8049699" y="4589923"/>
              <a:ext cx="1529446" cy="814422"/>
              <a:chOff x="5142623" y="1214463"/>
              <a:chExt cx="1529446" cy="814422"/>
            </a:xfrm>
          </p:grpSpPr>
          <p:sp>
            <p:nvSpPr>
              <p:cNvPr id="375" name="TextBox 374"/>
              <p:cNvSpPr txBox="1"/>
              <p:nvPr/>
            </p:nvSpPr>
            <p:spPr>
              <a:xfrm>
                <a:off x="5295977" y="1214463"/>
                <a:ext cx="1222749" cy="3377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hr-HR" b="1" dirty="0" smtClean="0">
                    <a:solidFill>
                      <a:schemeClr val="bg1"/>
                    </a:solidFill>
                  </a:rPr>
                  <a:t>Terenski rad</a:t>
                </a:r>
                <a:endParaRPr lang="id-ID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77" name="Rectangle 376"/>
              <p:cNvSpPr/>
              <p:nvPr/>
            </p:nvSpPr>
            <p:spPr>
              <a:xfrm>
                <a:off x="5142623" y="1437743"/>
                <a:ext cx="1529446" cy="5911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hr-HR" sz="1200" dirty="0" smtClean="0">
                    <a:solidFill>
                      <a:schemeClr val="bg1"/>
                    </a:solidFill>
                  </a:rPr>
                  <a:t>Komercijalisti obilaze trgovine koristeći postojeća IT rješenja</a:t>
                </a:r>
                <a:endParaRPr lang="id-ID" sz="12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78" name="Group 377"/>
            <p:cNvGrpSpPr/>
            <p:nvPr/>
          </p:nvGrpSpPr>
          <p:grpSpPr>
            <a:xfrm rot="20219675">
              <a:off x="10192787" y="3384898"/>
              <a:ext cx="399354" cy="427478"/>
              <a:chOff x="6138863" y="1941513"/>
              <a:chExt cx="450850" cy="482600"/>
            </a:xfrm>
            <a:solidFill>
              <a:schemeClr val="bg1"/>
            </a:solidFill>
          </p:grpSpPr>
          <p:sp>
            <p:nvSpPr>
              <p:cNvPr id="379" name="Freeform 79"/>
              <p:cNvSpPr>
                <a:spLocks noEditPoints="1"/>
              </p:cNvSpPr>
              <p:nvPr/>
            </p:nvSpPr>
            <p:spPr bwMode="auto">
              <a:xfrm>
                <a:off x="6138863" y="1941513"/>
                <a:ext cx="450850" cy="482600"/>
              </a:xfrm>
              <a:custGeom>
                <a:avLst/>
                <a:gdLst>
                  <a:gd name="T0" fmla="*/ 104 w 120"/>
                  <a:gd name="T1" fmla="*/ 0 h 128"/>
                  <a:gd name="T2" fmla="*/ 16 w 120"/>
                  <a:gd name="T3" fmla="*/ 0 h 128"/>
                  <a:gd name="T4" fmla="*/ 0 w 120"/>
                  <a:gd name="T5" fmla="*/ 16 h 128"/>
                  <a:gd name="T6" fmla="*/ 0 w 120"/>
                  <a:gd name="T7" fmla="*/ 112 h 128"/>
                  <a:gd name="T8" fmla="*/ 16 w 120"/>
                  <a:gd name="T9" fmla="*/ 128 h 128"/>
                  <a:gd name="T10" fmla="*/ 104 w 120"/>
                  <a:gd name="T11" fmla="*/ 128 h 128"/>
                  <a:gd name="T12" fmla="*/ 120 w 120"/>
                  <a:gd name="T13" fmla="*/ 112 h 128"/>
                  <a:gd name="T14" fmla="*/ 120 w 120"/>
                  <a:gd name="T15" fmla="*/ 16 h 128"/>
                  <a:gd name="T16" fmla="*/ 104 w 120"/>
                  <a:gd name="T17" fmla="*/ 0 h 128"/>
                  <a:gd name="T18" fmla="*/ 112 w 120"/>
                  <a:gd name="T19" fmla="*/ 112 h 128"/>
                  <a:gd name="T20" fmla="*/ 104 w 120"/>
                  <a:gd name="T21" fmla="*/ 120 h 128"/>
                  <a:gd name="T22" fmla="*/ 16 w 120"/>
                  <a:gd name="T23" fmla="*/ 120 h 128"/>
                  <a:gd name="T24" fmla="*/ 8 w 120"/>
                  <a:gd name="T25" fmla="*/ 112 h 128"/>
                  <a:gd name="T26" fmla="*/ 8 w 120"/>
                  <a:gd name="T27" fmla="*/ 16 h 128"/>
                  <a:gd name="T28" fmla="*/ 16 w 120"/>
                  <a:gd name="T29" fmla="*/ 8 h 128"/>
                  <a:gd name="T30" fmla="*/ 104 w 120"/>
                  <a:gd name="T31" fmla="*/ 8 h 128"/>
                  <a:gd name="T32" fmla="*/ 112 w 120"/>
                  <a:gd name="T33" fmla="*/ 16 h 128"/>
                  <a:gd name="T34" fmla="*/ 112 w 120"/>
                  <a:gd name="T35" fmla="*/ 112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0" h="128">
                    <a:moveTo>
                      <a:pt x="104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112"/>
                      <a:pt x="0" y="112"/>
                      <a:pt x="0" y="112"/>
                    </a:cubicBezTo>
                    <a:cubicBezTo>
                      <a:pt x="0" y="121"/>
                      <a:pt x="7" y="128"/>
                      <a:pt x="16" y="128"/>
                    </a:cubicBezTo>
                    <a:cubicBezTo>
                      <a:pt x="104" y="128"/>
                      <a:pt x="104" y="128"/>
                      <a:pt x="104" y="128"/>
                    </a:cubicBezTo>
                    <a:cubicBezTo>
                      <a:pt x="113" y="128"/>
                      <a:pt x="120" y="121"/>
                      <a:pt x="120" y="112"/>
                    </a:cubicBezTo>
                    <a:cubicBezTo>
                      <a:pt x="120" y="16"/>
                      <a:pt x="120" y="16"/>
                      <a:pt x="120" y="16"/>
                    </a:cubicBezTo>
                    <a:cubicBezTo>
                      <a:pt x="120" y="7"/>
                      <a:pt x="113" y="0"/>
                      <a:pt x="104" y="0"/>
                    </a:cubicBezTo>
                    <a:close/>
                    <a:moveTo>
                      <a:pt x="112" y="112"/>
                    </a:moveTo>
                    <a:cubicBezTo>
                      <a:pt x="112" y="116"/>
                      <a:pt x="108" y="120"/>
                      <a:pt x="104" y="120"/>
                    </a:cubicBezTo>
                    <a:cubicBezTo>
                      <a:pt x="16" y="120"/>
                      <a:pt x="16" y="120"/>
                      <a:pt x="16" y="120"/>
                    </a:cubicBezTo>
                    <a:cubicBezTo>
                      <a:pt x="12" y="120"/>
                      <a:pt x="8" y="116"/>
                      <a:pt x="8" y="112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2"/>
                      <a:pt x="12" y="8"/>
                      <a:pt x="16" y="8"/>
                    </a:cubicBezTo>
                    <a:cubicBezTo>
                      <a:pt x="104" y="8"/>
                      <a:pt x="104" y="8"/>
                      <a:pt x="104" y="8"/>
                    </a:cubicBezTo>
                    <a:cubicBezTo>
                      <a:pt x="108" y="8"/>
                      <a:pt x="112" y="12"/>
                      <a:pt x="112" y="16"/>
                    </a:cubicBezTo>
                    <a:lnTo>
                      <a:pt x="112" y="1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80" name="Freeform 80"/>
              <p:cNvSpPr>
                <a:spLocks noEditPoints="1"/>
              </p:cNvSpPr>
              <p:nvPr/>
            </p:nvSpPr>
            <p:spPr bwMode="auto">
              <a:xfrm>
                <a:off x="6199188" y="2001838"/>
                <a:ext cx="330200" cy="301625"/>
              </a:xfrm>
              <a:custGeom>
                <a:avLst/>
                <a:gdLst>
                  <a:gd name="T0" fmla="*/ 84 w 88"/>
                  <a:gd name="T1" fmla="*/ 0 h 80"/>
                  <a:gd name="T2" fmla="*/ 4 w 88"/>
                  <a:gd name="T3" fmla="*/ 0 h 80"/>
                  <a:gd name="T4" fmla="*/ 0 w 88"/>
                  <a:gd name="T5" fmla="*/ 4 h 80"/>
                  <a:gd name="T6" fmla="*/ 0 w 88"/>
                  <a:gd name="T7" fmla="*/ 76 h 80"/>
                  <a:gd name="T8" fmla="*/ 4 w 88"/>
                  <a:gd name="T9" fmla="*/ 80 h 80"/>
                  <a:gd name="T10" fmla="*/ 84 w 88"/>
                  <a:gd name="T11" fmla="*/ 80 h 80"/>
                  <a:gd name="T12" fmla="*/ 88 w 88"/>
                  <a:gd name="T13" fmla="*/ 76 h 80"/>
                  <a:gd name="T14" fmla="*/ 88 w 88"/>
                  <a:gd name="T15" fmla="*/ 4 h 80"/>
                  <a:gd name="T16" fmla="*/ 84 w 88"/>
                  <a:gd name="T17" fmla="*/ 0 h 80"/>
                  <a:gd name="T18" fmla="*/ 84 w 88"/>
                  <a:gd name="T19" fmla="*/ 4 h 80"/>
                  <a:gd name="T20" fmla="*/ 84 w 88"/>
                  <a:gd name="T21" fmla="*/ 59 h 80"/>
                  <a:gd name="T22" fmla="*/ 71 w 88"/>
                  <a:gd name="T23" fmla="*/ 45 h 80"/>
                  <a:gd name="T24" fmla="*/ 68 w 88"/>
                  <a:gd name="T25" fmla="*/ 44 h 80"/>
                  <a:gd name="T26" fmla="*/ 65 w 88"/>
                  <a:gd name="T27" fmla="*/ 45 h 80"/>
                  <a:gd name="T28" fmla="*/ 55 w 88"/>
                  <a:gd name="T29" fmla="*/ 57 h 80"/>
                  <a:gd name="T30" fmla="*/ 23 w 88"/>
                  <a:gd name="T31" fmla="*/ 21 h 80"/>
                  <a:gd name="T32" fmla="*/ 20 w 88"/>
                  <a:gd name="T33" fmla="*/ 20 h 80"/>
                  <a:gd name="T34" fmla="*/ 17 w 88"/>
                  <a:gd name="T35" fmla="*/ 21 h 80"/>
                  <a:gd name="T36" fmla="*/ 4 w 88"/>
                  <a:gd name="T37" fmla="*/ 36 h 80"/>
                  <a:gd name="T38" fmla="*/ 4 w 88"/>
                  <a:gd name="T39" fmla="*/ 4 h 80"/>
                  <a:gd name="T40" fmla="*/ 84 w 88"/>
                  <a:gd name="T41" fmla="*/ 4 h 80"/>
                  <a:gd name="T42" fmla="*/ 4 w 88"/>
                  <a:gd name="T43" fmla="*/ 42 h 80"/>
                  <a:gd name="T44" fmla="*/ 20 w 88"/>
                  <a:gd name="T45" fmla="*/ 24 h 80"/>
                  <a:gd name="T46" fmla="*/ 52 w 88"/>
                  <a:gd name="T47" fmla="*/ 61 h 80"/>
                  <a:gd name="T48" fmla="*/ 55 w 88"/>
                  <a:gd name="T49" fmla="*/ 63 h 80"/>
                  <a:gd name="T50" fmla="*/ 66 w 88"/>
                  <a:gd name="T51" fmla="*/ 76 h 80"/>
                  <a:gd name="T52" fmla="*/ 4 w 88"/>
                  <a:gd name="T53" fmla="*/ 76 h 80"/>
                  <a:gd name="T54" fmla="*/ 4 w 88"/>
                  <a:gd name="T55" fmla="*/ 42 h 80"/>
                  <a:gd name="T56" fmla="*/ 71 w 88"/>
                  <a:gd name="T57" fmla="*/ 76 h 80"/>
                  <a:gd name="T58" fmla="*/ 57 w 88"/>
                  <a:gd name="T59" fmla="*/ 60 h 80"/>
                  <a:gd name="T60" fmla="*/ 68 w 88"/>
                  <a:gd name="T61" fmla="*/ 48 h 80"/>
                  <a:gd name="T62" fmla="*/ 84 w 88"/>
                  <a:gd name="T63" fmla="*/ 66 h 80"/>
                  <a:gd name="T64" fmla="*/ 84 w 88"/>
                  <a:gd name="T65" fmla="*/ 76 h 80"/>
                  <a:gd name="T66" fmla="*/ 71 w 88"/>
                  <a:gd name="T67" fmla="*/ 76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8" h="80">
                    <a:moveTo>
                      <a:pt x="8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8"/>
                      <a:pt x="2" y="80"/>
                      <a:pt x="4" y="80"/>
                    </a:cubicBezTo>
                    <a:cubicBezTo>
                      <a:pt x="84" y="80"/>
                      <a:pt x="84" y="80"/>
                      <a:pt x="84" y="80"/>
                    </a:cubicBezTo>
                    <a:cubicBezTo>
                      <a:pt x="86" y="80"/>
                      <a:pt x="88" y="78"/>
                      <a:pt x="88" y="76"/>
                    </a:cubicBezTo>
                    <a:cubicBezTo>
                      <a:pt x="88" y="4"/>
                      <a:pt x="88" y="4"/>
                      <a:pt x="88" y="4"/>
                    </a:cubicBezTo>
                    <a:cubicBezTo>
                      <a:pt x="88" y="2"/>
                      <a:pt x="86" y="0"/>
                      <a:pt x="84" y="0"/>
                    </a:cubicBezTo>
                    <a:close/>
                    <a:moveTo>
                      <a:pt x="84" y="4"/>
                    </a:moveTo>
                    <a:cubicBezTo>
                      <a:pt x="84" y="59"/>
                      <a:pt x="84" y="59"/>
                      <a:pt x="84" y="59"/>
                    </a:cubicBezTo>
                    <a:cubicBezTo>
                      <a:pt x="71" y="45"/>
                      <a:pt x="71" y="45"/>
                      <a:pt x="71" y="45"/>
                    </a:cubicBezTo>
                    <a:cubicBezTo>
                      <a:pt x="70" y="44"/>
                      <a:pt x="69" y="44"/>
                      <a:pt x="68" y="44"/>
                    </a:cubicBezTo>
                    <a:cubicBezTo>
                      <a:pt x="67" y="44"/>
                      <a:pt x="66" y="44"/>
                      <a:pt x="65" y="45"/>
                    </a:cubicBezTo>
                    <a:cubicBezTo>
                      <a:pt x="55" y="57"/>
                      <a:pt x="55" y="57"/>
                      <a:pt x="55" y="57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2" y="20"/>
                      <a:pt x="21" y="20"/>
                      <a:pt x="20" y="20"/>
                    </a:cubicBezTo>
                    <a:cubicBezTo>
                      <a:pt x="19" y="20"/>
                      <a:pt x="18" y="20"/>
                      <a:pt x="17" y="21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4" y="4"/>
                      <a:pt x="4" y="4"/>
                      <a:pt x="4" y="4"/>
                    </a:cubicBezTo>
                    <a:lnTo>
                      <a:pt x="84" y="4"/>
                    </a:lnTo>
                    <a:close/>
                    <a:moveTo>
                      <a:pt x="4" y="42"/>
                    </a:moveTo>
                    <a:cubicBezTo>
                      <a:pt x="20" y="24"/>
                      <a:pt x="20" y="24"/>
                      <a:pt x="20" y="24"/>
                    </a:cubicBezTo>
                    <a:cubicBezTo>
                      <a:pt x="52" y="61"/>
                      <a:pt x="52" y="61"/>
                      <a:pt x="52" y="61"/>
                    </a:cubicBezTo>
                    <a:cubicBezTo>
                      <a:pt x="55" y="63"/>
                      <a:pt x="55" y="63"/>
                      <a:pt x="55" y="63"/>
                    </a:cubicBezTo>
                    <a:cubicBezTo>
                      <a:pt x="66" y="76"/>
                      <a:pt x="66" y="76"/>
                      <a:pt x="66" y="76"/>
                    </a:cubicBezTo>
                    <a:cubicBezTo>
                      <a:pt x="4" y="76"/>
                      <a:pt x="4" y="76"/>
                      <a:pt x="4" y="76"/>
                    </a:cubicBezTo>
                    <a:lnTo>
                      <a:pt x="4" y="42"/>
                    </a:lnTo>
                    <a:close/>
                    <a:moveTo>
                      <a:pt x="71" y="76"/>
                    </a:moveTo>
                    <a:cubicBezTo>
                      <a:pt x="57" y="60"/>
                      <a:pt x="57" y="60"/>
                      <a:pt x="57" y="60"/>
                    </a:cubicBezTo>
                    <a:cubicBezTo>
                      <a:pt x="68" y="48"/>
                      <a:pt x="68" y="48"/>
                      <a:pt x="68" y="48"/>
                    </a:cubicBezTo>
                    <a:cubicBezTo>
                      <a:pt x="84" y="66"/>
                      <a:pt x="84" y="66"/>
                      <a:pt x="84" y="66"/>
                    </a:cubicBezTo>
                    <a:cubicBezTo>
                      <a:pt x="84" y="76"/>
                      <a:pt x="84" y="76"/>
                      <a:pt x="84" y="76"/>
                    </a:cubicBezTo>
                    <a:lnTo>
                      <a:pt x="71" y="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81" name="Freeform 81"/>
              <p:cNvSpPr>
                <a:spLocks noEditPoints="1"/>
              </p:cNvSpPr>
              <p:nvPr/>
            </p:nvSpPr>
            <p:spPr bwMode="auto">
              <a:xfrm>
                <a:off x="6378575" y="2047876"/>
                <a:ext cx="90487" cy="90488"/>
              </a:xfrm>
              <a:custGeom>
                <a:avLst/>
                <a:gdLst>
                  <a:gd name="T0" fmla="*/ 12 w 24"/>
                  <a:gd name="T1" fmla="*/ 24 h 24"/>
                  <a:gd name="T2" fmla="*/ 24 w 24"/>
                  <a:gd name="T3" fmla="*/ 12 h 24"/>
                  <a:gd name="T4" fmla="*/ 12 w 24"/>
                  <a:gd name="T5" fmla="*/ 0 h 24"/>
                  <a:gd name="T6" fmla="*/ 0 w 24"/>
                  <a:gd name="T7" fmla="*/ 12 h 24"/>
                  <a:gd name="T8" fmla="*/ 12 w 24"/>
                  <a:gd name="T9" fmla="*/ 24 h 24"/>
                  <a:gd name="T10" fmla="*/ 12 w 24"/>
                  <a:gd name="T11" fmla="*/ 4 h 24"/>
                  <a:gd name="T12" fmla="*/ 20 w 24"/>
                  <a:gd name="T13" fmla="*/ 12 h 24"/>
                  <a:gd name="T14" fmla="*/ 12 w 24"/>
                  <a:gd name="T15" fmla="*/ 20 h 24"/>
                  <a:gd name="T16" fmla="*/ 4 w 24"/>
                  <a:gd name="T17" fmla="*/ 12 h 24"/>
                  <a:gd name="T18" fmla="*/ 12 w 24"/>
                  <a:gd name="T19" fmla="*/ 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24">
                    <a:moveTo>
                      <a:pt x="12" y="24"/>
                    </a:moveTo>
                    <a:cubicBezTo>
                      <a:pt x="19" y="24"/>
                      <a:pt x="24" y="19"/>
                      <a:pt x="24" y="12"/>
                    </a:cubicBezTo>
                    <a:cubicBezTo>
                      <a:pt x="24" y="5"/>
                      <a:pt x="19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lose/>
                    <a:moveTo>
                      <a:pt x="12" y="4"/>
                    </a:moveTo>
                    <a:cubicBezTo>
                      <a:pt x="16" y="4"/>
                      <a:pt x="20" y="8"/>
                      <a:pt x="20" y="12"/>
                    </a:cubicBezTo>
                    <a:cubicBezTo>
                      <a:pt x="20" y="16"/>
                      <a:pt x="16" y="20"/>
                      <a:pt x="12" y="20"/>
                    </a:cubicBezTo>
                    <a:cubicBezTo>
                      <a:pt x="8" y="20"/>
                      <a:pt x="4" y="16"/>
                      <a:pt x="4" y="12"/>
                    </a:cubicBezTo>
                    <a:cubicBezTo>
                      <a:pt x="4" y="8"/>
                      <a:pt x="8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382" name="Group 381"/>
            <p:cNvGrpSpPr/>
            <p:nvPr/>
          </p:nvGrpSpPr>
          <p:grpSpPr>
            <a:xfrm rot="20454017">
              <a:off x="8355571" y="4148647"/>
              <a:ext cx="389680" cy="390966"/>
              <a:chOff x="4198938" y="2905126"/>
              <a:chExt cx="481012" cy="482600"/>
            </a:xfrm>
            <a:solidFill>
              <a:schemeClr val="bg1"/>
            </a:solidFill>
          </p:grpSpPr>
          <p:sp>
            <p:nvSpPr>
              <p:cNvPr id="383" name="Freeform 57"/>
              <p:cNvSpPr>
                <a:spLocks noEditPoints="1"/>
              </p:cNvSpPr>
              <p:nvPr/>
            </p:nvSpPr>
            <p:spPr bwMode="auto">
              <a:xfrm>
                <a:off x="4198938" y="2905126"/>
                <a:ext cx="150812" cy="482600"/>
              </a:xfrm>
              <a:custGeom>
                <a:avLst/>
                <a:gdLst>
                  <a:gd name="T0" fmla="*/ 32 w 40"/>
                  <a:gd name="T1" fmla="*/ 24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24 h 128"/>
                  <a:gd name="T10" fmla="*/ 0 w 40"/>
                  <a:gd name="T11" fmla="*/ 40 h 128"/>
                  <a:gd name="T12" fmla="*/ 8 w 40"/>
                  <a:gd name="T13" fmla="*/ 56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56 h 128"/>
                  <a:gd name="T22" fmla="*/ 40 w 40"/>
                  <a:gd name="T23" fmla="*/ 40 h 128"/>
                  <a:gd name="T24" fmla="*/ 32 w 40"/>
                  <a:gd name="T25" fmla="*/ 24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20 h 128"/>
                  <a:gd name="T34" fmla="*/ 20 w 40"/>
                  <a:gd name="T35" fmla="*/ 20 h 128"/>
                  <a:gd name="T36" fmla="*/ 16 w 40"/>
                  <a:gd name="T37" fmla="*/ 20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60 h 128"/>
                  <a:gd name="T48" fmla="*/ 20 w 40"/>
                  <a:gd name="T49" fmla="*/ 60 h 128"/>
                  <a:gd name="T50" fmla="*/ 24 w 40"/>
                  <a:gd name="T51" fmla="*/ 60 h 128"/>
                  <a:gd name="T52" fmla="*/ 24 w 40"/>
                  <a:gd name="T53" fmla="*/ 116 h 128"/>
                  <a:gd name="T54" fmla="*/ 31 w 40"/>
                  <a:gd name="T55" fmla="*/ 43 h 128"/>
                  <a:gd name="T56" fmla="*/ 31 w 40"/>
                  <a:gd name="T57" fmla="*/ 44 h 128"/>
                  <a:gd name="T58" fmla="*/ 30 w 40"/>
                  <a:gd name="T59" fmla="*/ 47 h 128"/>
                  <a:gd name="T60" fmla="*/ 30 w 40"/>
                  <a:gd name="T61" fmla="*/ 47 h 128"/>
                  <a:gd name="T62" fmla="*/ 27 w 40"/>
                  <a:gd name="T63" fmla="*/ 50 h 128"/>
                  <a:gd name="T64" fmla="*/ 27 w 40"/>
                  <a:gd name="T65" fmla="*/ 50 h 128"/>
                  <a:gd name="T66" fmla="*/ 24 w 40"/>
                  <a:gd name="T67" fmla="*/ 51 h 128"/>
                  <a:gd name="T68" fmla="*/ 20 w 40"/>
                  <a:gd name="T69" fmla="*/ 52 h 128"/>
                  <a:gd name="T70" fmla="*/ 16 w 40"/>
                  <a:gd name="T71" fmla="*/ 51 h 128"/>
                  <a:gd name="T72" fmla="*/ 13 w 40"/>
                  <a:gd name="T73" fmla="*/ 50 h 128"/>
                  <a:gd name="T74" fmla="*/ 13 w 40"/>
                  <a:gd name="T75" fmla="*/ 50 h 128"/>
                  <a:gd name="T76" fmla="*/ 10 w 40"/>
                  <a:gd name="T77" fmla="*/ 47 h 128"/>
                  <a:gd name="T78" fmla="*/ 10 w 40"/>
                  <a:gd name="T79" fmla="*/ 47 h 128"/>
                  <a:gd name="T80" fmla="*/ 9 w 40"/>
                  <a:gd name="T81" fmla="*/ 44 h 128"/>
                  <a:gd name="T82" fmla="*/ 9 w 40"/>
                  <a:gd name="T83" fmla="*/ 43 h 128"/>
                  <a:gd name="T84" fmla="*/ 8 w 40"/>
                  <a:gd name="T85" fmla="*/ 40 h 128"/>
                  <a:gd name="T86" fmla="*/ 9 w 40"/>
                  <a:gd name="T87" fmla="*/ 37 h 128"/>
                  <a:gd name="T88" fmla="*/ 9 w 40"/>
                  <a:gd name="T89" fmla="*/ 36 h 128"/>
                  <a:gd name="T90" fmla="*/ 10 w 40"/>
                  <a:gd name="T91" fmla="*/ 33 h 128"/>
                  <a:gd name="T92" fmla="*/ 10 w 40"/>
                  <a:gd name="T93" fmla="*/ 33 h 128"/>
                  <a:gd name="T94" fmla="*/ 13 w 40"/>
                  <a:gd name="T95" fmla="*/ 30 h 128"/>
                  <a:gd name="T96" fmla="*/ 13 w 40"/>
                  <a:gd name="T97" fmla="*/ 30 h 128"/>
                  <a:gd name="T98" fmla="*/ 16 w 40"/>
                  <a:gd name="T99" fmla="*/ 29 h 128"/>
                  <a:gd name="T100" fmla="*/ 20 w 40"/>
                  <a:gd name="T101" fmla="*/ 28 h 128"/>
                  <a:gd name="T102" fmla="*/ 24 w 40"/>
                  <a:gd name="T103" fmla="*/ 29 h 128"/>
                  <a:gd name="T104" fmla="*/ 27 w 40"/>
                  <a:gd name="T105" fmla="*/ 30 h 128"/>
                  <a:gd name="T106" fmla="*/ 27 w 40"/>
                  <a:gd name="T107" fmla="*/ 30 h 128"/>
                  <a:gd name="T108" fmla="*/ 30 w 40"/>
                  <a:gd name="T109" fmla="*/ 33 h 128"/>
                  <a:gd name="T110" fmla="*/ 30 w 40"/>
                  <a:gd name="T111" fmla="*/ 33 h 128"/>
                  <a:gd name="T112" fmla="*/ 31 w 40"/>
                  <a:gd name="T113" fmla="*/ 36 h 128"/>
                  <a:gd name="T114" fmla="*/ 31 w 40"/>
                  <a:gd name="T115" fmla="*/ 37 h 128"/>
                  <a:gd name="T116" fmla="*/ 32 w 40"/>
                  <a:gd name="T117" fmla="*/ 40 h 128"/>
                  <a:gd name="T118" fmla="*/ 31 w 40"/>
                  <a:gd name="T119" fmla="*/ 4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24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3" y="28"/>
                      <a:pt x="0" y="33"/>
                      <a:pt x="0" y="40"/>
                    </a:cubicBezTo>
                    <a:cubicBezTo>
                      <a:pt x="0" y="47"/>
                      <a:pt x="3" y="52"/>
                      <a:pt x="8" y="56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7" y="52"/>
                      <a:pt x="40" y="47"/>
                      <a:pt x="40" y="40"/>
                    </a:cubicBezTo>
                    <a:cubicBezTo>
                      <a:pt x="40" y="33"/>
                      <a:pt x="37" y="28"/>
                      <a:pt x="32" y="24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3" y="20"/>
                      <a:pt x="21" y="20"/>
                      <a:pt x="20" y="20"/>
                    </a:cubicBezTo>
                    <a:cubicBezTo>
                      <a:pt x="19" y="20"/>
                      <a:pt x="17" y="20"/>
                      <a:pt x="16" y="20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7" y="60"/>
                      <a:pt x="19" y="60"/>
                      <a:pt x="20" y="60"/>
                    </a:cubicBezTo>
                    <a:cubicBezTo>
                      <a:pt x="21" y="60"/>
                      <a:pt x="23" y="60"/>
                      <a:pt x="24" y="60"/>
                    </a:cubicBezTo>
                    <a:lnTo>
                      <a:pt x="24" y="116"/>
                    </a:lnTo>
                    <a:close/>
                    <a:moveTo>
                      <a:pt x="31" y="43"/>
                    </a:moveTo>
                    <a:cubicBezTo>
                      <a:pt x="31" y="44"/>
                      <a:pt x="31" y="44"/>
                      <a:pt x="31" y="44"/>
                    </a:cubicBezTo>
                    <a:cubicBezTo>
                      <a:pt x="31" y="45"/>
                      <a:pt x="30" y="46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9" y="48"/>
                      <a:pt x="28" y="49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6" y="50"/>
                      <a:pt x="25" y="51"/>
                      <a:pt x="24" y="51"/>
                    </a:cubicBezTo>
                    <a:cubicBezTo>
                      <a:pt x="23" y="52"/>
                      <a:pt x="21" y="52"/>
                      <a:pt x="20" y="52"/>
                    </a:cubicBezTo>
                    <a:cubicBezTo>
                      <a:pt x="19" y="52"/>
                      <a:pt x="17" y="52"/>
                      <a:pt x="16" y="51"/>
                    </a:cubicBezTo>
                    <a:cubicBezTo>
                      <a:pt x="15" y="51"/>
                      <a:pt x="14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9"/>
                      <a:pt x="11" y="48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4"/>
                      <a:pt x="9" y="44"/>
                      <a:pt x="9" y="43"/>
                    </a:cubicBezTo>
                    <a:cubicBezTo>
                      <a:pt x="8" y="42"/>
                      <a:pt x="8" y="41"/>
                      <a:pt x="8" y="40"/>
                    </a:cubicBezTo>
                    <a:cubicBezTo>
                      <a:pt x="8" y="39"/>
                      <a:pt x="8" y="38"/>
                      <a:pt x="9" y="37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5"/>
                      <a:pt x="10" y="34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2"/>
                      <a:pt x="12" y="31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5" y="29"/>
                      <a:pt x="16" y="29"/>
                    </a:cubicBezTo>
                    <a:cubicBezTo>
                      <a:pt x="17" y="28"/>
                      <a:pt x="19" y="28"/>
                      <a:pt x="20" y="28"/>
                    </a:cubicBezTo>
                    <a:cubicBezTo>
                      <a:pt x="21" y="28"/>
                      <a:pt x="23" y="28"/>
                      <a:pt x="24" y="29"/>
                    </a:cubicBezTo>
                    <a:cubicBezTo>
                      <a:pt x="25" y="29"/>
                      <a:pt x="26" y="30"/>
                      <a:pt x="27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31"/>
                      <a:pt x="29" y="32"/>
                      <a:pt x="30" y="33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0" y="34"/>
                      <a:pt x="31" y="35"/>
                      <a:pt x="31" y="36"/>
                    </a:cubicBezTo>
                    <a:cubicBezTo>
                      <a:pt x="31" y="36"/>
                      <a:pt x="31" y="36"/>
                      <a:pt x="31" y="37"/>
                    </a:cubicBezTo>
                    <a:cubicBezTo>
                      <a:pt x="32" y="38"/>
                      <a:pt x="32" y="39"/>
                      <a:pt x="32" y="40"/>
                    </a:cubicBezTo>
                    <a:cubicBezTo>
                      <a:pt x="32" y="41"/>
                      <a:pt x="32" y="42"/>
                      <a:pt x="3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84" name="Freeform 58"/>
              <p:cNvSpPr>
                <a:spLocks noEditPoints="1"/>
              </p:cNvSpPr>
              <p:nvPr/>
            </p:nvSpPr>
            <p:spPr bwMode="auto">
              <a:xfrm>
                <a:off x="4529138" y="2905126"/>
                <a:ext cx="150812" cy="482600"/>
              </a:xfrm>
              <a:custGeom>
                <a:avLst/>
                <a:gdLst>
                  <a:gd name="T0" fmla="*/ 32 w 40"/>
                  <a:gd name="T1" fmla="*/ 24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24 h 128"/>
                  <a:gd name="T10" fmla="*/ 0 w 40"/>
                  <a:gd name="T11" fmla="*/ 40 h 128"/>
                  <a:gd name="T12" fmla="*/ 8 w 40"/>
                  <a:gd name="T13" fmla="*/ 56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56 h 128"/>
                  <a:gd name="T22" fmla="*/ 40 w 40"/>
                  <a:gd name="T23" fmla="*/ 40 h 128"/>
                  <a:gd name="T24" fmla="*/ 32 w 40"/>
                  <a:gd name="T25" fmla="*/ 24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20 h 128"/>
                  <a:gd name="T34" fmla="*/ 20 w 40"/>
                  <a:gd name="T35" fmla="*/ 20 h 128"/>
                  <a:gd name="T36" fmla="*/ 16 w 40"/>
                  <a:gd name="T37" fmla="*/ 20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60 h 128"/>
                  <a:gd name="T48" fmla="*/ 20 w 40"/>
                  <a:gd name="T49" fmla="*/ 60 h 128"/>
                  <a:gd name="T50" fmla="*/ 24 w 40"/>
                  <a:gd name="T51" fmla="*/ 60 h 128"/>
                  <a:gd name="T52" fmla="*/ 24 w 40"/>
                  <a:gd name="T53" fmla="*/ 116 h 128"/>
                  <a:gd name="T54" fmla="*/ 31 w 40"/>
                  <a:gd name="T55" fmla="*/ 43 h 128"/>
                  <a:gd name="T56" fmla="*/ 31 w 40"/>
                  <a:gd name="T57" fmla="*/ 44 h 128"/>
                  <a:gd name="T58" fmla="*/ 30 w 40"/>
                  <a:gd name="T59" fmla="*/ 47 h 128"/>
                  <a:gd name="T60" fmla="*/ 30 w 40"/>
                  <a:gd name="T61" fmla="*/ 47 h 128"/>
                  <a:gd name="T62" fmla="*/ 27 w 40"/>
                  <a:gd name="T63" fmla="*/ 50 h 128"/>
                  <a:gd name="T64" fmla="*/ 27 w 40"/>
                  <a:gd name="T65" fmla="*/ 50 h 128"/>
                  <a:gd name="T66" fmla="*/ 24 w 40"/>
                  <a:gd name="T67" fmla="*/ 51 h 128"/>
                  <a:gd name="T68" fmla="*/ 20 w 40"/>
                  <a:gd name="T69" fmla="*/ 52 h 128"/>
                  <a:gd name="T70" fmla="*/ 16 w 40"/>
                  <a:gd name="T71" fmla="*/ 51 h 128"/>
                  <a:gd name="T72" fmla="*/ 13 w 40"/>
                  <a:gd name="T73" fmla="*/ 50 h 128"/>
                  <a:gd name="T74" fmla="*/ 13 w 40"/>
                  <a:gd name="T75" fmla="*/ 50 h 128"/>
                  <a:gd name="T76" fmla="*/ 10 w 40"/>
                  <a:gd name="T77" fmla="*/ 47 h 128"/>
                  <a:gd name="T78" fmla="*/ 10 w 40"/>
                  <a:gd name="T79" fmla="*/ 47 h 128"/>
                  <a:gd name="T80" fmla="*/ 9 w 40"/>
                  <a:gd name="T81" fmla="*/ 44 h 128"/>
                  <a:gd name="T82" fmla="*/ 9 w 40"/>
                  <a:gd name="T83" fmla="*/ 43 h 128"/>
                  <a:gd name="T84" fmla="*/ 8 w 40"/>
                  <a:gd name="T85" fmla="*/ 40 h 128"/>
                  <a:gd name="T86" fmla="*/ 9 w 40"/>
                  <a:gd name="T87" fmla="*/ 37 h 128"/>
                  <a:gd name="T88" fmla="*/ 9 w 40"/>
                  <a:gd name="T89" fmla="*/ 36 h 128"/>
                  <a:gd name="T90" fmla="*/ 10 w 40"/>
                  <a:gd name="T91" fmla="*/ 33 h 128"/>
                  <a:gd name="T92" fmla="*/ 10 w 40"/>
                  <a:gd name="T93" fmla="*/ 33 h 128"/>
                  <a:gd name="T94" fmla="*/ 13 w 40"/>
                  <a:gd name="T95" fmla="*/ 30 h 128"/>
                  <a:gd name="T96" fmla="*/ 13 w 40"/>
                  <a:gd name="T97" fmla="*/ 30 h 128"/>
                  <a:gd name="T98" fmla="*/ 16 w 40"/>
                  <a:gd name="T99" fmla="*/ 29 h 128"/>
                  <a:gd name="T100" fmla="*/ 20 w 40"/>
                  <a:gd name="T101" fmla="*/ 28 h 128"/>
                  <a:gd name="T102" fmla="*/ 24 w 40"/>
                  <a:gd name="T103" fmla="*/ 29 h 128"/>
                  <a:gd name="T104" fmla="*/ 27 w 40"/>
                  <a:gd name="T105" fmla="*/ 30 h 128"/>
                  <a:gd name="T106" fmla="*/ 27 w 40"/>
                  <a:gd name="T107" fmla="*/ 30 h 128"/>
                  <a:gd name="T108" fmla="*/ 30 w 40"/>
                  <a:gd name="T109" fmla="*/ 33 h 128"/>
                  <a:gd name="T110" fmla="*/ 30 w 40"/>
                  <a:gd name="T111" fmla="*/ 33 h 128"/>
                  <a:gd name="T112" fmla="*/ 31 w 40"/>
                  <a:gd name="T113" fmla="*/ 36 h 128"/>
                  <a:gd name="T114" fmla="*/ 31 w 40"/>
                  <a:gd name="T115" fmla="*/ 37 h 128"/>
                  <a:gd name="T116" fmla="*/ 32 w 40"/>
                  <a:gd name="T117" fmla="*/ 40 h 128"/>
                  <a:gd name="T118" fmla="*/ 31 w 40"/>
                  <a:gd name="T119" fmla="*/ 43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24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3" y="28"/>
                      <a:pt x="0" y="33"/>
                      <a:pt x="0" y="40"/>
                    </a:cubicBezTo>
                    <a:cubicBezTo>
                      <a:pt x="0" y="47"/>
                      <a:pt x="3" y="52"/>
                      <a:pt x="8" y="56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56"/>
                      <a:pt x="32" y="56"/>
                      <a:pt x="32" y="56"/>
                    </a:cubicBezTo>
                    <a:cubicBezTo>
                      <a:pt x="37" y="52"/>
                      <a:pt x="40" y="47"/>
                      <a:pt x="40" y="40"/>
                    </a:cubicBezTo>
                    <a:cubicBezTo>
                      <a:pt x="40" y="33"/>
                      <a:pt x="37" y="28"/>
                      <a:pt x="32" y="24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3" y="20"/>
                      <a:pt x="21" y="20"/>
                      <a:pt x="20" y="20"/>
                    </a:cubicBezTo>
                    <a:cubicBezTo>
                      <a:pt x="19" y="20"/>
                      <a:pt x="17" y="20"/>
                      <a:pt x="16" y="20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60"/>
                      <a:pt x="16" y="60"/>
                      <a:pt x="16" y="60"/>
                    </a:cubicBezTo>
                    <a:cubicBezTo>
                      <a:pt x="17" y="60"/>
                      <a:pt x="19" y="60"/>
                      <a:pt x="20" y="60"/>
                    </a:cubicBezTo>
                    <a:cubicBezTo>
                      <a:pt x="21" y="60"/>
                      <a:pt x="23" y="60"/>
                      <a:pt x="24" y="60"/>
                    </a:cubicBezTo>
                    <a:lnTo>
                      <a:pt x="24" y="116"/>
                    </a:lnTo>
                    <a:close/>
                    <a:moveTo>
                      <a:pt x="31" y="43"/>
                    </a:moveTo>
                    <a:cubicBezTo>
                      <a:pt x="31" y="44"/>
                      <a:pt x="31" y="44"/>
                      <a:pt x="31" y="44"/>
                    </a:cubicBezTo>
                    <a:cubicBezTo>
                      <a:pt x="31" y="45"/>
                      <a:pt x="30" y="46"/>
                      <a:pt x="30" y="47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9" y="48"/>
                      <a:pt x="28" y="49"/>
                      <a:pt x="27" y="50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26" y="50"/>
                      <a:pt x="25" y="51"/>
                      <a:pt x="24" y="51"/>
                    </a:cubicBezTo>
                    <a:cubicBezTo>
                      <a:pt x="23" y="52"/>
                      <a:pt x="21" y="52"/>
                      <a:pt x="20" y="52"/>
                    </a:cubicBezTo>
                    <a:cubicBezTo>
                      <a:pt x="19" y="52"/>
                      <a:pt x="17" y="52"/>
                      <a:pt x="16" y="51"/>
                    </a:cubicBezTo>
                    <a:cubicBezTo>
                      <a:pt x="15" y="51"/>
                      <a:pt x="14" y="50"/>
                      <a:pt x="13" y="50"/>
                    </a:cubicBezTo>
                    <a:cubicBezTo>
                      <a:pt x="13" y="50"/>
                      <a:pt x="13" y="50"/>
                      <a:pt x="13" y="50"/>
                    </a:cubicBezTo>
                    <a:cubicBezTo>
                      <a:pt x="12" y="49"/>
                      <a:pt x="11" y="48"/>
                      <a:pt x="10" y="47"/>
                    </a:cubicBezTo>
                    <a:cubicBezTo>
                      <a:pt x="10" y="47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4"/>
                      <a:pt x="9" y="44"/>
                      <a:pt x="9" y="43"/>
                    </a:cubicBezTo>
                    <a:cubicBezTo>
                      <a:pt x="8" y="42"/>
                      <a:pt x="8" y="41"/>
                      <a:pt x="8" y="40"/>
                    </a:cubicBezTo>
                    <a:cubicBezTo>
                      <a:pt x="8" y="39"/>
                      <a:pt x="8" y="38"/>
                      <a:pt x="9" y="37"/>
                    </a:cubicBezTo>
                    <a:cubicBezTo>
                      <a:pt x="9" y="36"/>
                      <a:pt x="9" y="36"/>
                      <a:pt x="9" y="36"/>
                    </a:cubicBezTo>
                    <a:cubicBezTo>
                      <a:pt x="9" y="35"/>
                      <a:pt x="10" y="34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2"/>
                      <a:pt x="12" y="31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5" y="29"/>
                      <a:pt x="16" y="29"/>
                    </a:cubicBezTo>
                    <a:cubicBezTo>
                      <a:pt x="17" y="28"/>
                      <a:pt x="19" y="28"/>
                      <a:pt x="20" y="28"/>
                    </a:cubicBezTo>
                    <a:cubicBezTo>
                      <a:pt x="21" y="28"/>
                      <a:pt x="23" y="28"/>
                      <a:pt x="24" y="29"/>
                    </a:cubicBezTo>
                    <a:cubicBezTo>
                      <a:pt x="25" y="29"/>
                      <a:pt x="26" y="30"/>
                      <a:pt x="27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8" y="31"/>
                      <a:pt x="29" y="32"/>
                      <a:pt x="30" y="33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0" y="34"/>
                      <a:pt x="31" y="35"/>
                      <a:pt x="31" y="36"/>
                    </a:cubicBezTo>
                    <a:cubicBezTo>
                      <a:pt x="31" y="36"/>
                      <a:pt x="31" y="36"/>
                      <a:pt x="31" y="37"/>
                    </a:cubicBezTo>
                    <a:cubicBezTo>
                      <a:pt x="32" y="38"/>
                      <a:pt x="32" y="39"/>
                      <a:pt x="32" y="40"/>
                    </a:cubicBezTo>
                    <a:cubicBezTo>
                      <a:pt x="32" y="41"/>
                      <a:pt x="32" y="42"/>
                      <a:pt x="31" y="4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85" name="Freeform 59"/>
              <p:cNvSpPr>
                <a:spLocks noEditPoints="1"/>
              </p:cNvSpPr>
              <p:nvPr/>
            </p:nvSpPr>
            <p:spPr bwMode="auto">
              <a:xfrm>
                <a:off x="4364038" y="2905126"/>
                <a:ext cx="150812" cy="482600"/>
              </a:xfrm>
              <a:custGeom>
                <a:avLst/>
                <a:gdLst>
                  <a:gd name="T0" fmla="*/ 32 w 40"/>
                  <a:gd name="T1" fmla="*/ 72 h 128"/>
                  <a:gd name="T2" fmla="*/ 32 w 40"/>
                  <a:gd name="T3" fmla="*/ 12 h 128"/>
                  <a:gd name="T4" fmla="*/ 20 w 40"/>
                  <a:gd name="T5" fmla="*/ 0 h 128"/>
                  <a:gd name="T6" fmla="*/ 8 w 40"/>
                  <a:gd name="T7" fmla="*/ 12 h 128"/>
                  <a:gd name="T8" fmla="*/ 8 w 40"/>
                  <a:gd name="T9" fmla="*/ 72 h 128"/>
                  <a:gd name="T10" fmla="*/ 0 w 40"/>
                  <a:gd name="T11" fmla="*/ 88 h 128"/>
                  <a:gd name="T12" fmla="*/ 8 w 40"/>
                  <a:gd name="T13" fmla="*/ 104 h 128"/>
                  <a:gd name="T14" fmla="*/ 8 w 40"/>
                  <a:gd name="T15" fmla="*/ 116 h 128"/>
                  <a:gd name="T16" fmla="*/ 20 w 40"/>
                  <a:gd name="T17" fmla="*/ 128 h 128"/>
                  <a:gd name="T18" fmla="*/ 32 w 40"/>
                  <a:gd name="T19" fmla="*/ 116 h 128"/>
                  <a:gd name="T20" fmla="*/ 32 w 40"/>
                  <a:gd name="T21" fmla="*/ 104 h 128"/>
                  <a:gd name="T22" fmla="*/ 40 w 40"/>
                  <a:gd name="T23" fmla="*/ 88 h 128"/>
                  <a:gd name="T24" fmla="*/ 32 w 40"/>
                  <a:gd name="T25" fmla="*/ 72 h 128"/>
                  <a:gd name="T26" fmla="*/ 16 w 40"/>
                  <a:gd name="T27" fmla="*/ 12 h 128"/>
                  <a:gd name="T28" fmla="*/ 20 w 40"/>
                  <a:gd name="T29" fmla="*/ 8 h 128"/>
                  <a:gd name="T30" fmla="*/ 24 w 40"/>
                  <a:gd name="T31" fmla="*/ 12 h 128"/>
                  <a:gd name="T32" fmla="*/ 24 w 40"/>
                  <a:gd name="T33" fmla="*/ 68 h 128"/>
                  <a:gd name="T34" fmla="*/ 20 w 40"/>
                  <a:gd name="T35" fmla="*/ 68 h 128"/>
                  <a:gd name="T36" fmla="*/ 16 w 40"/>
                  <a:gd name="T37" fmla="*/ 68 h 128"/>
                  <a:gd name="T38" fmla="*/ 16 w 40"/>
                  <a:gd name="T39" fmla="*/ 12 h 128"/>
                  <a:gd name="T40" fmla="*/ 24 w 40"/>
                  <a:gd name="T41" fmla="*/ 116 h 128"/>
                  <a:gd name="T42" fmla="*/ 20 w 40"/>
                  <a:gd name="T43" fmla="*/ 120 h 128"/>
                  <a:gd name="T44" fmla="*/ 16 w 40"/>
                  <a:gd name="T45" fmla="*/ 116 h 128"/>
                  <a:gd name="T46" fmla="*/ 16 w 40"/>
                  <a:gd name="T47" fmla="*/ 108 h 128"/>
                  <a:gd name="T48" fmla="*/ 20 w 40"/>
                  <a:gd name="T49" fmla="*/ 108 h 128"/>
                  <a:gd name="T50" fmla="*/ 24 w 40"/>
                  <a:gd name="T51" fmla="*/ 108 h 128"/>
                  <a:gd name="T52" fmla="*/ 24 w 40"/>
                  <a:gd name="T53" fmla="*/ 116 h 128"/>
                  <a:gd name="T54" fmla="*/ 31 w 40"/>
                  <a:gd name="T55" fmla="*/ 91 h 128"/>
                  <a:gd name="T56" fmla="*/ 31 w 40"/>
                  <a:gd name="T57" fmla="*/ 92 h 128"/>
                  <a:gd name="T58" fmla="*/ 30 w 40"/>
                  <a:gd name="T59" fmla="*/ 95 h 128"/>
                  <a:gd name="T60" fmla="*/ 30 w 40"/>
                  <a:gd name="T61" fmla="*/ 95 h 128"/>
                  <a:gd name="T62" fmla="*/ 27 w 40"/>
                  <a:gd name="T63" fmla="*/ 98 h 128"/>
                  <a:gd name="T64" fmla="*/ 27 w 40"/>
                  <a:gd name="T65" fmla="*/ 98 h 128"/>
                  <a:gd name="T66" fmla="*/ 24 w 40"/>
                  <a:gd name="T67" fmla="*/ 99 h 128"/>
                  <a:gd name="T68" fmla="*/ 20 w 40"/>
                  <a:gd name="T69" fmla="*/ 100 h 128"/>
                  <a:gd name="T70" fmla="*/ 16 w 40"/>
                  <a:gd name="T71" fmla="*/ 99 h 128"/>
                  <a:gd name="T72" fmla="*/ 13 w 40"/>
                  <a:gd name="T73" fmla="*/ 98 h 128"/>
                  <a:gd name="T74" fmla="*/ 13 w 40"/>
                  <a:gd name="T75" fmla="*/ 98 h 128"/>
                  <a:gd name="T76" fmla="*/ 10 w 40"/>
                  <a:gd name="T77" fmla="*/ 95 h 128"/>
                  <a:gd name="T78" fmla="*/ 10 w 40"/>
                  <a:gd name="T79" fmla="*/ 95 h 128"/>
                  <a:gd name="T80" fmla="*/ 9 w 40"/>
                  <a:gd name="T81" fmla="*/ 92 h 128"/>
                  <a:gd name="T82" fmla="*/ 9 w 40"/>
                  <a:gd name="T83" fmla="*/ 91 h 128"/>
                  <a:gd name="T84" fmla="*/ 8 w 40"/>
                  <a:gd name="T85" fmla="*/ 88 h 128"/>
                  <a:gd name="T86" fmla="*/ 9 w 40"/>
                  <a:gd name="T87" fmla="*/ 85 h 128"/>
                  <a:gd name="T88" fmla="*/ 9 w 40"/>
                  <a:gd name="T89" fmla="*/ 84 h 128"/>
                  <a:gd name="T90" fmla="*/ 10 w 40"/>
                  <a:gd name="T91" fmla="*/ 81 h 128"/>
                  <a:gd name="T92" fmla="*/ 10 w 40"/>
                  <a:gd name="T93" fmla="*/ 81 h 128"/>
                  <a:gd name="T94" fmla="*/ 13 w 40"/>
                  <a:gd name="T95" fmla="*/ 78 h 128"/>
                  <a:gd name="T96" fmla="*/ 13 w 40"/>
                  <a:gd name="T97" fmla="*/ 78 h 128"/>
                  <a:gd name="T98" fmla="*/ 16 w 40"/>
                  <a:gd name="T99" fmla="*/ 77 h 128"/>
                  <a:gd name="T100" fmla="*/ 20 w 40"/>
                  <a:gd name="T101" fmla="*/ 76 h 128"/>
                  <a:gd name="T102" fmla="*/ 24 w 40"/>
                  <a:gd name="T103" fmla="*/ 77 h 128"/>
                  <a:gd name="T104" fmla="*/ 27 w 40"/>
                  <a:gd name="T105" fmla="*/ 78 h 128"/>
                  <a:gd name="T106" fmla="*/ 27 w 40"/>
                  <a:gd name="T107" fmla="*/ 78 h 128"/>
                  <a:gd name="T108" fmla="*/ 30 w 40"/>
                  <a:gd name="T109" fmla="*/ 81 h 128"/>
                  <a:gd name="T110" fmla="*/ 30 w 40"/>
                  <a:gd name="T111" fmla="*/ 81 h 128"/>
                  <a:gd name="T112" fmla="*/ 31 w 40"/>
                  <a:gd name="T113" fmla="*/ 84 h 128"/>
                  <a:gd name="T114" fmla="*/ 31 w 40"/>
                  <a:gd name="T115" fmla="*/ 85 h 128"/>
                  <a:gd name="T116" fmla="*/ 32 w 40"/>
                  <a:gd name="T117" fmla="*/ 88 h 128"/>
                  <a:gd name="T118" fmla="*/ 31 w 40"/>
                  <a:gd name="T119" fmla="*/ 91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0" h="128">
                    <a:moveTo>
                      <a:pt x="32" y="72"/>
                    </a:move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5"/>
                      <a:pt x="27" y="0"/>
                      <a:pt x="20" y="0"/>
                    </a:cubicBezTo>
                    <a:cubicBezTo>
                      <a:pt x="13" y="0"/>
                      <a:pt x="8" y="5"/>
                      <a:pt x="8" y="12"/>
                    </a:cubicBezTo>
                    <a:cubicBezTo>
                      <a:pt x="8" y="72"/>
                      <a:pt x="8" y="72"/>
                      <a:pt x="8" y="72"/>
                    </a:cubicBezTo>
                    <a:cubicBezTo>
                      <a:pt x="3" y="76"/>
                      <a:pt x="0" y="81"/>
                      <a:pt x="0" y="88"/>
                    </a:cubicBezTo>
                    <a:cubicBezTo>
                      <a:pt x="0" y="95"/>
                      <a:pt x="3" y="100"/>
                      <a:pt x="8" y="104"/>
                    </a:cubicBezTo>
                    <a:cubicBezTo>
                      <a:pt x="8" y="116"/>
                      <a:pt x="8" y="116"/>
                      <a:pt x="8" y="116"/>
                    </a:cubicBezTo>
                    <a:cubicBezTo>
                      <a:pt x="8" y="123"/>
                      <a:pt x="13" y="128"/>
                      <a:pt x="20" y="128"/>
                    </a:cubicBezTo>
                    <a:cubicBezTo>
                      <a:pt x="27" y="128"/>
                      <a:pt x="32" y="123"/>
                      <a:pt x="32" y="116"/>
                    </a:cubicBezTo>
                    <a:cubicBezTo>
                      <a:pt x="32" y="104"/>
                      <a:pt x="32" y="104"/>
                      <a:pt x="32" y="104"/>
                    </a:cubicBezTo>
                    <a:cubicBezTo>
                      <a:pt x="37" y="100"/>
                      <a:pt x="40" y="95"/>
                      <a:pt x="40" y="88"/>
                    </a:cubicBezTo>
                    <a:cubicBezTo>
                      <a:pt x="40" y="81"/>
                      <a:pt x="37" y="76"/>
                      <a:pt x="32" y="72"/>
                    </a:cubicBezTo>
                    <a:close/>
                    <a:moveTo>
                      <a:pt x="16" y="12"/>
                    </a:moveTo>
                    <a:cubicBezTo>
                      <a:pt x="16" y="10"/>
                      <a:pt x="18" y="8"/>
                      <a:pt x="20" y="8"/>
                    </a:cubicBezTo>
                    <a:cubicBezTo>
                      <a:pt x="22" y="8"/>
                      <a:pt x="24" y="10"/>
                      <a:pt x="24" y="12"/>
                    </a:cubicBezTo>
                    <a:cubicBezTo>
                      <a:pt x="24" y="68"/>
                      <a:pt x="24" y="68"/>
                      <a:pt x="24" y="68"/>
                    </a:cubicBezTo>
                    <a:cubicBezTo>
                      <a:pt x="23" y="68"/>
                      <a:pt x="21" y="68"/>
                      <a:pt x="20" y="68"/>
                    </a:cubicBezTo>
                    <a:cubicBezTo>
                      <a:pt x="19" y="68"/>
                      <a:pt x="17" y="68"/>
                      <a:pt x="16" y="68"/>
                    </a:cubicBezTo>
                    <a:lnTo>
                      <a:pt x="16" y="12"/>
                    </a:lnTo>
                    <a:close/>
                    <a:moveTo>
                      <a:pt x="24" y="116"/>
                    </a:moveTo>
                    <a:cubicBezTo>
                      <a:pt x="24" y="118"/>
                      <a:pt x="22" y="120"/>
                      <a:pt x="20" y="120"/>
                    </a:cubicBezTo>
                    <a:cubicBezTo>
                      <a:pt x="18" y="120"/>
                      <a:pt x="16" y="118"/>
                      <a:pt x="16" y="116"/>
                    </a:cubicBezTo>
                    <a:cubicBezTo>
                      <a:pt x="16" y="108"/>
                      <a:pt x="16" y="108"/>
                      <a:pt x="16" y="108"/>
                    </a:cubicBezTo>
                    <a:cubicBezTo>
                      <a:pt x="17" y="108"/>
                      <a:pt x="19" y="108"/>
                      <a:pt x="20" y="108"/>
                    </a:cubicBezTo>
                    <a:cubicBezTo>
                      <a:pt x="21" y="108"/>
                      <a:pt x="23" y="108"/>
                      <a:pt x="24" y="108"/>
                    </a:cubicBezTo>
                    <a:lnTo>
                      <a:pt x="24" y="116"/>
                    </a:lnTo>
                    <a:close/>
                    <a:moveTo>
                      <a:pt x="31" y="91"/>
                    </a:moveTo>
                    <a:cubicBezTo>
                      <a:pt x="31" y="92"/>
                      <a:pt x="31" y="92"/>
                      <a:pt x="31" y="92"/>
                    </a:cubicBezTo>
                    <a:cubicBezTo>
                      <a:pt x="31" y="93"/>
                      <a:pt x="30" y="94"/>
                      <a:pt x="30" y="95"/>
                    </a:cubicBezTo>
                    <a:cubicBezTo>
                      <a:pt x="30" y="95"/>
                      <a:pt x="30" y="95"/>
                      <a:pt x="30" y="95"/>
                    </a:cubicBezTo>
                    <a:cubicBezTo>
                      <a:pt x="29" y="96"/>
                      <a:pt x="28" y="97"/>
                      <a:pt x="27" y="98"/>
                    </a:cubicBezTo>
                    <a:cubicBezTo>
                      <a:pt x="27" y="98"/>
                      <a:pt x="27" y="98"/>
                      <a:pt x="27" y="98"/>
                    </a:cubicBezTo>
                    <a:cubicBezTo>
                      <a:pt x="26" y="98"/>
                      <a:pt x="25" y="99"/>
                      <a:pt x="24" y="99"/>
                    </a:cubicBezTo>
                    <a:cubicBezTo>
                      <a:pt x="23" y="100"/>
                      <a:pt x="21" y="100"/>
                      <a:pt x="20" y="100"/>
                    </a:cubicBezTo>
                    <a:cubicBezTo>
                      <a:pt x="19" y="100"/>
                      <a:pt x="17" y="100"/>
                      <a:pt x="16" y="99"/>
                    </a:cubicBezTo>
                    <a:cubicBezTo>
                      <a:pt x="15" y="99"/>
                      <a:pt x="14" y="98"/>
                      <a:pt x="13" y="98"/>
                    </a:cubicBezTo>
                    <a:cubicBezTo>
                      <a:pt x="13" y="98"/>
                      <a:pt x="13" y="98"/>
                      <a:pt x="13" y="98"/>
                    </a:cubicBezTo>
                    <a:cubicBezTo>
                      <a:pt x="12" y="97"/>
                      <a:pt x="11" y="96"/>
                      <a:pt x="10" y="95"/>
                    </a:cubicBezTo>
                    <a:cubicBezTo>
                      <a:pt x="10" y="95"/>
                      <a:pt x="10" y="95"/>
                      <a:pt x="10" y="95"/>
                    </a:cubicBezTo>
                    <a:cubicBezTo>
                      <a:pt x="10" y="94"/>
                      <a:pt x="9" y="93"/>
                      <a:pt x="9" y="92"/>
                    </a:cubicBezTo>
                    <a:cubicBezTo>
                      <a:pt x="9" y="92"/>
                      <a:pt x="9" y="92"/>
                      <a:pt x="9" y="91"/>
                    </a:cubicBezTo>
                    <a:cubicBezTo>
                      <a:pt x="8" y="90"/>
                      <a:pt x="8" y="89"/>
                      <a:pt x="8" y="88"/>
                    </a:cubicBezTo>
                    <a:cubicBezTo>
                      <a:pt x="8" y="87"/>
                      <a:pt x="8" y="86"/>
                      <a:pt x="9" y="85"/>
                    </a:cubicBezTo>
                    <a:cubicBezTo>
                      <a:pt x="9" y="84"/>
                      <a:pt x="9" y="84"/>
                      <a:pt x="9" y="84"/>
                    </a:cubicBezTo>
                    <a:cubicBezTo>
                      <a:pt x="9" y="83"/>
                      <a:pt x="10" y="82"/>
                      <a:pt x="10" y="81"/>
                    </a:cubicBezTo>
                    <a:cubicBezTo>
                      <a:pt x="10" y="81"/>
                      <a:pt x="10" y="81"/>
                      <a:pt x="10" y="81"/>
                    </a:cubicBezTo>
                    <a:cubicBezTo>
                      <a:pt x="11" y="80"/>
                      <a:pt x="12" y="79"/>
                      <a:pt x="13" y="78"/>
                    </a:cubicBezTo>
                    <a:cubicBezTo>
                      <a:pt x="13" y="78"/>
                      <a:pt x="13" y="78"/>
                      <a:pt x="13" y="78"/>
                    </a:cubicBezTo>
                    <a:cubicBezTo>
                      <a:pt x="14" y="78"/>
                      <a:pt x="15" y="77"/>
                      <a:pt x="16" y="77"/>
                    </a:cubicBezTo>
                    <a:cubicBezTo>
                      <a:pt x="17" y="76"/>
                      <a:pt x="19" y="76"/>
                      <a:pt x="20" y="76"/>
                    </a:cubicBezTo>
                    <a:cubicBezTo>
                      <a:pt x="21" y="76"/>
                      <a:pt x="23" y="76"/>
                      <a:pt x="24" y="77"/>
                    </a:cubicBezTo>
                    <a:cubicBezTo>
                      <a:pt x="25" y="77"/>
                      <a:pt x="26" y="78"/>
                      <a:pt x="27" y="78"/>
                    </a:cubicBezTo>
                    <a:cubicBezTo>
                      <a:pt x="27" y="78"/>
                      <a:pt x="27" y="78"/>
                      <a:pt x="27" y="78"/>
                    </a:cubicBezTo>
                    <a:cubicBezTo>
                      <a:pt x="28" y="79"/>
                      <a:pt x="29" y="80"/>
                      <a:pt x="30" y="81"/>
                    </a:cubicBezTo>
                    <a:cubicBezTo>
                      <a:pt x="30" y="81"/>
                      <a:pt x="30" y="81"/>
                      <a:pt x="30" y="81"/>
                    </a:cubicBezTo>
                    <a:cubicBezTo>
                      <a:pt x="30" y="82"/>
                      <a:pt x="31" y="83"/>
                      <a:pt x="31" y="84"/>
                    </a:cubicBezTo>
                    <a:cubicBezTo>
                      <a:pt x="31" y="84"/>
                      <a:pt x="31" y="84"/>
                      <a:pt x="31" y="85"/>
                    </a:cubicBezTo>
                    <a:cubicBezTo>
                      <a:pt x="32" y="86"/>
                      <a:pt x="32" y="87"/>
                      <a:pt x="32" y="88"/>
                    </a:cubicBezTo>
                    <a:cubicBezTo>
                      <a:pt x="32" y="89"/>
                      <a:pt x="32" y="90"/>
                      <a:pt x="31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386" name="Group 385"/>
            <p:cNvGrpSpPr/>
            <p:nvPr/>
          </p:nvGrpSpPr>
          <p:grpSpPr>
            <a:xfrm rot="20273571">
              <a:off x="7325599" y="1850833"/>
              <a:ext cx="730850" cy="686486"/>
              <a:chOff x="5160963" y="4846638"/>
              <a:chExt cx="496887" cy="466725"/>
            </a:xfrm>
            <a:solidFill>
              <a:schemeClr val="bg1"/>
            </a:solidFill>
          </p:grpSpPr>
          <p:sp>
            <p:nvSpPr>
              <p:cNvPr id="387" name="Oval 17"/>
              <p:cNvSpPr>
                <a:spLocks noChangeArrowheads="1"/>
              </p:cNvSpPr>
              <p:nvPr/>
            </p:nvSpPr>
            <p:spPr bwMode="auto">
              <a:xfrm>
                <a:off x="5402263" y="5102226"/>
                <a:ext cx="60325" cy="603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88" name="Freeform 18"/>
              <p:cNvSpPr>
                <a:spLocks noEditPoints="1"/>
              </p:cNvSpPr>
              <p:nvPr/>
            </p:nvSpPr>
            <p:spPr bwMode="auto">
              <a:xfrm>
                <a:off x="5160963" y="4846638"/>
                <a:ext cx="496887" cy="466725"/>
              </a:xfrm>
              <a:custGeom>
                <a:avLst/>
                <a:gdLst>
                  <a:gd name="T0" fmla="*/ 116 w 132"/>
                  <a:gd name="T1" fmla="*/ 48 h 124"/>
                  <a:gd name="T2" fmla="*/ 116 w 132"/>
                  <a:gd name="T3" fmla="*/ 22 h 124"/>
                  <a:gd name="T4" fmla="*/ 104 w 132"/>
                  <a:gd name="T5" fmla="*/ 0 h 124"/>
                  <a:gd name="T6" fmla="*/ 22 w 132"/>
                  <a:gd name="T7" fmla="*/ 0 h 124"/>
                  <a:gd name="T8" fmla="*/ 0 w 132"/>
                  <a:gd name="T9" fmla="*/ 102 h 124"/>
                  <a:gd name="T10" fmla="*/ 94 w 132"/>
                  <a:gd name="T11" fmla="*/ 124 h 124"/>
                  <a:gd name="T12" fmla="*/ 116 w 132"/>
                  <a:gd name="T13" fmla="*/ 96 h 124"/>
                  <a:gd name="T14" fmla="*/ 116 w 132"/>
                  <a:gd name="T15" fmla="*/ 48 h 124"/>
                  <a:gd name="T16" fmla="*/ 88 w 132"/>
                  <a:gd name="T17" fmla="*/ 8 h 124"/>
                  <a:gd name="T18" fmla="*/ 108 w 132"/>
                  <a:gd name="T19" fmla="*/ 12 h 124"/>
                  <a:gd name="T20" fmla="*/ 108 w 132"/>
                  <a:gd name="T21" fmla="*/ 24 h 124"/>
                  <a:gd name="T22" fmla="*/ 104 w 132"/>
                  <a:gd name="T23" fmla="*/ 36 h 124"/>
                  <a:gd name="T24" fmla="*/ 104 w 132"/>
                  <a:gd name="T25" fmla="*/ 32 h 124"/>
                  <a:gd name="T26" fmla="*/ 104 w 132"/>
                  <a:gd name="T27" fmla="*/ 16 h 124"/>
                  <a:gd name="T28" fmla="*/ 16 w 132"/>
                  <a:gd name="T29" fmla="*/ 12 h 124"/>
                  <a:gd name="T30" fmla="*/ 12 w 132"/>
                  <a:gd name="T31" fmla="*/ 24 h 124"/>
                  <a:gd name="T32" fmla="*/ 8 w 132"/>
                  <a:gd name="T33" fmla="*/ 22 h 124"/>
                  <a:gd name="T34" fmla="*/ 100 w 132"/>
                  <a:gd name="T35" fmla="*/ 20 h 124"/>
                  <a:gd name="T36" fmla="*/ 16 w 132"/>
                  <a:gd name="T37" fmla="*/ 16 h 124"/>
                  <a:gd name="T38" fmla="*/ 100 w 132"/>
                  <a:gd name="T39" fmla="*/ 20 h 124"/>
                  <a:gd name="T40" fmla="*/ 100 w 132"/>
                  <a:gd name="T41" fmla="*/ 28 h 124"/>
                  <a:gd name="T42" fmla="*/ 16 w 132"/>
                  <a:gd name="T43" fmla="*/ 24 h 124"/>
                  <a:gd name="T44" fmla="*/ 100 w 132"/>
                  <a:gd name="T45" fmla="*/ 32 h 124"/>
                  <a:gd name="T46" fmla="*/ 88 w 132"/>
                  <a:gd name="T47" fmla="*/ 36 h 124"/>
                  <a:gd name="T48" fmla="*/ 16 w 132"/>
                  <a:gd name="T49" fmla="*/ 35 h 124"/>
                  <a:gd name="T50" fmla="*/ 100 w 132"/>
                  <a:gd name="T51" fmla="*/ 32 h 124"/>
                  <a:gd name="T52" fmla="*/ 94 w 132"/>
                  <a:gd name="T53" fmla="*/ 116 h 124"/>
                  <a:gd name="T54" fmla="*/ 8 w 132"/>
                  <a:gd name="T55" fmla="*/ 102 h 124"/>
                  <a:gd name="T56" fmla="*/ 22 w 132"/>
                  <a:gd name="T57" fmla="*/ 44 h 124"/>
                  <a:gd name="T58" fmla="*/ 104 w 132"/>
                  <a:gd name="T59" fmla="*/ 44 h 124"/>
                  <a:gd name="T60" fmla="*/ 108 w 132"/>
                  <a:gd name="T61" fmla="*/ 56 h 124"/>
                  <a:gd name="T62" fmla="*/ 52 w 132"/>
                  <a:gd name="T63" fmla="*/ 76 h 124"/>
                  <a:gd name="T64" fmla="*/ 108 w 132"/>
                  <a:gd name="T65" fmla="*/ 96 h 124"/>
                  <a:gd name="T66" fmla="*/ 113 w 132"/>
                  <a:gd name="T67" fmla="*/ 88 h 124"/>
                  <a:gd name="T68" fmla="*/ 60 w 132"/>
                  <a:gd name="T69" fmla="*/ 76 h 124"/>
                  <a:gd name="T70" fmla="*/ 108 w 132"/>
                  <a:gd name="T71" fmla="*/ 64 h 124"/>
                  <a:gd name="T72" fmla="*/ 115 w 132"/>
                  <a:gd name="T73" fmla="*/ 59 h 124"/>
                  <a:gd name="T74" fmla="*/ 120 w 132"/>
                  <a:gd name="T75" fmla="*/ 72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2" h="124">
                    <a:moveTo>
                      <a:pt x="116" y="48"/>
                    </a:moveTo>
                    <a:cubicBezTo>
                      <a:pt x="116" y="48"/>
                      <a:pt x="116" y="48"/>
                      <a:pt x="116" y="48"/>
                    </a:cubicBezTo>
                    <a:cubicBezTo>
                      <a:pt x="116" y="24"/>
                      <a:pt x="116" y="24"/>
                      <a:pt x="116" y="24"/>
                    </a:cubicBezTo>
                    <a:cubicBezTo>
                      <a:pt x="116" y="22"/>
                      <a:pt x="116" y="22"/>
                      <a:pt x="116" y="22"/>
                    </a:cubicBezTo>
                    <a:cubicBezTo>
                      <a:pt x="116" y="12"/>
                      <a:pt x="116" y="12"/>
                      <a:pt x="116" y="12"/>
                    </a:cubicBezTo>
                    <a:cubicBezTo>
                      <a:pt x="116" y="5"/>
                      <a:pt x="111" y="0"/>
                      <a:pt x="104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0" y="114"/>
                      <a:pt x="10" y="124"/>
                      <a:pt x="22" y="124"/>
                    </a:cubicBezTo>
                    <a:cubicBezTo>
                      <a:pt x="94" y="124"/>
                      <a:pt x="94" y="124"/>
                      <a:pt x="94" y="124"/>
                    </a:cubicBezTo>
                    <a:cubicBezTo>
                      <a:pt x="106" y="124"/>
                      <a:pt x="116" y="114"/>
                      <a:pt x="116" y="102"/>
                    </a:cubicBezTo>
                    <a:cubicBezTo>
                      <a:pt x="116" y="96"/>
                      <a:pt x="116" y="96"/>
                      <a:pt x="116" y="96"/>
                    </a:cubicBezTo>
                    <a:cubicBezTo>
                      <a:pt x="116" y="96"/>
                      <a:pt x="116" y="96"/>
                      <a:pt x="116" y="96"/>
                    </a:cubicBezTo>
                    <a:cubicBezTo>
                      <a:pt x="132" y="84"/>
                      <a:pt x="132" y="60"/>
                      <a:pt x="116" y="48"/>
                    </a:cubicBezTo>
                    <a:close/>
                    <a:moveTo>
                      <a:pt x="22" y="8"/>
                    </a:moveTo>
                    <a:cubicBezTo>
                      <a:pt x="88" y="8"/>
                      <a:pt x="88" y="8"/>
                      <a:pt x="88" y="8"/>
                    </a:cubicBezTo>
                    <a:cubicBezTo>
                      <a:pt x="104" y="8"/>
                      <a:pt x="104" y="8"/>
                      <a:pt x="104" y="8"/>
                    </a:cubicBezTo>
                    <a:cubicBezTo>
                      <a:pt x="106" y="8"/>
                      <a:pt x="108" y="10"/>
                      <a:pt x="108" y="12"/>
                    </a:cubicBezTo>
                    <a:cubicBezTo>
                      <a:pt x="108" y="22"/>
                      <a:pt x="108" y="22"/>
                      <a:pt x="108" y="22"/>
                    </a:cubicBezTo>
                    <a:cubicBezTo>
                      <a:pt x="108" y="24"/>
                      <a:pt x="108" y="24"/>
                      <a:pt x="108" y="24"/>
                    </a:cubicBezTo>
                    <a:cubicBezTo>
                      <a:pt x="108" y="37"/>
                      <a:pt x="108" y="37"/>
                      <a:pt x="108" y="37"/>
                    </a:cubicBezTo>
                    <a:cubicBezTo>
                      <a:pt x="107" y="36"/>
                      <a:pt x="105" y="36"/>
                      <a:pt x="104" y="36"/>
                    </a:cubicBezTo>
                    <a:cubicBezTo>
                      <a:pt x="104" y="36"/>
                      <a:pt x="104" y="36"/>
                      <a:pt x="104" y="36"/>
                    </a:cubicBezTo>
                    <a:cubicBezTo>
                      <a:pt x="104" y="32"/>
                      <a:pt x="104" y="32"/>
                      <a:pt x="104" y="32"/>
                    </a:cubicBezTo>
                    <a:cubicBezTo>
                      <a:pt x="104" y="24"/>
                      <a:pt x="104" y="24"/>
                      <a:pt x="104" y="24"/>
                    </a:cubicBezTo>
                    <a:cubicBezTo>
                      <a:pt x="104" y="16"/>
                      <a:pt x="104" y="16"/>
                      <a:pt x="104" y="16"/>
                    </a:cubicBezTo>
                    <a:cubicBezTo>
                      <a:pt x="104" y="14"/>
                      <a:pt x="102" y="12"/>
                      <a:pt x="100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4" y="12"/>
                      <a:pt x="12" y="14"/>
                      <a:pt x="12" y="16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0" y="29"/>
                      <a:pt x="8" y="26"/>
                      <a:pt x="8" y="22"/>
                    </a:cubicBezTo>
                    <a:cubicBezTo>
                      <a:pt x="8" y="14"/>
                      <a:pt x="14" y="8"/>
                      <a:pt x="22" y="8"/>
                    </a:cubicBezTo>
                    <a:close/>
                    <a:moveTo>
                      <a:pt x="100" y="20"/>
                    </a:move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00" y="16"/>
                      <a:pt x="100" y="16"/>
                      <a:pt x="100" y="16"/>
                    </a:cubicBezTo>
                    <a:lnTo>
                      <a:pt x="100" y="20"/>
                    </a:lnTo>
                    <a:close/>
                    <a:moveTo>
                      <a:pt x="100" y="24"/>
                    </a:moveTo>
                    <a:cubicBezTo>
                      <a:pt x="100" y="28"/>
                      <a:pt x="100" y="28"/>
                      <a:pt x="100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4"/>
                      <a:pt x="16" y="24"/>
                      <a:pt x="16" y="24"/>
                    </a:cubicBezTo>
                    <a:lnTo>
                      <a:pt x="100" y="24"/>
                    </a:lnTo>
                    <a:close/>
                    <a:moveTo>
                      <a:pt x="100" y="32"/>
                    </a:moveTo>
                    <a:cubicBezTo>
                      <a:pt x="100" y="36"/>
                      <a:pt x="100" y="36"/>
                      <a:pt x="100" y="36"/>
                    </a:cubicBezTo>
                    <a:cubicBezTo>
                      <a:pt x="88" y="36"/>
                      <a:pt x="88" y="36"/>
                      <a:pt x="88" y="36"/>
                    </a:cubicBezTo>
                    <a:cubicBezTo>
                      <a:pt x="22" y="36"/>
                      <a:pt x="22" y="36"/>
                      <a:pt x="22" y="36"/>
                    </a:cubicBezTo>
                    <a:cubicBezTo>
                      <a:pt x="20" y="36"/>
                      <a:pt x="18" y="35"/>
                      <a:pt x="16" y="35"/>
                    </a:cubicBezTo>
                    <a:cubicBezTo>
                      <a:pt x="16" y="32"/>
                      <a:pt x="16" y="32"/>
                      <a:pt x="16" y="32"/>
                    </a:cubicBezTo>
                    <a:lnTo>
                      <a:pt x="100" y="32"/>
                    </a:lnTo>
                    <a:close/>
                    <a:moveTo>
                      <a:pt x="108" y="102"/>
                    </a:moveTo>
                    <a:cubicBezTo>
                      <a:pt x="108" y="110"/>
                      <a:pt x="102" y="116"/>
                      <a:pt x="94" y="116"/>
                    </a:cubicBezTo>
                    <a:cubicBezTo>
                      <a:pt x="22" y="116"/>
                      <a:pt x="22" y="116"/>
                      <a:pt x="22" y="116"/>
                    </a:cubicBezTo>
                    <a:cubicBezTo>
                      <a:pt x="14" y="116"/>
                      <a:pt x="8" y="110"/>
                      <a:pt x="8" y="102"/>
                    </a:cubicBezTo>
                    <a:cubicBezTo>
                      <a:pt x="8" y="39"/>
                      <a:pt x="8" y="39"/>
                      <a:pt x="8" y="39"/>
                    </a:cubicBezTo>
                    <a:cubicBezTo>
                      <a:pt x="12" y="42"/>
                      <a:pt x="17" y="44"/>
                      <a:pt x="22" y="44"/>
                    </a:cubicBezTo>
                    <a:cubicBezTo>
                      <a:pt x="88" y="44"/>
                      <a:pt x="88" y="44"/>
                      <a:pt x="88" y="44"/>
                    </a:cubicBezTo>
                    <a:cubicBezTo>
                      <a:pt x="104" y="44"/>
                      <a:pt x="104" y="44"/>
                      <a:pt x="104" y="44"/>
                    </a:cubicBezTo>
                    <a:cubicBezTo>
                      <a:pt x="106" y="44"/>
                      <a:pt x="108" y="46"/>
                      <a:pt x="108" y="48"/>
                    </a:cubicBezTo>
                    <a:cubicBezTo>
                      <a:pt x="108" y="56"/>
                      <a:pt x="108" y="56"/>
                      <a:pt x="108" y="56"/>
                    </a:cubicBezTo>
                    <a:cubicBezTo>
                      <a:pt x="72" y="56"/>
                      <a:pt x="72" y="56"/>
                      <a:pt x="72" y="56"/>
                    </a:cubicBezTo>
                    <a:cubicBezTo>
                      <a:pt x="61" y="56"/>
                      <a:pt x="52" y="65"/>
                      <a:pt x="52" y="76"/>
                    </a:cubicBezTo>
                    <a:cubicBezTo>
                      <a:pt x="52" y="87"/>
                      <a:pt x="61" y="96"/>
                      <a:pt x="72" y="96"/>
                    </a:cubicBezTo>
                    <a:cubicBezTo>
                      <a:pt x="108" y="96"/>
                      <a:pt x="108" y="96"/>
                      <a:pt x="108" y="96"/>
                    </a:cubicBezTo>
                    <a:lnTo>
                      <a:pt x="108" y="102"/>
                    </a:lnTo>
                    <a:close/>
                    <a:moveTo>
                      <a:pt x="113" y="88"/>
                    </a:moveTo>
                    <a:cubicBezTo>
                      <a:pt x="72" y="88"/>
                      <a:pt x="72" y="88"/>
                      <a:pt x="72" y="88"/>
                    </a:cubicBezTo>
                    <a:cubicBezTo>
                      <a:pt x="65" y="88"/>
                      <a:pt x="60" y="83"/>
                      <a:pt x="60" y="76"/>
                    </a:cubicBezTo>
                    <a:cubicBezTo>
                      <a:pt x="60" y="69"/>
                      <a:pt x="65" y="64"/>
                      <a:pt x="72" y="64"/>
                    </a:cubicBezTo>
                    <a:cubicBezTo>
                      <a:pt x="108" y="64"/>
                      <a:pt x="108" y="64"/>
                      <a:pt x="108" y="64"/>
                    </a:cubicBezTo>
                    <a:cubicBezTo>
                      <a:pt x="110" y="64"/>
                      <a:pt x="113" y="63"/>
                      <a:pt x="114" y="61"/>
                    </a:cubicBezTo>
                    <a:cubicBezTo>
                      <a:pt x="115" y="60"/>
                      <a:pt x="115" y="60"/>
                      <a:pt x="115" y="59"/>
                    </a:cubicBezTo>
                    <a:cubicBezTo>
                      <a:pt x="115" y="59"/>
                      <a:pt x="116" y="59"/>
                      <a:pt x="116" y="59"/>
                    </a:cubicBezTo>
                    <a:cubicBezTo>
                      <a:pt x="118" y="62"/>
                      <a:pt x="120" y="67"/>
                      <a:pt x="120" y="72"/>
                    </a:cubicBezTo>
                    <a:cubicBezTo>
                      <a:pt x="120" y="78"/>
                      <a:pt x="118" y="84"/>
                      <a:pt x="113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 rot="20272287">
              <a:off x="7205574" y="2597209"/>
              <a:ext cx="1529446" cy="754072"/>
              <a:chOff x="5331277" y="292021"/>
              <a:chExt cx="1529446" cy="754072"/>
            </a:xfrm>
          </p:grpSpPr>
          <p:sp>
            <p:nvSpPr>
              <p:cNvPr id="390" name="Rectangle 389"/>
              <p:cNvSpPr/>
              <p:nvPr/>
            </p:nvSpPr>
            <p:spPr>
              <a:xfrm>
                <a:off x="5331277" y="567550"/>
                <a:ext cx="1529446" cy="4785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hr-HR" sz="1400" dirty="0" smtClean="0">
                    <a:solidFill>
                      <a:schemeClr val="bg1"/>
                    </a:solidFill>
                  </a:rPr>
                  <a:t>Praćenje realizacije i analiza rezultata</a:t>
                </a:r>
                <a:endParaRPr lang="id-ID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91" name="TextBox 390"/>
              <p:cNvSpPr txBox="1"/>
              <p:nvPr/>
            </p:nvSpPr>
            <p:spPr>
              <a:xfrm>
                <a:off x="5695487" y="292021"/>
                <a:ext cx="801033" cy="3377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hr-HR" b="1" dirty="0" smtClean="0">
                    <a:solidFill>
                      <a:schemeClr val="bg1"/>
                    </a:solidFill>
                  </a:rPr>
                  <a:t>Analiza</a:t>
                </a:r>
                <a:endParaRPr lang="id-ID" b="1" dirty="0">
                  <a:solidFill>
                    <a:schemeClr val="bg1"/>
                  </a:solidFill>
                </a:endParaRPr>
              </a:p>
            </p:txBody>
          </p:sp>
        </p:grpSp>
      </p:grpSp>
      <p:cxnSp>
        <p:nvCxnSpPr>
          <p:cNvPr id="41" name="Straight Connector 40"/>
          <p:cNvCxnSpPr/>
          <p:nvPr/>
        </p:nvCxnSpPr>
        <p:spPr>
          <a:xfrm>
            <a:off x="5340169" y="1737186"/>
            <a:ext cx="0" cy="38989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027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6" grpId="0"/>
      <p:bldP spid="204" grpId="0"/>
      <p:bldP spid="363" grpId="0"/>
      <p:bldP spid="365" grpId="0"/>
      <p:bldP spid="366" grpId="0"/>
    </p:bldLst>
  </p:timing>
</p:sld>
</file>

<file path=ppt/theme/theme1.xml><?xml version="1.0" encoding="utf-8"?>
<a:theme xmlns:a="http://schemas.openxmlformats.org/drawingml/2006/main" name="Office Theme">
  <a:themeElements>
    <a:clrScheme name="Ever-Blu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80B9"/>
      </a:accent1>
      <a:accent2>
        <a:srgbClr val="2D8AC9"/>
      </a:accent2>
      <a:accent3>
        <a:srgbClr val="3693D2"/>
      </a:accent3>
      <a:accent4>
        <a:srgbClr val="50A1D8"/>
      </a:accent4>
      <a:accent5>
        <a:srgbClr val="65ACDD"/>
      </a:accent5>
      <a:accent6>
        <a:srgbClr val="7EBAE2"/>
      </a:accent6>
      <a:hlink>
        <a:srgbClr val="0563C1"/>
      </a:hlink>
      <a:folHlink>
        <a:srgbClr val="954F72"/>
      </a:folHlink>
    </a:clrScheme>
    <a:fontScheme name="Custom 1">
      <a:majorFont>
        <a:latin typeface="Source Sans Pro Ligh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9148</TotalTime>
  <Words>711</Words>
  <Application>Microsoft Office PowerPoint</Application>
  <PresentationFormat>Custom</PresentationFormat>
  <Paragraphs>202</Paragraphs>
  <Slides>12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Logistika</vt:lpstr>
      <vt:lpstr>Optimizacija ruta dostave</vt:lpstr>
      <vt:lpstr>Praćenje i analiza</vt:lpstr>
      <vt:lpstr>PowerPoint Presentation</vt:lpstr>
      <vt:lpstr>PowerPoint Presentation</vt:lpstr>
      <vt:lpstr>PowerPoint Presentation</vt:lpstr>
      <vt:lpstr>PowerPoint Presentation</vt:lpstr>
    </vt:vector>
  </TitlesOfParts>
  <Company>SignAddict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AbuSina</dc:creator>
  <cp:lastModifiedBy>Davor</cp:lastModifiedBy>
  <cp:revision>990</cp:revision>
  <dcterms:created xsi:type="dcterms:W3CDTF">2014-09-15T07:14:39Z</dcterms:created>
  <dcterms:modified xsi:type="dcterms:W3CDTF">2017-03-28T11:17:51Z</dcterms:modified>
</cp:coreProperties>
</file>