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3" r:id="rId3"/>
    <p:sldId id="477" r:id="rId4"/>
    <p:sldId id="479" r:id="rId5"/>
    <p:sldId id="480" r:id="rId6"/>
    <p:sldId id="481" r:id="rId7"/>
    <p:sldId id="482" r:id="rId8"/>
    <p:sldId id="483" r:id="rId9"/>
    <p:sldId id="484" r:id="rId10"/>
    <p:sldId id="485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1"/>
    <a:srgbClr val="5496D0"/>
    <a:srgbClr val="5F9DD3"/>
    <a:srgbClr val="90B4DF"/>
    <a:srgbClr val="277DAE"/>
    <a:srgbClr val="ADC9E7"/>
    <a:srgbClr val="044B89"/>
    <a:srgbClr val="F8F8F8"/>
    <a:srgbClr val="BA9F72"/>
    <a:srgbClr val="D8C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9280" autoAdjust="0"/>
  </p:normalViewPr>
  <p:slideViewPr>
    <p:cSldViewPr>
      <p:cViewPr varScale="1">
        <p:scale>
          <a:sx n="109" d="100"/>
          <a:sy n="109" d="100"/>
        </p:scale>
        <p:origin x="-420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0301D-F66F-458A-9D46-0932C5DF7AAC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D8866A-684B-4641-8583-D1C928AE3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2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436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7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860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4998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38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21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97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0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67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40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26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EBF71-793A-440A-922C-1CBEC40F9778}" type="datetimeFigureOut">
              <a:rPr lang="en-US" smtClean="0"/>
              <a:t>7/6/2020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198DC-2EF7-4B34-A789-AD3A4CDEBD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skytrack.net" TargetMode="External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artronic.net/" TargetMode="External"/><Relationship Id="rId4" Type="http://schemas.openxmlformats.org/officeDocument/2006/relationships/hyperlink" Target="http://www.skytrack.net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1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321" y="1544"/>
            <a:ext cx="5608441" cy="5141955"/>
          </a:xfrm>
          <a:prstGeom prst="rect">
            <a:avLst/>
          </a:prstGeom>
        </p:spPr>
      </p:pic>
      <p:grpSp>
        <p:nvGrpSpPr>
          <p:cNvPr id="1029" name="Group 1028"/>
          <p:cNvGrpSpPr/>
          <p:nvPr/>
        </p:nvGrpSpPr>
        <p:grpSpPr>
          <a:xfrm>
            <a:off x="3196392" y="2083949"/>
            <a:ext cx="3911295" cy="984942"/>
            <a:chOff x="2255838" y="1672835"/>
            <a:chExt cx="6929099" cy="1744884"/>
          </a:xfrm>
        </p:grpSpPr>
        <p:sp>
          <p:nvSpPr>
            <p:cNvPr id="30" name="Rectangle 28"/>
            <p:cNvSpPr>
              <a:spLocks noChangeArrowheads="1"/>
            </p:cNvSpPr>
            <p:nvPr/>
          </p:nvSpPr>
          <p:spPr bwMode="auto">
            <a:xfrm>
              <a:off x="3956831" y="2134743"/>
              <a:ext cx="5228106" cy="763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hr-HR" sz="2800" b="1" dirty="0" smtClean="0">
                  <a:solidFill>
                    <a:schemeClr val="bg1"/>
                  </a:solidFill>
                  <a:latin typeface="Lato" pitchFamily="34" charset="0"/>
                  <a:cs typeface="Arial" pitchFamily="34" charset="0"/>
                </a:rPr>
                <a:t>Digitalna Logistika</a:t>
              </a:r>
              <a:endParaRPr kumimoji="0" lang="en-US" sz="3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983817" y="1672835"/>
              <a:ext cx="2464963" cy="381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 Light" pitchFamily="34" charset="0"/>
                  <a:cs typeface="Arial" pitchFamily="34" charset="0"/>
                </a:rPr>
                <a:t>Paperless</a:t>
              </a:r>
              <a:r>
                <a:rPr kumimoji="0" lang="hr-HR" sz="1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 Light" pitchFamily="34" charset="0"/>
                  <a:cs typeface="Arial" pitchFamily="34" charset="0"/>
                </a:rPr>
                <a:t> </a:t>
              </a:r>
              <a:r>
                <a:rPr kumimoji="0" lang="hr-HR" sz="1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 Light" pitchFamily="34" charset="0"/>
                  <a:cs typeface="Arial" pitchFamily="34" charset="0"/>
                </a:rPr>
                <a:t>delivery</a:t>
              </a:r>
              <a:endParaRPr kumimoji="0" lang="en-US" sz="7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2255838" y="1895475"/>
              <a:ext cx="1438275" cy="1441450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3000">
                  <a:schemeClr val="accent5"/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024" name="Freeform 30"/>
            <p:cNvSpPr>
              <a:spLocks noEditPoints="1"/>
            </p:cNvSpPr>
            <p:nvPr/>
          </p:nvSpPr>
          <p:spPr bwMode="auto">
            <a:xfrm>
              <a:off x="2455863" y="2098675"/>
              <a:ext cx="520700" cy="51752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025" name="Freeform 31"/>
            <p:cNvSpPr>
              <a:spLocks noEditPoints="1"/>
            </p:cNvSpPr>
            <p:nvPr/>
          </p:nvSpPr>
          <p:spPr bwMode="auto">
            <a:xfrm>
              <a:off x="2455863" y="2616200"/>
              <a:ext cx="520700" cy="51752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027" name="Freeform 32"/>
            <p:cNvSpPr>
              <a:spLocks noEditPoints="1"/>
            </p:cNvSpPr>
            <p:nvPr/>
          </p:nvSpPr>
          <p:spPr bwMode="auto">
            <a:xfrm>
              <a:off x="2976563" y="2616200"/>
              <a:ext cx="517525" cy="51752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028" name="Freeform 33"/>
            <p:cNvSpPr>
              <a:spLocks noEditPoints="1"/>
            </p:cNvSpPr>
            <p:nvPr/>
          </p:nvSpPr>
          <p:spPr bwMode="auto">
            <a:xfrm>
              <a:off x="2976563" y="2098675"/>
              <a:ext cx="517525" cy="51752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39" name="Rectangle 22"/>
            <p:cNvSpPr>
              <a:spLocks noChangeArrowheads="1"/>
            </p:cNvSpPr>
            <p:nvPr/>
          </p:nvSpPr>
          <p:spPr bwMode="auto">
            <a:xfrm>
              <a:off x="3983817" y="3145097"/>
              <a:ext cx="3842274" cy="2726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10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" pitchFamily="34" charset="0"/>
                  <a:cs typeface="Arial" pitchFamily="34" charset="0"/>
                </a:rPr>
                <a:t>OPTIMIZING</a:t>
              </a:r>
              <a:r>
                <a:rPr kumimoji="0" lang="hr-HR" sz="1000" b="0" i="0" u="none" strike="noStrike" cap="none" normalizeH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" pitchFamily="34" charset="0"/>
                  <a:cs typeface="Arial" pitchFamily="34" charset="0"/>
                </a:rPr>
                <a:t> TRACKING ANALYZING</a:t>
              </a:r>
              <a:endParaRPr kumimoji="0" lang="en-US" sz="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ato" pitchFamily="34" charset="0"/>
                <a:cs typeface="Arial" pitchFamily="34" charset="0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rgbClr val="044B89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4526632"/>
            <a:ext cx="1371600" cy="224468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14" name="Picture 2" descr="C:\TEMP\Davor\SkyTrack bijel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00871"/>
            <a:ext cx="1375225" cy="836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12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-7621" y="0"/>
            <a:ext cx="5265421" cy="51435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677568" y="429604"/>
            <a:ext cx="3009232" cy="568113"/>
            <a:chOff x="5677568" y="429604"/>
            <a:chExt cx="3009232" cy="568113"/>
          </a:xfrm>
        </p:grpSpPr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5757358" y="429604"/>
              <a:ext cx="1080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400" dirty="0" smtClean="0">
                  <a:solidFill>
                    <a:schemeClr val="bg1"/>
                  </a:solidFill>
                  <a:latin typeface="Lato" pitchFamily="34" charset="0"/>
                  <a:cs typeface="Arial" pitchFamily="34" charset="0"/>
                </a:rPr>
                <a:t>Kontakt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ato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677568" y="751496"/>
              <a:ext cx="30092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  <a:latin typeface="Lato" pitchFamily="34" charset="0"/>
                </a:rPr>
                <a:t>This is example  for a subtitle</a:t>
              </a:r>
            </a:p>
          </p:txBody>
        </p:sp>
      </p:grpSp>
      <p:sp>
        <p:nvSpPr>
          <p:cNvPr id="32" name="Rectangle 31"/>
          <p:cNvSpPr/>
          <p:nvPr/>
        </p:nvSpPr>
        <p:spPr>
          <a:xfrm>
            <a:off x="5795462" y="990564"/>
            <a:ext cx="1040914" cy="28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Lato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724982" y="2681818"/>
            <a:ext cx="2276021" cy="1355436"/>
            <a:chOff x="5724982" y="2681818"/>
            <a:chExt cx="2276021" cy="1355436"/>
          </a:xfrm>
        </p:grpSpPr>
        <p:sp>
          <p:nvSpPr>
            <p:cNvPr id="35" name="TextBox 34"/>
            <p:cNvSpPr txBox="1"/>
            <p:nvPr/>
          </p:nvSpPr>
          <p:spPr>
            <a:xfrm>
              <a:off x="5846899" y="2681818"/>
              <a:ext cx="2154104" cy="1355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14000"/>
                </a:lnSpc>
              </a:pPr>
              <a:r>
                <a:rPr lang="hr-HR" sz="1200" dirty="0" smtClean="0">
                  <a:solidFill>
                    <a:schemeClr val="accent6"/>
                  </a:solidFill>
                  <a:latin typeface="Lato Bold" pitchFamily="34" charset="0"/>
                </a:rPr>
                <a:t>Sveti Duh 85, 10000 Zagreb</a:t>
              </a:r>
              <a:endParaRPr lang="en-US" sz="1200" dirty="0" smtClean="0">
                <a:solidFill>
                  <a:schemeClr val="accent6"/>
                </a:solidFill>
                <a:latin typeface="Lato Bold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hr-HR" sz="1000" dirty="0" err="1" smtClean="0">
                  <a:solidFill>
                    <a:schemeClr val="bg1"/>
                  </a:solidFill>
                  <a:latin typeface="Lato" pitchFamily="34" charset="0"/>
                </a:rPr>
                <a:t>Tel</a:t>
              </a: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</a:rPr>
                <a:t>: </a:t>
              </a:r>
              <a:r>
                <a:rPr lang="en-US" sz="1000" dirty="0" smtClean="0">
                  <a:solidFill>
                    <a:schemeClr val="bg1"/>
                  </a:solidFill>
                  <a:latin typeface="Lato" pitchFamily="34" charset="0"/>
                </a:rPr>
                <a:t>+</a:t>
              </a: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</a:rPr>
                <a:t>385 1 3700 595</a:t>
              </a:r>
              <a:endParaRPr lang="en-US" sz="1000" dirty="0" smtClean="0">
                <a:solidFill>
                  <a:schemeClr val="bg1"/>
                </a:solidFill>
                <a:latin typeface="Lato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hr-HR" sz="1000" dirty="0" err="1" smtClean="0">
                  <a:solidFill>
                    <a:schemeClr val="bg1"/>
                  </a:solidFill>
                  <a:latin typeface="Lato" pitchFamily="34" charset="0"/>
                </a:rPr>
                <a:t>Fax</a:t>
              </a: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</a:rPr>
                <a:t>: +385 1 3774 541</a:t>
              </a:r>
              <a:endParaRPr lang="en-US" sz="1000" dirty="0">
                <a:solidFill>
                  <a:schemeClr val="bg1"/>
                </a:solidFill>
                <a:latin typeface="Lato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hr-HR" sz="1000" dirty="0" err="1" smtClean="0">
                  <a:solidFill>
                    <a:schemeClr val="bg1"/>
                  </a:solidFill>
                  <a:latin typeface="Lato" pitchFamily="34" charset="0"/>
                </a:rPr>
                <a:t>Email</a:t>
              </a: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</a:rPr>
                <a:t>: </a:t>
              </a:r>
              <a:r>
                <a:rPr lang="hr-HR" sz="1000" dirty="0" err="1" smtClean="0">
                  <a:solidFill>
                    <a:schemeClr val="bg1"/>
                  </a:solidFill>
                  <a:latin typeface="Lato" pitchFamily="34" charset="0"/>
                  <a:hlinkClick r:id="rId3"/>
                </a:rPr>
                <a:t>info</a:t>
              </a: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  <a:hlinkClick r:id="rId3"/>
                </a:rPr>
                <a:t>@</a:t>
              </a:r>
              <a:r>
                <a:rPr lang="hr-HR" sz="1000" dirty="0" err="1" smtClean="0">
                  <a:solidFill>
                    <a:schemeClr val="bg1"/>
                  </a:solidFill>
                  <a:latin typeface="Lato" pitchFamily="34" charset="0"/>
                  <a:hlinkClick r:id="rId3"/>
                </a:rPr>
                <a:t>skytrack.net</a:t>
              </a:r>
              <a:endParaRPr lang="hr-HR" sz="1000" dirty="0" smtClean="0">
                <a:solidFill>
                  <a:schemeClr val="bg1"/>
                </a:solidFill>
                <a:latin typeface="Lato" pitchFamily="34" charset="0"/>
              </a:endParaRPr>
            </a:p>
            <a:p>
              <a:pPr>
                <a:lnSpc>
                  <a:spcPct val="114000"/>
                </a:lnSpc>
              </a:pPr>
              <a:endParaRPr lang="hr-HR" sz="1000" dirty="0">
                <a:solidFill>
                  <a:schemeClr val="bg1"/>
                </a:solidFill>
                <a:latin typeface="Lato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  <a:hlinkClick r:id="rId4"/>
                </a:rPr>
                <a:t>www.skytrack.net</a:t>
              </a:r>
              <a:endParaRPr lang="hr-HR" sz="1000" dirty="0" smtClean="0">
                <a:solidFill>
                  <a:schemeClr val="bg1"/>
                </a:solidFill>
                <a:latin typeface="Lato" pitchFamily="34" charset="0"/>
              </a:endParaRPr>
            </a:p>
            <a:p>
              <a:pPr>
                <a:lnSpc>
                  <a:spcPct val="114000"/>
                </a:lnSpc>
              </a:pPr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  <a:hlinkClick r:id="rId5"/>
                </a:rPr>
                <a:t>www.artronic.net</a:t>
              </a:r>
              <a:endParaRPr lang="hr-HR" sz="1000" dirty="0" smtClean="0">
                <a:solidFill>
                  <a:schemeClr val="bg1"/>
                </a:solidFill>
                <a:latin typeface="Lato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724982" y="2775183"/>
              <a:ext cx="95037" cy="9463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33625" y="1426845"/>
            <a:ext cx="2438400" cy="1744980"/>
            <a:chOff x="1981200" y="1200150"/>
            <a:chExt cx="2438400" cy="1592580"/>
          </a:xfrm>
          <a:solidFill>
            <a:srgbClr val="F8F8F8"/>
          </a:solidFill>
          <a:effectLst>
            <a:outerShdw blurRad="76200" dir="21540000" sy="23000" kx="-1200000" algn="bl" rotWithShape="0">
              <a:prstClr val="black">
                <a:alpha val="36000"/>
              </a:prstClr>
            </a:outerShdw>
          </a:effectLst>
        </p:grpSpPr>
        <p:sp>
          <p:nvSpPr>
            <p:cNvPr id="2" name="Rectangle 1"/>
            <p:cNvSpPr/>
            <p:nvPr/>
          </p:nvSpPr>
          <p:spPr>
            <a:xfrm>
              <a:off x="1981200" y="1200150"/>
              <a:ext cx="2438400" cy="1295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981201" y="2487931"/>
              <a:ext cx="304799" cy="304799"/>
            </a:xfrm>
            <a:custGeom>
              <a:avLst/>
              <a:gdLst>
                <a:gd name="T0" fmla="*/ 771 w 771"/>
                <a:gd name="T1" fmla="*/ 0 h 771"/>
                <a:gd name="T2" fmla="*/ 0 w 771"/>
                <a:gd name="T3" fmla="*/ 771 h 771"/>
                <a:gd name="T4" fmla="*/ 0 w 771"/>
                <a:gd name="T5" fmla="*/ 0 h 771"/>
                <a:gd name="T6" fmla="*/ 771 w 771"/>
                <a:gd name="T7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1" h="771">
                  <a:moveTo>
                    <a:pt x="771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77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2463879" y="1566545"/>
            <a:ext cx="1333940" cy="500646"/>
            <a:chOff x="2255838" y="1692327"/>
            <a:chExt cx="4381940" cy="1644598"/>
          </a:xfrm>
        </p:grpSpPr>
        <p:sp>
          <p:nvSpPr>
            <p:cNvPr id="51" name="Rectangle 28"/>
            <p:cNvSpPr>
              <a:spLocks noChangeArrowheads="1"/>
            </p:cNvSpPr>
            <p:nvPr/>
          </p:nvSpPr>
          <p:spPr bwMode="auto">
            <a:xfrm>
              <a:off x="3956833" y="2108337"/>
              <a:ext cx="2659231" cy="1011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2000" b="1" i="0" u="none" strike="noStrike" cap="none" normalizeH="0" baseline="0" dirty="0" smtClean="0">
                  <a:ln>
                    <a:noFill/>
                  </a:ln>
                  <a:solidFill>
                    <a:schemeClr val="accent5"/>
                  </a:solidFill>
                  <a:effectLst/>
                  <a:latin typeface="Lato" pitchFamily="34" charset="0"/>
                  <a:cs typeface="Arial" pitchFamily="34" charset="0"/>
                </a:rPr>
                <a:t>Office:</a:t>
              </a:r>
              <a:endParaRPr kumimoji="0" lang="en-US" sz="100" b="0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22"/>
            <p:cNvSpPr>
              <a:spLocks noChangeArrowheads="1"/>
            </p:cNvSpPr>
            <p:nvPr/>
          </p:nvSpPr>
          <p:spPr bwMode="auto">
            <a:xfrm>
              <a:off x="3983816" y="1692327"/>
              <a:ext cx="2653962" cy="556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Lato Light" pitchFamily="34" charset="0"/>
                  <a:cs typeface="Arial" pitchFamily="34" charset="0"/>
                </a:rPr>
                <a:t>Posjetite nas</a:t>
              </a:r>
              <a:endParaRPr kumimoji="0" lang="en-US" sz="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29"/>
            <p:cNvSpPr>
              <a:spLocks noEditPoints="1"/>
            </p:cNvSpPr>
            <p:nvPr/>
          </p:nvSpPr>
          <p:spPr bwMode="auto">
            <a:xfrm>
              <a:off x="2255838" y="1895475"/>
              <a:ext cx="1438275" cy="1441450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3000">
                  <a:srgbClr val="F8F8F8"/>
                </a:gs>
                <a:gs pos="100000">
                  <a:schemeClr val="bg1">
                    <a:lumMod val="75000"/>
                    <a:alpha val="5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 dirty="0"/>
            </a:p>
          </p:txBody>
        </p:sp>
        <p:sp>
          <p:nvSpPr>
            <p:cNvPr id="54" name="Freeform 30"/>
            <p:cNvSpPr>
              <a:spLocks noEditPoints="1"/>
            </p:cNvSpPr>
            <p:nvPr/>
          </p:nvSpPr>
          <p:spPr bwMode="auto">
            <a:xfrm>
              <a:off x="2455863" y="2098675"/>
              <a:ext cx="520700" cy="51752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 dirty="0"/>
            </a:p>
          </p:txBody>
        </p:sp>
        <p:sp>
          <p:nvSpPr>
            <p:cNvPr id="55" name="Freeform 31"/>
            <p:cNvSpPr>
              <a:spLocks noEditPoints="1"/>
            </p:cNvSpPr>
            <p:nvPr/>
          </p:nvSpPr>
          <p:spPr bwMode="auto">
            <a:xfrm>
              <a:off x="2455863" y="2616200"/>
              <a:ext cx="520700" cy="51752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 dirty="0"/>
            </a:p>
          </p:txBody>
        </p:sp>
        <p:sp>
          <p:nvSpPr>
            <p:cNvPr id="59" name="Freeform 32"/>
            <p:cNvSpPr>
              <a:spLocks noEditPoints="1"/>
            </p:cNvSpPr>
            <p:nvPr/>
          </p:nvSpPr>
          <p:spPr bwMode="auto">
            <a:xfrm>
              <a:off x="2976563" y="2616200"/>
              <a:ext cx="517525" cy="51752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 dirty="0"/>
            </a:p>
          </p:txBody>
        </p:sp>
        <p:sp>
          <p:nvSpPr>
            <p:cNvPr id="60" name="Freeform 33"/>
            <p:cNvSpPr>
              <a:spLocks noEditPoints="1"/>
            </p:cNvSpPr>
            <p:nvPr/>
          </p:nvSpPr>
          <p:spPr bwMode="auto">
            <a:xfrm>
              <a:off x="2976563" y="2098675"/>
              <a:ext cx="517525" cy="51752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500" dirty="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2872030" y="2112645"/>
            <a:ext cx="1595195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hr-HR" sz="1000" dirty="0" smtClean="0">
                <a:latin typeface="Lato Light" pitchFamily="34" charset="0"/>
              </a:rPr>
              <a:t>Črnomerec 29</a:t>
            </a:r>
          </a:p>
          <a:p>
            <a:pPr>
              <a:lnSpc>
                <a:spcPct val="114000"/>
              </a:lnSpc>
            </a:pPr>
            <a:r>
              <a:rPr lang="hr-HR" sz="1000" dirty="0" smtClean="0">
                <a:latin typeface="Lato Light" pitchFamily="34" charset="0"/>
              </a:rPr>
              <a:t>10000 </a:t>
            </a:r>
            <a:r>
              <a:rPr lang="hr-HR" sz="1000" dirty="0" smtClean="0">
                <a:latin typeface="Lato Light" pitchFamily="34" charset="0"/>
              </a:rPr>
              <a:t>Zagreb</a:t>
            </a:r>
          </a:p>
          <a:p>
            <a:pPr>
              <a:lnSpc>
                <a:spcPct val="114000"/>
              </a:lnSpc>
            </a:pPr>
            <a:r>
              <a:rPr lang="hr-HR" sz="1000" dirty="0" smtClean="0">
                <a:latin typeface="Lato Light" pitchFamily="34" charset="0"/>
              </a:rPr>
              <a:t>Hrvatska</a:t>
            </a:r>
            <a:endParaRPr lang="en-US" sz="1000" dirty="0">
              <a:latin typeface="Lato Light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757358" y="1628387"/>
            <a:ext cx="1908856" cy="480329"/>
            <a:chOff x="5757358" y="1628387"/>
            <a:chExt cx="1908856" cy="480329"/>
          </a:xfrm>
        </p:grpSpPr>
        <p:sp>
          <p:nvSpPr>
            <p:cNvPr id="63" name="Rectangle 22"/>
            <p:cNvSpPr>
              <a:spLocks noChangeArrowheads="1"/>
            </p:cNvSpPr>
            <p:nvPr/>
          </p:nvSpPr>
          <p:spPr bwMode="auto">
            <a:xfrm>
              <a:off x="5757358" y="1628387"/>
              <a:ext cx="190885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smtClean="0">
                  <a:solidFill>
                    <a:schemeClr val="accent2"/>
                  </a:solidFill>
                  <a:latin typeface="Lato Black" pitchFamily="34" charset="0"/>
                  <a:cs typeface="Arial" pitchFamily="34" charset="0"/>
                </a:rPr>
                <a:t>Feel free to say hi!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Lato Black" pitchFamily="34" charset="0"/>
                <a:cs typeface="Arial" pitchFamily="34" charset="0"/>
              </a:endParaRPr>
            </a:p>
          </p:txBody>
        </p:sp>
        <p:sp>
          <p:nvSpPr>
            <p:cNvPr id="64" name="Rectangle 22"/>
            <p:cNvSpPr>
              <a:spLocks noChangeArrowheads="1"/>
            </p:cNvSpPr>
            <p:nvPr/>
          </p:nvSpPr>
          <p:spPr bwMode="auto">
            <a:xfrm>
              <a:off x="5757358" y="1924050"/>
              <a:ext cx="159255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 smtClean="0">
                  <a:solidFill>
                    <a:schemeClr val="accent6"/>
                  </a:solidFill>
                  <a:latin typeface="Lato" pitchFamily="34" charset="0"/>
                  <a:cs typeface="Arial" pitchFamily="34" charset="0"/>
                </a:rPr>
                <a:t>We are friendly &amp; social</a:t>
              </a: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accent6"/>
                </a:solidFill>
                <a:effectLst/>
                <a:latin typeface="Lato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20922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00"/>
                            </p:stCondLst>
                            <p:childTnLst>
                              <p:par>
                                <p:cTn id="3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2" grpId="0" animBg="1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772300" y="429604"/>
            <a:ext cx="5667768" cy="568113"/>
            <a:chOff x="1772300" y="429604"/>
            <a:chExt cx="5667768" cy="568113"/>
          </a:xfrm>
        </p:grpSpPr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303860" y="429604"/>
              <a:ext cx="26046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2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" pitchFamily="34" charset="0"/>
                  <a:cs typeface="Arial" pitchFamily="34" charset="0"/>
                </a:rPr>
                <a:t>Artronic</a:t>
              </a:r>
              <a:r>
                <a:rPr kumimoji="0" lang="hr-HR" sz="24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" pitchFamily="34" charset="0"/>
                  <a:cs typeface="Arial" pitchFamily="34" charset="0"/>
                </a:rPr>
                <a:t> - </a:t>
              </a:r>
              <a:r>
                <a:rPr kumimoji="0" lang="hr-HR" sz="2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" pitchFamily="34" charset="0"/>
                  <a:cs typeface="Arial" pitchFamily="34" charset="0"/>
                </a:rPr>
                <a:t>SkyTrack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Lato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72300" y="751496"/>
              <a:ext cx="56677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000" dirty="0" smtClean="0">
                  <a:solidFill>
                    <a:schemeClr val="bg1"/>
                  </a:solidFill>
                  <a:latin typeface="Lato" pitchFamily="34" charset="0"/>
                </a:rPr>
                <a:t>30 godina</a:t>
              </a:r>
              <a:endParaRPr lang="en-US" sz="1000" dirty="0">
                <a:solidFill>
                  <a:schemeClr val="bg1"/>
                </a:solidFill>
                <a:latin typeface="Lato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85727" y="1019142"/>
            <a:ext cx="1040914" cy="28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01188" y="1538420"/>
            <a:ext cx="1351364" cy="268224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2301347" y="1538420"/>
            <a:ext cx="1351364" cy="2682240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901506" y="1538420"/>
            <a:ext cx="1351364" cy="2682240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5501666" y="1538420"/>
            <a:ext cx="1351364" cy="268224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101826" y="1538420"/>
            <a:ext cx="1351364" cy="2682240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783086" y="2577632"/>
            <a:ext cx="1212511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1200" dirty="0" err="1" smtClean="0">
                <a:solidFill>
                  <a:schemeClr val="bg1"/>
                </a:solidFill>
                <a:latin typeface="Lato Bold" pitchFamily="34" charset="0"/>
              </a:rPr>
              <a:t>Artronic</a:t>
            </a:r>
            <a:endParaRPr lang="en-US" sz="1200" dirty="0" smtClean="0">
              <a:solidFill>
                <a:schemeClr val="bg1"/>
              </a:solidFill>
              <a:latin typeface="Lato Bold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Tvrtka </a:t>
            </a:r>
            <a:r>
              <a:rPr lang="hr-HR" sz="800" dirty="0" err="1" smtClean="0">
                <a:solidFill>
                  <a:schemeClr val="bg1"/>
                </a:solidFill>
                <a:latin typeface="Lato" pitchFamily="34" charset="0"/>
              </a:rPr>
              <a:t>Artronic</a:t>
            </a: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 osnovana je 1990. godine. Djelatnost tvrtke je razvoj hardvera i softvera, proizvodnja i implementacija sustava.</a:t>
            </a:r>
            <a:endParaRPr lang="en-US" sz="800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370773" y="2577632"/>
            <a:ext cx="1212511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1200" dirty="0" smtClean="0">
                <a:solidFill>
                  <a:schemeClr val="bg1"/>
                </a:solidFill>
                <a:latin typeface="Lato Bold" pitchFamily="34" charset="0"/>
              </a:rPr>
              <a:t>Projekti</a:t>
            </a:r>
            <a:endParaRPr lang="en-US" sz="1200" dirty="0" smtClean="0">
              <a:solidFill>
                <a:schemeClr val="bg1"/>
              </a:solidFill>
              <a:latin typeface="Lato Bold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Tvrtka </a:t>
            </a:r>
            <a:r>
              <a:rPr lang="hr-HR" sz="800" dirty="0" err="1" smtClean="0">
                <a:solidFill>
                  <a:schemeClr val="bg1"/>
                </a:solidFill>
                <a:latin typeface="Lato" pitchFamily="34" charset="0"/>
              </a:rPr>
              <a:t>Artronic</a:t>
            </a: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 razvija projekte za tvrtke širom Europe, a određeni proizvodi su, osim Europe,  implementirani u Južnoj Americi, Africi i Aziji. </a:t>
            </a:r>
            <a:endParaRPr lang="en-US" sz="800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70932" y="2577632"/>
            <a:ext cx="1212511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1200" dirty="0" err="1" smtClean="0">
                <a:solidFill>
                  <a:schemeClr val="bg1"/>
                </a:solidFill>
                <a:latin typeface="Lato Bold" pitchFamily="34" charset="0"/>
              </a:rPr>
              <a:t>SkyTrack</a:t>
            </a:r>
            <a:endParaRPr lang="en-US" sz="1200" dirty="0" smtClean="0">
              <a:solidFill>
                <a:schemeClr val="bg1"/>
              </a:solidFill>
              <a:latin typeface="Lato Bold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hr-HR" sz="800" dirty="0" err="1">
                <a:solidFill>
                  <a:schemeClr val="bg1"/>
                </a:solidFill>
                <a:latin typeface="Lato" pitchFamily="34" charset="0"/>
              </a:rPr>
              <a:t>SkyTrack</a:t>
            </a:r>
            <a:r>
              <a:rPr lang="hr-HR" sz="800" dirty="0">
                <a:solidFill>
                  <a:schemeClr val="bg1"/>
                </a:solidFill>
                <a:latin typeface="Lato" pitchFamily="34" charset="0"/>
              </a:rPr>
              <a:t> sustav je glavni proizvod tvrtke. Razvoj </a:t>
            </a:r>
            <a:r>
              <a:rPr lang="hr-HR" sz="800" dirty="0" err="1">
                <a:solidFill>
                  <a:schemeClr val="bg1"/>
                </a:solidFill>
                <a:latin typeface="Lato" pitchFamily="34" charset="0"/>
              </a:rPr>
              <a:t>SkyTrack</a:t>
            </a:r>
            <a:r>
              <a:rPr lang="hr-HR" sz="800" dirty="0">
                <a:solidFill>
                  <a:schemeClr val="bg1"/>
                </a:solidFill>
                <a:latin typeface="Lato" pitchFamily="34" charset="0"/>
              </a:rPr>
              <a:t>-a započet je 2000. godine i od tada se sustav stalno unapređuje i nadograđuje</a:t>
            </a:r>
            <a:endParaRPr lang="en-US" sz="800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571092" y="2577632"/>
            <a:ext cx="1212511" cy="164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1200" dirty="0" smtClean="0">
                <a:solidFill>
                  <a:schemeClr val="bg1"/>
                </a:solidFill>
                <a:latin typeface="Lato Bold" pitchFamily="34" charset="0"/>
              </a:rPr>
              <a:t>Sustav</a:t>
            </a:r>
            <a:endParaRPr lang="en-US" sz="1200" dirty="0" smtClean="0">
              <a:solidFill>
                <a:schemeClr val="bg1"/>
              </a:solidFill>
              <a:latin typeface="Lato Bold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hr-HR" sz="800" dirty="0" err="1" smtClean="0">
                <a:solidFill>
                  <a:schemeClr val="bg1"/>
                </a:solidFill>
                <a:latin typeface="Lato" pitchFamily="34" charset="0"/>
              </a:rPr>
              <a:t>SkyTrack</a:t>
            </a: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 sustav je skup povezanih hardverskih i softverskih rješenja namijenjen za punu integraciju u operativne mobilne procese srednjih i velikih kompanija.</a:t>
            </a:r>
            <a:endParaRPr lang="en-US" sz="800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171252" y="2577632"/>
            <a:ext cx="1212511" cy="1495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1200" dirty="0" smtClean="0">
                <a:solidFill>
                  <a:schemeClr val="bg1"/>
                </a:solidFill>
                <a:latin typeface="Lato Bold" pitchFamily="34" charset="0"/>
              </a:rPr>
              <a:t>Korisnici</a:t>
            </a:r>
            <a:endParaRPr lang="en-US" sz="1200" dirty="0" smtClean="0">
              <a:solidFill>
                <a:schemeClr val="bg1"/>
              </a:solidFill>
              <a:latin typeface="Lato Bold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hr-HR" sz="800" dirty="0" err="1" smtClean="0">
                <a:solidFill>
                  <a:schemeClr val="bg1"/>
                </a:solidFill>
                <a:latin typeface="Lato" pitchFamily="34" charset="0"/>
              </a:rPr>
              <a:t>SkyTrack</a:t>
            </a: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 sustav koriste najveće tvrtke u regiji. </a:t>
            </a:r>
            <a:r>
              <a:rPr lang="hr-HR" sz="800" dirty="0" err="1" smtClean="0">
                <a:solidFill>
                  <a:schemeClr val="bg1"/>
                </a:solidFill>
                <a:latin typeface="Lato" pitchFamily="34" charset="0"/>
              </a:rPr>
              <a:t>SkyTrack</a:t>
            </a:r>
            <a:r>
              <a:rPr lang="hr-HR" sz="800" dirty="0" smtClean="0">
                <a:solidFill>
                  <a:schemeClr val="bg1"/>
                </a:solidFill>
                <a:latin typeface="Lato" pitchFamily="34" charset="0"/>
              </a:rPr>
              <a:t> je rješenje za punu optimizaciju logističkih procesa i kvalitetno transparentno poslovanje.</a:t>
            </a:r>
            <a:endParaRPr lang="en-US" sz="800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02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65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6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7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9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71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  <p:sp>
        <p:nvSpPr>
          <p:cNvPr id="32" name="Freeform 11"/>
          <p:cNvSpPr>
            <a:spLocks noChangeAspect="1" noEditPoints="1"/>
          </p:cNvSpPr>
          <p:nvPr/>
        </p:nvSpPr>
        <p:spPr bwMode="auto">
          <a:xfrm>
            <a:off x="2652748" y="1834896"/>
            <a:ext cx="648559" cy="594000"/>
          </a:xfrm>
          <a:custGeom>
            <a:avLst/>
            <a:gdLst>
              <a:gd name="T0" fmla="*/ 205 w 357"/>
              <a:gd name="T1" fmla="*/ 191 h 327"/>
              <a:gd name="T2" fmla="*/ 217 w 357"/>
              <a:gd name="T3" fmla="*/ 230 h 327"/>
              <a:gd name="T4" fmla="*/ 182 w 357"/>
              <a:gd name="T5" fmla="*/ 260 h 327"/>
              <a:gd name="T6" fmla="*/ 142 w 357"/>
              <a:gd name="T7" fmla="*/ 278 h 327"/>
              <a:gd name="T8" fmla="*/ 96 w 357"/>
              <a:gd name="T9" fmla="*/ 278 h 327"/>
              <a:gd name="T10" fmla="*/ 56 w 357"/>
              <a:gd name="T11" fmla="*/ 260 h 327"/>
              <a:gd name="T12" fmla="*/ 22 w 357"/>
              <a:gd name="T13" fmla="*/ 230 h 327"/>
              <a:gd name="T14" fmla="*/ 33 w 357"/>
              <a:gd name="T15" fmla="*/ 190 h 327"/>
              <a:gd name="T16" fmla="*/ 0 w 357"/>
              <a:gd name="T17" fmla="*/ 146 h 327"/>
              <a:gd name="T18" fmla="*/ 39 w 357"/>
              <a:gd name="T19" fmla="*/ 122 h 327"/>
              <a:gd name="T20" fmla="*/ 23 w 357"/>
              <a:gd name="T21" fmla="*/ 93 h 327"/>
              <a:gd name="T22" fmla="*/ 78 w 357"/>
              <a:gd name="T23" fmla="*/ 84 h 327"/>
              <a:gd name="T24" fmla="*/ 102 w 357"/>
              <a:gd name="T25" fmla="*/ 45 h 327"/>
              <a:gd name="T26" fmla="*/ 146 w 357"/>
              <a:gd name="T27" fmla="*/ 78 h 327"/>
              <a:gd name="T28" fmla="*/ 186 w 357"/>
              <a:gd name="T29" fmla="*/ 66 h 327"/>
              <a:gd name="T30" fmla="*/ 215 w 357"/>
              <a:gd name="T31" fmla="*/ 100 h 327"/>
              <a:gd name="T32" fmla="*/ 233 w 357"/>
              <a:gd name="T33" fmla="*/ 141 h 327"/>
              <a:gd name="T34" fmla="*/ 119 w 357"/>
              <a:gd name="T35" fmla="*/ 116 h 327"/>
              <a:gd name="T36" fmla="*/ 167 w 357"/>
              <a:gd name="T37" fmla="*/ 164 h 327"/>
              <a:gd name="T38" fmla="*/ 329 w 357"/>
              <a:gd name="T39" fmla="*/ 87 h 327"/>
              <a:gd name="T40" fmla="*/ 332 w 357"/>
              <a:gd name="T41" fmla="*/ 124 h 327"/>
              <a:gd name="T42" fmla="*/ 285 w 357"/>
              <a:gd name="T43" fmla="*/ 116 h 327"/>
              <a:gd name="T44" fmla="*/ 239 w 357"/>
              <a:gd name="T45" fmla="*/ 124 h 327"/>
              <a:gd name="T46" fmla="*/ 242 w 357"/>
              <a:gd name="T47" fmla="*/ 87 h 327"/>
              <a:gd name="T48" fmla="*/ 242 w 357"/>
              <a:gd name="T49" fmla="*/ 50 h 327"/>
              <a:gd name="T50" fmla="*/ 239 w 357"/>
              <a:gd name="T51" fmla="*/ 13 h 327"/>
              <a:gd name="T52" fmla="*/ 285 w 357"/>
              <a:gd name="T53" fmla="*/ 21 h 327"/>
              <a:gd name="T54" fmla="*/ 309 w 357"/>
              <a:gd name="T55" fmla="*/ 0 h 327"/>
              <a:gd name="T56" fmla="*/ 323 w 357"/>
              <a:gd name="T57" fmla="*/ 40 h 327"/>
              <a:gd name="T58" fmla="*/ 357 w 357"/>
              <a:gd name="T59" fmla="*/ 82 h 327"/>
              <a:gd name="T60" fmla="*/ 323 w 357"/>
              <a:gd name="T61" fmla="*/ 287 h 327"/>
              <a:gd name="T62" fmla="*/ 309 w 357"/>
              <a:gd name="T63" fmla="*/ 327 h 327"/>
              <a:gd name="T64" fmla="*/ 280 w 357"/>
              <a:gd name="T65" fmla="*/ 306 h 327"/>
              <a:gd name="T66" fmla="*/ 238 w 357"/>
              <a:gd name="T67" fmla="*/ 312 h 327"/>
              <a:gd name="T68" fmla="*/ 214 w 357"/>
              <a:gd name="T69" fmla="*/ 271 h 327"/>
              <a:gd name="T70" fmla="*/ 247 w 357"/>
              <a:gd name="T71" fmla="*/ 230 h 327"/>
              <a:gd name="T72" fmla="*/ 262 w 357"/>
              <a:gd name="T73" fmla="*/ 190 h 327"/>
              <a:gd name="T74" fmla="*/ 291 w 357"/>
              <a:gd name="T75" fmla="*/ 211 h 327"/>
              <a:gd name="T76" fmla="*/ 332 w 357"/>
              <a:gd name="T77" fmla="*/ 203 h 327"/>
              <a:gd name="T78" fmla="*/ 329 w 357"/>
              <a:gd name="T79" fmla="*/ 240 h 327"/>
              <a:gd name="T80" fmla="*/ 285 w 357"/>
              <a:gd name="T81" fmla="*/ 45 h 327"/>
              <a:gd name="T82" fmla="*/ 309 w 357"/>
              <a:gd name="T83" fmla="*/ 69 h 327"/>
              <a:gd name="T84" fmla="*/ 262 w 357"/>
              <a:gd name="T85" fmla="*/ 258 h 327"/>
              <a:gd name="T86" fmla="*/ 285 w 357"/>
              <a:gd name="T87" fmla="*/ 235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57" h="327">
                <a:moveTo>
                  <a:pt x="238" y="181"/>
                </a:moveTo>
                <a:cubicBezTo>
                  <a:pt x="238" y="183"/>
                  <a:pt x="236" y="186"/>
                  <a:pt x="234" y="187"/>
                </a:cubicBezTo>
                <a:cubicBezTo>
                  <a:pt x="205" y="191"/>
                  <a:pt x="205" y="191"/>
                  <a:pt x="205" y="191"/>
                </a:cubicBezTo>
                <a:cubicBezTo>
                  <a:pt x="203" y="196"/>
                  <a:pt x="201" y="200"/>
                  <a:pt x="199" y="205"/>
                </a:cubicBezTo>
                <a:cubicBezTo>
                  <a:pt x="204" y="212"/>
                  <a:pt x="210" y="219"/>
                  <a:pt x="216" y="226"/>
                </a:cubicBezTo>
                <a:cubicBezTo>
                  <a:pt x="216" y="227"/>
                  <a:pt x="217" y="229"/>
                  <a:pt x="217" y="230"/>
                </a:cubicBezTo>
                <a:cubicBezTo>
                  <a:pt x="217" y="231"/>
                  <a:pt x="216" y="233"/>
                  <a:pt x="216" y="234"/>
                </a:cubicBezTo>
                <a:cubicBezTo>
                  <a:pt x="212" y="239"/>
                  <a:pt x="191" y="261"/>
                  <a:pt x="186" y="261"/>
                </a:cubicBezTo>
                <a:cubicBezTo>
                  <a:pt x="184" y="261"/>
                  <a:pt x="183" y="261"/>
                  <a:pt x="182" y="260"/>
                </a:cubicBezTo>
                <a:cubicBezTo>
                  <a:pt x="160" y="243"/>
                  <a:pt x="160" y="243"/>
                  <a:pt x="160" y="243"/>
                </a:cubicBezTo>
                <a:cubicBezTo>
                  <a:pt x="156" y="246"/>
                  <a:pt x="151" y="248"/>
                  <a:pt x="146" y="249"/>
                </a:cubicBezTo>
                <a:cubicBezTo>
                  <a:pt x="145" y="258"/>
                  <a:pt x="144" y="269"/>
                  <a:pt x="142" y="278"/>
                </a:cubicBezTo>
                <a:cubicBezTo>
                  <a:pt x="141" y="280"/>
                  <a:pt x="139" y="282"/>
                  <a:pt x="136" y="282"/>
                </a:cubicBezTo>
                <a:cubicBezTo>
                  <a:pt x="102" y="282"/>
                  <a:pt x="102" y="282"/>
                  <a:pt x="102" y="282"/>
                </a:cubicBezTo>
                <a:cubicBezTo>
                  <a:pt x="99" y="282"/>
                  <a:pt x="97" y="280"/>
                  <a:pt x="96" y="278"/>
                </a:cubicBezTo>
                <a:cubicBezTo>
                  <a:pt x="92" y="249"/>
                  <a:pt x="92" y="249"/>
                  <a:pt x="92" y="249"/>
                </a:cubicBezTo>
                <a:cubicBezTo>
                  <a:pt x="87" y="248"/>
                  <a:pt x="83" y="246"/>
                  <a:pt x="78" y="243"/>
                </a:cubicBezTo>
                <a:cubicBezTo>
                  <a:pt x="56" y="260"/>
                  <a:pt x="56" y="260"/>
                  <a:pt x="56" y="260"/>
                </a:cubicBezTo>
                <a:cubicBezTo>
                  <a:pt x="55" y="261"/>
                  <a:pt x="54" y="261"/>
                  <a:pt x="52" y="261"/>
                </a:cubicBezTo>
                <a:cubicBezTo>
                  <a:pt x="51" y="261"/>
                  <a:pt x="50" y="261"/>
                  <a:pt x="49" y="260"/>
                </a:cubicBezTo>
                <a:cubicBezTo>
                  <a:pt x="44" y="255"/>
                  <a:pt x="22" y="235"/>
                  <a:pt x="22" y="230"/>
                </a:cubicBezTo>
                <a:cubicBezTo>
                  <a:pt x="22" y="229"/>
                  <a:pt x="22" y="228"/>
                  <a:pt x="23" y="227"/>
                </a:cubicBezTo>
                <a:cubicBezTo>
                  <a:pt x="29" y="220"/>
                  <a:pt x="34" y="213"/>
                  <a:pt x="39" y="205"/>
                </a:cubicBezTo>
                <a:cubicBezTo>
                  <a:pt x="37" y="200"/>
                  <a:pt x="35" y="195"/>
                  <a:pt x="33" y="190"/>
                </a:cubicBezTo>
                <a:cubicBezTo>
                  <a:pt x="5" y="186"/>
                  <a:pt x="5" y="186"/>
                  <a:pt x="5" y="186"/>
                </a:cubicBezTo>
                <a:cubicBezTo>
                  <a:pt x="2" y="185"/>
                  <a:pt x="0" y="183"/>
                  <a:pt x="0" y="18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4"/>
                  <a:pt x="2" y="141"/>
                  <a:pt x="5" y="140"/>
                </a:cubicBezTo>
                <a:cubicBezTo>
                  <a:pt x="33" y="136"/>
                  <a:pt x="33" y="136"/>
                  <a:pt x="33" y="136"/>
                </a:cubicBezTo>
                <a:cubicBezTo>
                  <a:pt x="35" y="131"/>
                  <a:pt x="37" y="127"/>
                  <a:pt x="39" y="122"/>
                </a:cubicBezTo>
                <a:cubicBezTo>
                  <a:pt x="34" y="115"/>
                  <a:pt x="29" y="108"/>
                  <a:pt x="23" y="101"/>
                </a:cubicBezTo>
                <a:cubicBezTo>
                  <a:pt x="22" y="100"/>
                  <a:pt x="21" y="98"/>
                  <a:pt x="21" y="97"/>
                </a:cubicBezTo>
                <a:cubicBezTo>
                  <a:pt x="21" y="96"/>
                  <a:pt x="22" y="94"/>
                  <a:pt x="23" y="93"/>
                </a:cubicBezTo>
                <a:cubicBezTo>
                  <a:pt x="26" y="88"/>
                  <a:pt x="47" y="66"/>
                  <a:pt x="52" y="66"/>
                </a:cubicBezTo>
                <a:cubicBezTo>
                  <a:pt x="54" y="66"/>
                  <a:pt x="55" y="66"/>
                  <a:pt x="56" y="67"/>
                </a:cubicBezTo>
                <a:cubicBezTo>
                  <a:pt x="78" y="84"/>
                  <a:pt x="78" y="84"/>
                  <a:pt x="78" y="84"/>
                </a:cubicBezTo>
                <a:cubicBezTo>
                  <a:pt x="82" y="81"/>
                  <a:pt x="87" y="79"/>
                  <a:pt x="92" y="78"/>
                </a:cubicBezTo>
                <a:cubicBezTo>
                  <a:pt x="93" y="69"/>
                  <a:pt x="94" y="58"/>
                  <a:pt x="96" y="49"/>
                </a:cubicBezTo>
                <a:cubicBezTo>
                  <a:pt x="97" y="47"/>
                  <a:pt x="99" y="45"/>
                  <a:pt x="102" y="45"/>
                </a:cubicBezTo>
                <a:cubicBezTo>
                  <a:pt x="136" y="45"/>
                  <a:pt x="136" y="45"/>
                  <a:pt x="136" y="45"/>
                </a:cubicBezTo>
                <a:cubicBezTo>
                  <a:pt x="139" y="45"/>
                  <a:pt x="142" y="47"/>
                  <a:pt x="142" y="49"/>
                </a:cubicBezTo>
                <a:cubicBezTo>
                  <a:pt x="146" y="78"/>
                  <a:pt x="146" y="78"/>
                  <a:pt x="146" y="78"/>
                </a:cubicBezTo>
                <a:cubicBezTo>
                  <a:pt x="151" y="79"/>
                  <a:pt x="156" y="81"/>
                  <a:pt x="160" y="84"/>
                </a:cubicBezTo>
                <a:cubicBezTo>
                  <a:pt x="182" y="67"/>
                  <a:pt x="182" y="67"/>
                  <a:pt x="182" y="67"/>
                </a:cubicBezTo>
                <a:cubicBezTo>
                  <a:pt x="183" y="66"/>
                  <a:pt x="184" y="66"/>
                  <a:pt x="186" y="66"/>
                </a:cubicBezTo>
                <a:cubicBezTo>
                  <a:pt x="187" y="66"/>
                  <a:pt x="188" y="66"/>
                  <a:pt x="190" y="67"/>
                </a:cubicBezTo>
                <a:cubicBezTo>
                  <a:pt x="194" y="72"/>
                  <a:pt x="216" y="92"/>
                  <a:pt x="216" y="97"/>
                </a:cubicBezTo>
                <a:cubicBezTo>
                  <a:pt x="216" y="98"/>
                  <a:pt x="216" y="99"/>
                  <a:pt x="215" y="100"/>
                </a:cubicBezTo>
                <a:cubicBezTo>
                  <a:pt x="210" y="108"/>
                  <a:pt x="204" y="114"/>
                  <a:pt x="199" y="122"/>
                </a:cubicBezTo>
                <a:cubicBezTo>
                  <a:pt x="201" y="127"/>
                  <a:pt x="203" y="132"/>
                  <a:pt x="205" y="137"/>
                </a:cubicBezTo>
                <a:cubicBezTo>
                  <a:pt x="233" y="141"/>
                  <a:pt x="233" y="141"/>
                  <a:pt x="233" y="141"/>
                </a:cubicBezTo>
                <a:cubicBezTo>
                  <a:pt x="236" y="142"/>
                  <a:pt x="238" y="144"/>
                  <a:pt x="238" y="147"/>
                </a:cubicBezTo>
                <a:lnTo>
                  <a:pt x="238" y="181"/>
                </a:lnTo>
                <a:close/>
                <a:moveTo>
                  <a:pt x="119" y="116"/>
                </a:moveTo>
                <a:cubicBezTo>
                  <a:pt x="93" y="116"/>
                  <a:pt x="72" y="137"/>
                  <a:pt x="72" y="164"/>
                </a:cubicBezTo>
                <a:cubicBezTo>
                  <a:pt x="72" y="190"/>
                  <a:pt x="93" y="211"/>
                  <a:pt x="119" y="211"/>
                </a:cubicBezTo>
                <a:cubicBezTo>
                  <a:pt x="145" y="211"/>
                  <a:pt x="167" y="190"/>
                  <a:pt x="167" y="164"/>
                </a:cubicBezTo>
                <a:cubicBezTo>
                  <a:pt x="167" y="137"/>
                  <a:pt x="145" y="116"/>
                  <a:pt x="119" y="116"/>
                </a:cubicBezTo>
                <a:close/>
                <a:moveTo>
                  <a:pt x="357" y="82"/>
                </a:moveTo>
                <a:cubicBezTo>
                  <a:pt x="357" y="84"/>
                  <a:pt x="333" y="87"/>
                  <a:pt x="329" y="87"/>
                </a:cubicBezTo>
                <a:cubicBezTo>
                  <a:pt x="327" y="91"/>
                  <a:pt x="326" y="94"/>
                  <a:pt x="323" y="97"/>
                </a:cubicBezTo>
                <a:cubicBezTo>
                  <a:pt x="325" y="101"/>
                  <a:pt x="333" y="119"/>
                  <a:pt x="333" y="123"/>
                </a:cubicBezTo>
                <a:cubicBezTo>
                  <a:pt x="333" y="123"/>
                  <a:pt x="333" y="123"/>
                  <a:pt x="332" y="124"/>
                </a:cubicBezTo>
                <a:cubicBezTo>
                  <a:pt x="330" y="125"/>
                  <a:pt x="310" y="137"/>
                  <a:pt x="309" y="137"/>
                </a:cubicBezTo>
                <a:cubicBezTo>
                  <a:pt x="307" y="137"/>
                  <a:pt x="293" y="118"/>
                  <a:pt x="291" y="116"/>
                </a:cubicBezTo>
                <a:cubicBezTo>
                  <a:pt x="289" y="116"/>
                  <a:pt x="287" y="116"/>
                  <a:pt x="285" y="116"/>
                </a:cubicBezTo>
                <a:cubicBezTo>
                  <a:pt x="283" y="116"/>
                  <a:pt x="282" y="116"/>
                  <a:pt x="280" y="116"/>
                </a:cubicBezTo>
                <a:cubicBezTo>
                  <a:pt x="278" y="118"/>
                  <a:pt x="264" y="137"/>
                  <a:pt x="262" y="137"/>
                </a:cubicBezTo>
                <a:cubicBezTo>
                  <a:pt x="261" y="137"/>
                  <a:pt x="241" y="125"/>
                  <a:pt x="239" y="124"/>
                </a:cubicBezTo>
                <a:cubicBezTo>
                  <a:pt x="238" y="123"/>
                  <a:pt x="238" y="123"/>
                  <a:pt x="238" y="123"/>
                </a:cubicBezTo>
                <a:cubicBezTo>
                  <a:pt x="238" y="119"/>
                  <a:pt x="246" y="101"/>
                  <a:pt x="247" y="97"/>
                </a:cubicBezTo>
                <a:cubicBezTo>
                  <a:pt x="245" y="94"/>
                  <a:pt x="243" y="91"/>
                  <a:pt x="242" y="87"/>
                </a:cubicBezTo>
                <a:cubicBezTo>
                  <a:pt x="238" y="87"/>
                  <a:pt x="214" y="84"/>
                  <a:pt x="214" y="82"/>
                </a:cubicBezTo>
                <a:cubicBezTo>
                  <a:pt x="214" y="56"/>
                  <a:pt x="214" y="56"/>
                  <a:pt x="214" y="56"/>
                </a:cubicBezTo>
                <a:cubicBezTo>
                  <a:pt x="214" y="53"/>
                  <a:pt x="238" y="50"/>
                  <a:pt x="242" y="50"/>
                </a:cubicBezTo>
                <a:cubicBezTo>
                  <a:pt x="243" y="46"/>
                  <a:pt x="245" y="43"/>
                  <a:pt x="247" y="40"/>
                </a:cubicBezTo>
                <a:cubicBezTo>
                  <a:pt x="246" y="36"/>
                  <a:pt x="238" y="18"/>
                  <a:pt x="238" y="15"/>
                </a:cubicBezTo>
                <a:cubicBezTo>
                  <a:pt x="238" y="14"/>
                  <a:pt x="238" y="14"/>
                  <a:pt x="239" y="13"/>
                </a:cubicBezTo>
                <a:cubicBezTo>
                  <a:pt x="241" y="12"/>
                  <a:pt x="261" y="0"/>
                  <a:pt x="262" y="0"/>
                </a:cubicBezTo>
                <a:cubicBezTo>
                  <a:pt x="264" y="0"/>
                  <a:pt x="278" y="19"/>
                  <a:pt x="280" y="21"/>
                </a:cubicBezTo>
                <a:cubicBezTo>
                  <a:pt x="282" y="21"/>
                  <a:pt x="283" y="21"/>
                  <a:pt x="285" y="21"/>
                </a:cubicBezTo>
                <a:cubicBezTo>
                  <a:pt x="287" y="21"/>
                  <a:pt x="289" y="21"/>
                  <a:pt x="291" y="21"/>
                </a:cubicBezTo>
                <a:cubicBezTo>
                  <a:pt x="296" y="14"/>
                  <a:pt x="302" y="7"/>
                  <a:pt x="308" y="1"/>
                </a:cubicBezTo>
                <a:cubicBezTo>
                  <a:pt x="309" y="0"/>
                  <a:pt x="309" y="0"/>
                  <a:pt x="309" y="0"/>
                </a:cubicBezTo>
                <a:cubicBezTo>
                  <a:pt x="310" y="0"/>
                  <a:pt x="330" y="12"/>
                  <a:pt x="332" y="13"/>
                </a:cubicBezTo>
                <a:cubicBezTo>
                  <a:pt x="333" y="14"/>
                  <a:pt x="333" y="14"/>
                  <a:pt x="333" y="15"/>
                </a:cubicBezTo>
                <a:cubicBezTo>
                  <a:pt x="333" y="18"/>
                  <a:pt x="325" y="36"/>
                  <a:pt x="323" y="40"/>
                </a:cubicBezTo>
                <a:cubicBezTo>
                  <a:pt x="326" y="43"/>
                  <a:pt x="327" y="46"/>
                  <a:pt x="329" y="50"/>
                </a:cubicBezTo>
                <a:cubicBezTo>
                  <a:pt x="333" y="50"/>
                  <a:pt x="357" y="53"/>
                  <a:pt x="357" y="56"/>
                </a:cubicBezTo>
                <a:lnTo>
                  <a:pt x="357" y="82"/>
                </a:lnTo>
                <a:close/>
                <a:moveTo>
                  <a:pt x="357" y="271"/>
                </a:moveTo>
                <a:cubicBezTo>
                  <a:pt x="357" y="274"/>
                  <a:pt x="333" y="277"/>
                  <a:pt x="329" y="277"/>
                </a:cubicBezTo>
                <a:cubicBezTo>
                  <a:pt x="327" y="281"/>
                  <a:pt x="326" y="284"/>
                  <a:pt x="323" y="287"/>
                </a:cubicBezTo>
                <a:cubicBezTo>
                  <a:pt x="325" y="291"/>
                  <a:pt x="333" y="309"/>
                  <a:pt x="333" y="312"/>
                </a:cubicBezTo>
                <a:cubicBezTo>
                  <a:pt x="333" y="313"/>
                  <a:pt x="333" y="313"/>
                  <a:pt x="332" y="314"/>
                </a:cubicBezTo>
                <a:cubicBezTo>
                  <a:pt x="330" y="315"/>
                  <a:pt x="310" y="327"/>
                  <a:pt x="309" y="327"/>
                </a:cubicBezTo>
                <a:cubicBezTo>
                  <a:pt x="307" y="327"/>
                  <a:pt x="293" y="308"/>
                  <a:pt x="291" y="306"/>
                </a:cubicBezTo>
                <a:cubicBezTo>
                  <a:pt x="289" y="306"/>
                  <a:pt x="287" y="306"/>
                  <a:pt x="285" y="306"/>
                </a:cubicBezTo>
                <a:cubicBezTo>
                  <a:pt x="283" y="306"/>
                  <a:pt x="282" y="306"/>
                  <a:pt x="280" y="306"/>
                </a:cubicBezTo>
                <a:cubicBezTo>
                  <a:pt x="278" y="308"/>
                  <a:pt x="264" y="327"/>
                  <a:pt x="262" y="327"/>
                </a:cubicBezTo>
                <a:cubicBezTo>
                  <a:pt x="261" y="327"/>
                  <a:pt x="241" y="315"/>
                  <a:pt x="239" y="314"/>
                </a:cubicBezTo>
                <a:cubicBezTo>
                  <a:pt x="238" y="313"/>
                  <a:pt x="238" y="313"/>
                  <a:pt x="238" y="312"/>
                </a:cubicBezTo>
                <a:cubicBezTo>
                  <a:pt x="238" y="309"/>
                  <a:pt x="246" y="291"/>
                  <a:pt x="247" y="287"/>
                </a:cubicBezTo>
                <a:cubicBezTo>
                  <a:pt x="245" y="284"/>
                  <a:pt x="243" y="281"/>
                  <a:pt x="242" y="277"/>
                </a:cubicBezTo>
                <a:cubicBezTo>
                  <a:pt x="238" y="277"/>
                  <a:pt x="214" y="274"/>
                  <a:pt x="214" y="271"/>
                </a:cubicBezTo>
                <a:cubicBezTo>
                  <a:pt x="214" y="246"/>
                  <a:pt x="214" y="246"/>
                  <a:pt x="214" y="246"/>
                </a:cubicBezTo>
                <a:cubicBezTo>
                  <a:pt x="214" y="243"/>
                  <a:pt x="238" y="240"/>
                  <a:pt x="242" y="240"/>
                </a:cubicBezTo>
                <a:cubicBezTo>
                  <a:pt x="243" y="236"/>
                  <a:pt x="245" y="233"/>
                  <a:pt x="247" y="230"/>
                </a:cubicBezTo>
                <a:cubicBezTo>
                  <a:pt x="246" y="226"/>
                  <a:pt x="238" y="208"/>
                  <a:pt x="238" y="205"/>
                </a:cubicBezTo>
                <a:cubicBezTo>
                  <a:pt x="238" y="204"/>
                  <a:pt x="238" y="204"/>
                  <a:pt x="239" y="203"/>
                </a:cubicBezTo>
                <a:cubicBezTo>
                  <a:pt x="241" y="202"/>
                  <a:pt x="261" y="190"/>
                  <a:pt x="262" y="190"/>
                </a:cubicBezTo>
                <a:cubicBezTo>
                  <a:pt x="264" y="190"/>
                  <a:pt x="278" y="209"/>
                  <a:pt x="280" y="211"/>
                </a:cubicBezTo>
                <a:cubicBezTo>
                  <a:pt x="282" y="211"/>
                  <a:pt x="283" y="211"/>
                  <a:pt x="285" y="211"/>
                </a:cubicBezTo>
                <a:cubicBezTo>
                  <a:pt x="287" y="211"/>
                  <a:pt x="289" y="211"/>
                  <a:pt x="291" y="211"/>
                </a:cubicBezTo>
                <a:cubicBezTo>
                  <a:pt x="296" y="204"/>
                  <a:pt x="302" y="197"/>
                  <a:pt x="308" y="191"/>
                </a:cubicBezTo>
                <a:cubicBezTo>
                  <a:pt x="309" y="190"/>
                  <a:pt x="309" y="190"/>
                  <a:pt x="309" y="190"/>
                </a:cubicBezTo>
                <a:cubicBezTo>
                  <a:pt x="310" y="190"/>
                  <a:pt x="330" y="202"/>
                  <a:pt x="332" y="203"/>
                </a:cubicBezTo>
                <a:cubicBezTo>
                  <a:pt x="333" y="204"/>
                  <a:pt x="333" y="204"/>
                  <a:pt x="333" y="205"/>
                </a:cubicBezTo>
                <a:cubicBezTo>
                  <a:pt x="333" y="208"/>
                  <a:pt x="325" y="226"/>
                  <a:pt x="323" y="230"/>
                </a:cubicBezTo>
                <a:cubicBezTo>
                  <a:pt x="326" y="233"/>
                  <a:pt x="327" y="236"/>
                  <a:pt x="329" y="240"/>
                </a:cubicBezTo>
                <a:cubicBezTo>
                  <a:pt x="333" y="240"/>
                  <a:pt x="357" y="243"/>
                  <a:pt x="357" y="246"/>
                </a:cubicBezTo>
                <a:lnTo>
                  <a:pt x="357" y="271"/>
                </a:lnTo>
                <a:close/>
                <a:moveTo>
                  <a:pt x="285" y="45"/>
                </a:moveTo>
                <a:cubicBezTo>
                  <a:pt x="272" y="45"/>
                  <a:pt x="262" y="56"/>
                  <a:pt x="262" y="69"/>
                </a:cubicBezTo>
                <a:cubicBezTo>
                  <a:pt x="262" y="82"/>
                  <a:pt x="272" y="92"/>
                  <a:pt x="285" y="92"/>
                </a:cubicBezTo>
                <a:cubicBezTo>
                  <a:pt x="298" y="92"/>
                  <a:pt x="309" y="82"/>
                  <a:pt x="309" y="69"/>
                </a:cubicBezTo>
                <a:cubicBezTo>
                  <a:pt x="309" y="56"/>
                  <a:pt x="298" y="45"/>
                  <a:pt x="285" y="45"/>
                </a:cubicBezTo>
                <a:close/>
                <a:moveTo>
                  <a:pt x="285" y="235"/>
                </a:moveTo>
                <a:cubicBezTo>
                  <a:pt x="272" y="235"/>
                  <a:pt x="262" y="246"/>
                  <a:pt x="262" y="258"/>
                </a:cubicBezTo>
                <a:cubicBezTo>
                  <a:pt x="262" y="272"/>
                  <a:pt x="272" y="282"/>
                  <a:pt x="285" y="282"/>
                </a:cubicBezTo>
                <a:cubicBezTo>
                  <a:pt x="298" y="282"/>
                  <a:pt x="309" y="271"/>
                  <a:pt x="309" y="258"/>
                </a:cubicBezTo>
                <a:cubicBezTo>
                  <a:pt x="309" y="246"/>
                  <a:pt x="298" y="235"/>
                  <a:pt x="285" y="23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Freeform 6"/>
          <p:cNvSpPr>
            <a:spLocks noChangeAspect="1" noEditPoints="1"/>
          </p:cNvSpPr>
          <p:nvPr/>
        </p:nvSpPr>
        <p:spPr bwMode="auto">
          <a:xfrm>
            <a:off x="7415221" y="1875987"/>
            <a:ext cx="684000" cy="511818"/>
          </a:xfrm>
          <a:custGeom>
            <a:avLst/>
            <a:gdLst>
              <a:gd name="T0" fmla="*/ 251 w 429"/>
              <a:gd name="T1" fmla="*/ 58 h 321"/>
              <a:gd name="T2" fmla="*/ 248 w 429"/>
              <a:gd name="T3" fmla="*/ 84 h 321"/>
              <a:gd name="T4" fmla="*/ 218 w 429"/>
              <a:gd name="T5" fmla="*/ 65 h 321"/>
              <a:gd name="T6" fmla="*/ 174 w 429"/>
              <a:gd name="T7" fmla="*/ 62 h 321"/>
              <a:gd name="T8" fmla="*/ 120 w 429"/>
              <a:gd name="T9" fmla="*/ 5 h 321"/>
              <a:gd name="T10" fmla="*/ 5 w 429"/>
              <a:gd name="T11" fmla="*/ 112 h 321"/>
              <a:gd name="T12" fmla="*/ 49 w 429"/>
              <a:gd name="T13" fmla="*/ 178 h 321"/>
              <a:gd name="T14" fmla="*/ 68 w 429"/>
              <a:gd name="T15" fmla="*/ 178 h 321"/>
              <a:gd name="T16" fmla="*/ 90 w 429"/>
              <a:gd name="T17" fmla="*/ 183 h 321"/>
              <a:gd name="T18" fmla="*/ 95 w 429"/>
              <a:gd name="T19" fmla="*/ 151 h 321"/>
              <a:gd name="T20" fmla="*/ 161 w 429"/>
              <a:gd name="T21" fmla="*/ 87 h 321"/>
              <a:gd name="T22" fmla="*/ 179 w 429"/>
              <a:gd name="T23" fmla="*/ 89 h 321"/>
              <a:gd name="T24" fmla="*/ 199 w 429"/>
              <a:gd name="T25" fmla="*/ 83 h 321"/>
              <a:gd name="T26" fmla="*/ 197 w 429"/>
              <a:gd name="T27" fmla="*/ 101 h 321"/>
              <a:gd name="T28" fmla="*/ 203 w 429"/>
              <a:gd name="T29" fmla="*/ 189 h 321"/>
              <a:gd name="T30" fmla="*/ 222 w 429"/>
              <a:gd name="T31" fmla="*/ 136 h 321"/>
              <a:gd name="T32" fmla="*/ 265 w 429"/>
              <a:gd name="T33" fmla="*/ 148 h 321"/>
              <a:gd name="T34" fmla="*/ 320 w 429"/>
              <a:gd name="T35" fmla="*/ 204 h 321"/>
              <a:gd name="T36" fmla="*/ 325 w 429"/>
              <a:gd name="T37" fmla="*/ 216 h 321"/>
              <a:gd name="T38" fmla="*/ 314 w 429"/>
              <a:gd name="T39" fmla="*/ 210 h 321"/>
              <a:gd name="T40" fmla="*/ 283 w 429"/>
              <a:gd name="T41" fmla="*/ 199 h 321"/>
              <a:gd name="T42" fmla="*/ 294 w 429"/>
              <a:gd name="T43" fmla="*/ 229 h 321"/>
              <a:gd name="T44" fmla="*/ 298 w 429"/>
              <a:gd name="T45" fmla="*/ 242 h 321"/>
              <a:gd name="T46" fmla="*/ 260 w 429"/>
              <a:gd name="T47" fmla="*/ 224 h 321"/>
              <a:gd name="T48" fmla="*/ 260 w 429"/>
              <a:gd name="T49" fmla="*/ 249 h 321"/>
              <a:gd name="T50" fmla="*/ 271 w 429"/>
              <a:gd name="T51" fmla="*/ 268 h 321"/>
              <a:gd name="T52" fmla="*/ 254 w 429"/>
              <a:gd name="T53" fmla="*/ 259 h 321"/>
              <a:gd name="T54" fmla="*/ 237 w 429"/>
              <a:gd name="T55" fmla="*/ 261 h 321"/>
              <a:gd name="T56" fmla="*/ 239 w 429"/>
              <a:gd name="T57" fmla="*/ 282 h 321"/>
              <a:gd name="T58" fmla="*/ 243 w 429"/>
              <a:gd name="T59" fmla="*/ 293 h 321"/>
              <a:gd name="T60" fmla="*/ 226 w 429"/>
              <a:gd name="T61" fmla="*/ 284 h 321"/>
              <a:gd name="T62" fmla="*/ 205 w 429"/>
              <a:gd name="T63" fmla="*/ 299 h 321"/>
              <a:gd name="T64" fmla="*/ 242 w 429"/>
              <a:gd name="T65" fmla="*/ 321 h 321"/>
              <a:gd name="T66" fmla="*/ 248 w 429"/>
              <a:gd name="T67" fmla="*/ 320 h 321"/>
              <a:gd name="T68" fmla="*/ 272 w 429"/>
              <a:gd name="T69" fmla="*/ 296 h 321"/>
              <a:gd name="T70" fmla="*/ 291 w 429"/>
              <a:gd name="T71" fmla="*/ 284 h 321"/>
              <a:gd name="T72" fmla="*/ 298 w 429"/>
              <a:gd name="T73" fmla="*/ 268 h 321"/>
              <a:gd name="T74" fmla="*/ 329 w 429"/>
              <a:gd name="T75" fmla="*/ 243 h 321"/>
              <a:gd name="T76" fmla="*/ 353 w 429"/>
              <a:gd name="T77" fmla="*/ 218 h 321"/>
              <a:gd name="T78" fmla="*/ 340 w 429"/>
              <a:gd name="T79" fmla="*/ 187 h 321"/>
              <a:gd name="T80" fmla="*/ 344 w 429"/>
              <a:gd name="T81" fmla="*/ 158 h 321"/>
              <a:gd name="T82" fmla="*/ 379 w 429"/>
              <a:gd name="T83" fmla="*/ 178 h 321"/>
              <a:gd name="T84" fmla="*/ 309 w 429"/>
              <a:gd name="T85" fmla="*/ 0 h 321"/>
              <a:gd name="T86" fmla="*/ 32 w 429"/>
              <a:gd name="T87" fmla="*/ 122 h 321"/>
              <a:gd name="T88" fmla="*/ 142 w 429"/>
              <a:gd name="T89" fmla="*/ 65 h 321"/>
              <a:gd name="T90" fmla="*/ 142 w 429"/>
              <a:gd name="T91" fmla="*/ 169 h 321"/>
              <a:gd name="T92" fmla="*/ 95 w 429"/>
              <a:gd name="T93" fmla="*/ 195 h 321"/>
              <a:gd name="T94" fmla="*/ 114 w 429"/>
              <a:gd name="T95" fmla="*/ 216 h 321"/>
              <a:gd name="T96" fmla="*/ 142 w 429"/>
              <a:gd name="T97" fmla="*/ 169 h 321"/>
              <a:gd name="T98" fmla="*/ 149 w 429"/>
              <a:gd name="T99" fmla="*/ 194 h 321"/>
              <a:gd name="T100" fmla="*/ 122 w 429"/>
              <a:gd name="T101" fmla="*/ 240 h 321"/>
              <a:gd name="T102" fmla="*/ 169 w 429"/>
              <a:gd name="T103" fmla="*/ 215 h 321"/>
              <a:gd name="T104" fmla="*/ 194 w 429"/>
              <a:gd name="T105" fmla="*/ 223 h 321"/>
              <a:gd name="T106" fmla="*/ 146 w 429"/>
              <a:gd name="T107" fmla="*/ 249 h 321"/>
              <a:gd name="T108" fmla="*/ 166 w 429"/>
              <a:gd name="T109" fmla="*/ 269 h 321"/>
              <a:gd name="T110" fmla="*/ 194 w 429"/>
              <a:gd name="T111" fmla="*/ 223 h 321"/>
              <a:gd name="T112" fmla="*/ 201 w 429"/>
              <a:gd name="T113" fmla="*/ 248 h 321"/>
              <a:gd name="T114" fmla="*/ 173 w 429"/>
              <a:gd name="T115" fmla="*/ 294 h 321"/>
              <a:gd name="T116" fmla="*/ 221 w 429"/>
              <a:gd name="T117" fmla="*/ 268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29" h="321">
                <a:moveTo>
                  <a:pt x="309" y="0"/>
                </a:moveTo>
                <a:cubicBezTo>
                  <a:pt x="251" y="58"/>
                  <a:pt x="251" y="58"/>
                  <a:pt x="251" y="58"/>
                </a:cubicBezTo>
                <a:cubicBezTo>
                  <a:pt x="271" y="80"/>
                  <a:pt x="271" y="80"/>
                  <a:pt x="271" y="80"/>
                </a:cubicBezTo>
                <a:cubicBezTo>
                  <a:pt x="264" y="82"/>
                  <a:pt x="255" y="83"/>
                  <a:pt x="248" y="84"/>
                </a:cubicBezTo>
                <a:cubicBezTo>
                  <a:pt x="245" y="84"/>
                  <a:pt x="242" y="84"/>
                  <a:pt x="238" y="85"/>
                </a:cubicBezTo>
                <a:cubicBezTo>
                  <a:pt x="228" y="75"/>
                  <a:pt x="220" y="68"/>
                  <a:pt x="218" y="65"/>
                </a:cubicBezTo>
                <a:cubicBezTo>
                  <a:pt x="212" y="59"/>
                  <a:pt x="204" y="57"/>
                  <a:pt x="197" y="57"/>
                </a:cubicBezTo>
                <a:cubicBezTo>
                  <a:pt x="188" y="57"/>
                  <a:pt x="180" y="60"/>
                  <a:pt x="174" y="62"/>
                </a:cubicBezTo>
                <a:cubicBezTo>
                  <a:pt x="130" y="9"/>
                  <a:pt x="130" y="9"/>
                  <a:pt x="130" y="9"/>
                </a:cubicBezTo>
                <a:cubicBezTo>
                  <a:pt x="127" y="7"/>
                  <a:pt x="124" y="5"/>
                  <a:pt x="120" y="5"/>
                </a:cubicBezTo>
                <a:cubicBezTo>
                  <a:pt x="117" y="4"/>
                  <a:pt x="113" y="6"/>
                  <a:pt x="111" y="8"/>
                </a:cubicBezTo>
                <a:cubicBezTo>
                  <a:pt x="5" y="112"/>
                  <a:pt x="5" y="112"/>
                  <a:pt x="5" y="112"/>
                </a:cubicBezTo>
                <a:cubicBezTo>
                  <a:pt x="0" y="117"/>
                  <a:pt x="0" y="125"/>
                  <a:pt x="5" y="130"/>
                </a:cubicBezTo>
                <a:cubicBezTo>
                  <a:pt x="49" y="178"/>
                  <a:pt x="49" y="178"/>
                  <a:pt x="49" y="178"/>
                </a:cubicBezTo>
                <a:cubicBezTo>
                  <a:pt x="51" y="180"/>
                  <a:pt x="55" y="182"/>
                  <a:pt x="58" y="182"/>
                </a:cubicBezTo>
                <a:cubicBezTo>
                  <a:pt x="62" y="182"/>
                  <a:pt x="65" y="181"/>
                  <a:pt x="68" y="178"/>
                </a:cubicBezTo>
                <a:cubicBezTo>
                  <a:pt x="77" y="169"/>
                  <a:pt x="77" y="169"/>
                  <a:pt x="77" y="169"/>
                </a:cubicBezTo>
                <a:cubicBezTo>
                  <a:pt x="80" y="173"/>
                  <a:pt x="85" y="178"/>
                  <a:pt x="90" y="183"/>
                </a:cubicBezTo>
                <a:cubicBezTo>
                  <a:pt x="109" y="166"/>
                  <a:pt x="109" y="166"/>
                  <a:pt x="109" y="166"/>
                </a:cubicBezTo>
                <a:cubicBezTo>
                  <a:pt x="103" y="160"/>
                  <a:pt x="98" y="154"/>
                  <a:pt x="95" y="151"/>
                </a:cubicBezTo>
                <a:cubicBezTo>
                  <a:pt x="159" y="85"/>
                  <a:pt x="159" y="85"/>
                  <a:pt x="159" y="85"/>
                </a:cubicBezTo>
                <a:cubicBezTo>
                  <a:pt x="161" y="87"/>
                  <a:pt x="161" y="87"/>
                  <a:pt x="161" y="87"/>
                </a:cubicBezTo>
                <a:cubicBezTo>
                  <a:pt x="165" y="92"/>
                  <a:pt x="172" y="93"/>
                  <a:pt x="177" y="90"/>
                </a:cubicBezTo>
                <a:cubicBezTo>
                  <a:pt x="177" y="90"/>
                  <a:pt x="178" y="89"/>
                  <a:pt x="179" y="89"/>
                </a:cubicBezTo>
                <a:cubicBezTo>
                  <a:pt x="183" y="86"/>
                  <a:pt x="193" y="82"/>
                  <a:pt x="197" y="83"/>
                </a:cubicBezTo>
                <a:cubicBezTo>
                  <a:pt x="198" y="83"/>
                  <a:pt x="199" y="83"/>
                  <a:pt x="199" y="83"/>
                </a:cubicBezTo>
                <a:cubicBezTo>
                  <a:pt x="201" y="85"/>
                  <a:pt x="205" y="89"/>
                  <a:pt x="210" y="94"/>
                </a:cubicBezTo>
                <a:cubicBezTo>
                  <a:pt x="205" y="96"/>
                  <a:pt x="201" y="98"/>
                  <a:pt x="197" y="101"/>
                </a:cubicBezTo>
                <a:cubicBezTo>
                  <a:pt x="181" y="111"/>
                  <a:pt x="176" y="144"/>
                  <a:pt x="186" y="159"/>
                </a:cubicBezTo>
                <a:cubicBezTo>
                  <a:pt x="197" y="173"/>
                  <a:pt x="198" y="177"/>
                  <a:pt x="203" y="189"/>
                </a:cubicBezTo>
                <a:cubicBezTo>
                  <a:pt x="209" y="202"/>
                  <a:pt x="218" y="199"/>
                  <a:pt x="220" y="184"/>
                </a:cubicBezTo>
                <a:cubicBezTo>
                  <a:pt x="223" y="169"/>
                  <a:pt x="224" y="153"/>
                  <a:pt x="222" y="136"/>
                </a:cubicBezTo>
                <a:cubicBezTo>
                  <a:pt x="221" y="126"/>
                  <a:pt x="230" y="122"/>
                  <a:pt x="237" y="121"/>
                </a:cubicBezTo>
                <a:cubicBezTo>
                  <a:pt x="246" y="129"/>
                  <a:pt x="256" y="138"/>
                  <a:pt x="265" y="148"/>
                </a:cubicBezTo>
                <a:cubicBezTo>
                  <a:pt x="280" y="162"/>
                  <a:pt x="295" y="177"/>
                  <a:pt x="306" y="189"/>
                </a:cubicBezTo>
                <a:cubicBezTo>
                  <a:pt x="312" y="195"/>
                  <a:pt x="317" y="200"/>
                  <a:pt x="320" y="204"/>
                </a:cubicBezTo>
                <a:cubicBezTo>
                  <a:pt x="322" y="206"/>
                  <a:pt x="324" y="208"/>
                  <a:pt x="325" y="210"/>
                </a:cubicBezTo>
                <a:cubicBezTo>
                  <a:pt x="325" y="212"/>
                  <a:pt x="326" y="215"/>
                  <a:pt x="325" y="216"/>
                </a:cubicBezTo>
                <a:cubicBezTo>
                  <a:pt x="323" y="218"/>
                  <a:pt x="321" y="217"/>
                  <a:pt x="320" y="216"/>
                </a:cubicBezTo>
                <a:cubicBezTo>
                  <a:pt x="317" y="214"/>
                  <a:pt x="316" y="212"/>
                  <a:pt x="314" y="210"/>
                </a:cubicBezTo>
                <a:cubicBezTo>
                  <a:pt x="307" y="203"/>
                  <a:pt x="301" y="198"/>
                  <a:pt x="300" y="198"/>
                </a:cubicBezTo>
                <a:cubicBezTo>
                  <a:pt x="295" y="194"/>
                  <a:pt x="288" y="195"/>
                  <a:pt x="283" y="199"/>
                </a:cubicBezTo>
                <a:cubicBezTo>
                  <a:pt x="279" y="204"/>
                  <a:pt x="279" y="211"/>
                  <a:pt x="283" y="216"/>
                </a:cubicBezTo>
                <a:cubicBezTo>
                  <a:pt x="283" y="217"/>
                  <a:pt x="287" y="222"/>
                  <a:pt x="294" y="229"/>
                </a:cubicBezTo>
                <a:cubicBezTo>
                  <a:pt x="297" y="231"/>
                  <a:pt x="300" y="233"/>
                  <a:pt x="302" y="236"/>
                </a:cubicBezTo>
                <a:cubicBezTo>
                  <a:pt x="303" y="238"/>
                  <a:pt x="302" y="242"/>
                  <a:pt x="298" y="242"/>
                </a:cubicBezTo>
                <a:cubicBezTo>
                  <a:pt x="288" y="243"/>
                  <a:pt x="282" y="232"/>
                  <a:pt x="276" y="226"/>
                </a:cubicBezTo>
                <a:cubicBezTo>
                  <a:pt x="271" y="222"/>
                  <a:pt x="265" y="221"/>
                  <a:pt x="260" y="224"/>
                </a:cubicBezTo>
                <a:cubicBezTo>
                  <a:pt x="255" y="227"/>
                  <a:pt x="253" y="234"/>
                  <a:pt x="255" y="239"/>
                </a:cubicBezTo>
                <a:cubicBezTo>
                  <a:pt x="256" y="243"/>
                  <a:pt x="258" y="246"/>
                  <a:pt x="260" y="249"/>
                </a:cubicBezTo>
                <a:cubicBezTo>
                  <a:pt x="264" y="253"/>
                  <a:pt x="272" y="259"/>
                  <a:pt x="271" y="266"/>
                </a:cubicBezTo>
                <a:cubicBezTo>
                  <a:pt x="271" y="267"/>
                  <a:pt x="271" y="267"/>
                  <a:pt x="271" y="268"/>
                </a:cubicBezTo>
                <a:cubicBezTo>
                  <a:pt x="269" y="268"/>
                  <a:pt x="267" y="269"/>
                  <a:pt x="262" y="265"/>
                </a:cubicBezTo>
                <a:cubicBezTo>
                  <a:pt x="259" y="263"/>
                  <a:pt x="257" y="261"/>
                  <a:pt x="254" y="259"/>
                </a:cubicBezTo>
                <a:cubicBezTo>
                  <a:pt x="252" y="258"/>
                  <a:pt x="250" y="257"/>
                  <a:pt x="248" y="257"/>
                </a:cubicBezTo>
                <a:cubicBezTo>
                  <a:pt x="245" y="256"/>
                  <a:pt x="240" y="258"/>
                  <a:pt x="237" y="261"/>
                </a:cubicBezTo>
                <a:cubicBezTo>
                  <a:pt x="234" y="264"/>
                  <a:pt x="233" y="270"/>
                  <a:pt x="234" y="275"/>
                </a:cubicBezTo>
                <a:cubicBezTo>
                  <a:pt x="235" y="277"/>
                  <a:pt x="237" y="280"/>
                  <a:pt x="239" y="282"/>
                </a:cubicBezTo>
                <a:cubicBezTo>
                  <a:pt x="240" y="284"/>
                  <a:pt x="241" y="286"/>
                  <a:pt x="242" y="287"/>
                </a:cubicBezTo>
                <a:cubicBezTo>
                  <a:pt x="243" y="288"/>
                  <a:pt x="244" y="292"/>
                  <a:pt x="243" y="293"/>
                </a:cubicBezTo>
                <a:cubicBezTo>
                  <a:pt x="242" y="294"/>
                  <a:pt x="241" y="294"/>
                  <a:pt x="239" y="293"/>
                </a:cubicBezTo>
                <a:cubicBezTo>
                  <a:pt x="234" y="292"/>
                  <a:pt x="230" y="287"/>
                  <a:pt x="226" y="284"/>
                </a:cubicBezTo>
                <a:cubicBezTo>
                  <a:pt x="226" y="283"/>
                  <a:pt x="225" y="282"/>
                  <a:pt x="224" y="281"/>
                </a:cubicBezTo>
                <a:cubicBezTo>
                  <a:pt x="205" y="299"/>
                  <a:pt x="205" y="299"/>
                  <a:pt x="205" y="299"/>
                </a:cubicBezTo>
                <a:cubicBezTo>
                  <a:pt x="206" y="301"/>
                  <a:pt x="208" y="302"/>
                  <a:pt x="209" y="303"/>
                </a:cubicBezTo>
                <a:cubicBezTo>
                  <a:pt x="224" y="316"/>
                  <a:pt x="233" y="321"/>
                  <a:pt x="242" y="321"/>
                </a:cubicBezTo>
                <a:cubicBezTo>
                  <a:pt x="242" y="321"/>
                  <a:pt x="242" y="321"/>
                  <a:pt x="242" y="321"/>
                </a:cubicBezTo>
                <a:cubicBezTo>
                  <a:pt x="244" y="321"/>
                  <a:pt x="246" y="320"/>
                  <a:pt x="248" y="320"/>
                </a:cubicBezTo>
                <a:cubicBezTo>
                  <a:pt x="254" y="319"/>
                  <a:pt x="260" y="317"/>
                  <a:pt x="264" y="313"/>
                </a:cubicBezTo>
                <a:cubicBezTo>
                  <a:pt x="270" y="309"/>
                  <a:pt x="272" y="302"/>
                  <a:pt x="272" y="296"/>
                </a:cubicBezTo>
                <a:cubicBezTo>
                  <a:pt x="272" y="295"/>
                  <a:pt x="272" y="294"/>
                  <a:pt x="272" y="293"/>
                </a:cubicBezTo>
                <a:cubicBezTo>
                  <a:pt x="279" y="293"/>
                  <a:pt x="286" y="290"/>
                  <a:pt x="291" y="284"/>
                </a:cubicBezTo>
                <a:cubicBezTo>
                  <a:pt x="295" y="279"/>
                  <a:pt x="297" y="274"/>
                  <a:pt x="297" y="268"/>
                </a:cubicBezTo>
                <a:cubicBezTo>
                  <a:pt x="298" y="268"/>
                  <a:pt x="298" y="268"/>
                  <a:pt x="298" y="268"/>
                </a:cubicBezTo>
                <a:cubicBezTo>
                  <a:pt x="306" y="268"/>
                  <a:pt x="315" y="266"/>
                  <a:pt x="321" y="259"/>
                </a:cubicBezTo>
                <a:cubicBezTo>
                  <a:pt x="326" y="255"/>
                  <a:pt x="329" y="249"/>
                  <a:pt x="329" y="243"/>
                </a:cubicBezTo>
                <a:cubicBezTo>
                  <a:pt x="335" y="243"/>
                  <a:pt x="341" y="241"/>
                  <a:pt x="345" y="237"/>
                </a:cubicBezTo>
                <a:cubicBezTo>
                  <a:pt x="351" y="232"/>
                  <a:pt x="353" y="225"/>
                  <a:pt x="353" y="218"/>
                </a:cubicBezTo>
                <a:cubicBezTo>
                  <a:pt x="353" y="212"/>
                  <a:pt x="352" y="206"/>
                  <a:pt x="349" y="200"/>
                </a:cubicBezTo>
                <a:cubicBezTo>
                  <a:pt x="347" y="195"/>
                  <a:pt x="344" y="192"/>
                  <a:pt x="340" y="187"/>
                </a:cubicBezTo>
                <a:cubicBezTo>
                  <a:pt x="337" y="184"/>
                  <a:pt x="334" y="180"/>
                  <a:pt x="330" y="176"/>
                </a:cubicBezTo>
                <a:cubicBezTo>
                  <a:pt x="344" y="158"/>
                  <a:pt x="344" y="158"/>
                  <a:pt x="344" y="158"/>
                </a:cubicBezTo>
                <a:cubicBezTo>
                  <a:pt x="370" y="186"/>
                  <a:pt x="370" y="186"/>
                  <a:pt x="370" y="186"/>
                </a:cubicBezTo>
                <a:cubicBezTo>
                  <a:pt x="379" y="178"/>
                  <a:pt x="379" y="178"/>
                  <a:pt x="379" y="178"/>
                </a:cubicBezTo>
                <a:cubicBezTo>
                  <a:pt x="429" y="127"/>
                  <a:pt x="429" y="127"/>
                  <a:pt x="429" y="127"/>
                </a:cubicBezTo>
                <a:lnTo>
                  <a:pt x="309" y="0"/>
                </a:lnTo>
                <a:close/>
                <a:moveTo>
                  <a:pt x="59" y="150"/>
                </a:moveTo>
                <a:cubicBezTo>
                  <a:pt x="32" y="122"/>
                  <a:pt x="32" y="122"/>
                  <a:pt x="32" y="122"/>
                </a:cubicBezTo>
                <a:cubicBezTo>
                  <a:pt x="119" y="37"/>
                  <a:pt x="119" y="37"/>
                  <a:pt x="119" y="37"/>
                </a:cubicBezTo>
                <a:cubicBezTo>
                  <a:pt x="142" y="65"/>
                  <a:pt x="142" y="65"/>
                  <a:pt x="142" y="65"/>
                </a:cubicBezTo>
                <a:lnTo>
                  <a:pt x="59" y="150"/>
                </a:lnTo>
                <a:close/>
                <a:moveTo>
                  <a:pt x="142" y="169"/>
                </a:moveTo>
                <a:cubicBezTo>
                  <a:pt x="136" y="164"/>
                  <a:pt x="128" y="163"/>
                  <a:pt x="123" y="167"/>
                </a:cubicBezTo>
                <a:cubicBezTo>
                  <a:pt x="95" y="195"/>
                  <a:pt x="95" y="195"/>
                  <a:pt x="95" y="195"/>
                </a:cubicBezTo>
                <a:cubicBezTo>
                  <a:pt x="90" y="200"/>
                  <a:pt x="90" y="208"/>
                  <a:pt x="96" y="214"/>
                </a:cubicBezTo>
                <a:cubicBezTo>
                  <a:pt x="101" y="219"/>
                  <a:pt x="109" y="220"/>
                  <a:pt x="114" y="216"/>
                </a:cubicBezTo>
                <a:cubicBezTo>
                  <a:pt x="143" y="188"/>
                  <a:pt x="143" y="188"/>
                  <a:pt x="143" y="188"/>
                </a:cubicBezTo>
                <a:cubicBezTo>
                  <a:pt x="148" y="183"/>
                  <a:pt x="147" y="175"/>
                  <a:pt x="142" y="169"/>
                </a:cubicBezTo>
                <a:close/>
                <a:moveTo>
                  <a:pt x="168" y="196"/>
                </a:moveTo>
                <a:cubicBezTo>
                  <a:pt x="162" y="190"/>
                  <a:pt x="154" y="190"/>
                  <a:pt x="149" y="194"/>
                </a:cubicBezTo>
                <a:cubicBezTo>
                  <a:pt x="120" y="222"/>
                  <a:pt x="120" y="222"/>
                  <a:pt x="120" y="222"/>
                </a:cubicBezTo>
                <a:cubicBezTo>
                  <a:pt x="116" y="226"/>
                  <a:pt x="116" y="235"/>
                  <a:pt x="122" y="240"/>
                </a:cubicBezTo>
                <a:cubicBezTo>
                  <a:pt x="127" y="246"/>
                  <a:pt x="135" y="247"/>
                  <a:pt x="140" y="242"/>
                </a:cubicBezTo>
                <a:cubicBezTo>
                  <a:pt x="169" y="215"/>
                  <a:pt x="169" y="215"/>
                  <a:pt x="169" y="215"/>
                </a:cubicBezTo>
                <a:cubicBezTo>
                  <a:pt x="174" y="210"/>
                  <a:pt x="173" y="202"/>
                  <a:pt x="168" y="196"/>
                </a:cubicBezTo>
                <a:close/>
                <a:moveTo>
                  <a:pt x="194" y="223"/>
                </a:moveTo>
                <a:cubicBezTo>
                  <a:pt x="188" y="217"/>
                  <a:pt x="180" y="216"/>
                  <a:pt x="175" y="221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42" y="253"/>
                  <a:pt x="142" y="262"/>
                  <a:pt x="147" y="267"/>
                </a:cubicBezTo>
                <a:cubicBezTo>
                  <a:pt x="153" y="273"/>
                  <a:pt x="161" y="274"/>
                  <a:pt x="166" y="269"/>
                </a:cubicBezTo>
                <a:cubicBezTo>
                  <a:pt x="195" y="242"/>
                  <a:pt x="195" y="242"/>
                  <a:pt x="195" y="242"/>
                </a:cubicBezTo>
                <a:cubicBezTo>
                  <a:pt x="200" y="237"/>
                  <a:pt x="199" y="229"/>
                  <a:pt x="194" y="223"/>
                </a:cubicBezTo>
                <a:close/>
                <a:moveTo>
                  <a:pt x="220" y="250"/>
                </a:moveTo>
                <a:cubicBezTo>
                  <a:pt x="214" y="244"/>
                  <a:pt x="206" y="243"/>
                  <a:pt x="201" y="248"/>
                </a:cubicBezTo>
                <a:cubicBezTo>
                  <a:pt x="172" y="276"/>
                  <a:pt x="172" y="276"/>
                  <a:pt x="172" y="276"/>
                </a:cubicBezTo>
                <a:cubicBezTo>
                  <a:pt x="167" y="280"/>
                  <a:pt x="168" y="288"/>
                  <a:pt x="173" y="294"/>
                </a:cubicBezTo>
                <a:cubicBezTo>
                  <a:pt x="179" y="300"/>
                  <a:pt x="187" y="301"/>
                  <a:pt x="192" y="296"/>
                </a:cubicBezTo>
                <a:cubicBezTo>
                  <a:pt x="221" y="268"/>
                  <a:pt x="221" y="268"/>
                  <a:pt x="221" y="268"/>
                </a:cubicBezTo>
                <a:cubicBezTo>
                  <a:pt x="226" y="264"/>
                  <a:pt x="225" y="255"/>
                  <a:pt x="220" y="2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6"/>
          <p:cNvSpPr>
            <a:spLocks noChangeAspect="1" noEditPoints="1"/>
          </p:cNvSpPr>
          <p:nvPr/>
        </p:nvSpPr>
        <p:spPr bwMode="auto">
          <a:xfrm>
            <a:off x="1070342" y="1834896"/>
            <a:ext cx="637998" cy="594000"/>
          </a:xfrm>
          <a:custGeom>
            <a:avLst/>
            <a:gdLst>
              <a:gd name="T0" fmla="*/ 356 w 356"/>
              <a:gd name="T1" fmla="*/ 71 h 332"/>
              <a:gd name="T2" fmla="*/ 356 w 356"/>
              <a:gd name="T3" fmla="*/ 95 h 332"/>
              <a:gd name="T4" fmla="*/ 332 w 356"/>
              <a:gd name="T5" fmla="*/ 95 h 332"/>
              <a:gd name="T6" fmla="*/ 319 w 356"/>
              <a:gd name="T7" fmla="*/ 107 h 332"/>
              <a:gd name="T8" fmla="*/ 36 w 356"/>
              <a:gd name="T9" fmla="*/ 107 h 332"/>
              <a:gd name="T10" fmla="*/ 23 w 356"/>
              <a:gd name="T11" fmla="*/ 95 h 332"/>
              <a:gd name="T12" fmla="*/ 0 w 356"/>
              <a:gd name="T13" fmla="*/ 95 h 332"/>
              <a:gd name="T14" fmla="*/ 0 w 356"/>
              <a:gd name="T15" fmla="*/ 71 h 332"/>
              <a:gd name="T16" fmla="*/ 178 w 356"/>
              <a:gd name="T17" fmla="*/ 0 h 332"/>
              <a:gd name="T18" fmla="*/ 356 w 356"/>
              <a:gd name="T19" fmla="*/ 71 h 332"/>
              <a:gd name="T20" fmla="*/ 356 w 356"/>
              <a:gd name="T21" fmla="*/ 309 h 332"/>
              <a:gd name="T22" fmla="*/ 356 w 356"/>
              <a:gd name="T23" fmla="*/ 332 h 332"/>
              <a:gd name="T24" fmla="*/ 0 w 356"/>
              <a:gd name="T25" fmla="*/ 332 h 332"/>
              <a:gd name="T26" fmla="*/ 0 w 356"/>
              <a:gd name="T27" fmla="*/ 309 h 332"/>
              <a:gd name="T28" fmla="*/ 13 w 356"/>
              <a:gd name="T29" fmla="*/ 297 h 332"/>
              <a:gd name="T30" fmla="*/ 343 w 356"/>
              <a:gd name="T31" fmla="*/ 297 h 332"/>
              <a:gd name="T32" fmla="*/ 356 w 356"/>
              <a:gd name="T33" fmla="*/ 309 h 332"/>
              <a:gd name="T34" fmla="*/ 95 w 356"/>
              <a:gd name="T35" fmla="*/ 119 h 332"/>
              <a:gd name="T36" fmla="*/ 95 w 356"/>
              <a:gd name="T37" fmla="*/ 261 h 332"/>
              <a:gd name="T38" fmla="*/ 118 w 356"/>
              <a:gd name="T39" fmla="*/ 261 h 332"/>
              <a:gd name="T40" fmla="*/ 118 w 356"/>
              <a:gd name="T41" fmla="*/ 119 h 332"/>
              <a:gd name="T42" fmla="*/ 166 w 356"/>
              <a:gd name="T43" fmla="*/ 119 h 332"/>
              <a:gd name="T44" fmla="*/ 166 w 356"/>
              <a:gd name="T45" fmla="*/ 261 h 332"/>
              <a:gd name="T46" fmla="*/ 190 w 356"/>
              <a:gd name="T47" fmla="*/ 261 h 332"/>
              <a:gd name="T48" fmla="*/ 190 w 356"/>
              <a:gd name="T49" fmla="*/ 119 h 332"/>
              <a:gd name="T50" fmla="*/ 237 w 356"/>
              <a:gd name="T51" fmla="*/ 119 h 332"/>
              <a:gd name="T52" fmla="*/ 237 w 356"/>
              <a:gd name="T53" fmla="*/ 261 h 332"/>
              <a:gd name="T54" fmla="*/ 261 w 356"/>
              <a:gd name="T55" fmla="*/ 261 h 332"/>
              <a:gd name="T56" fmla="*/ 261 w 356"/>
              <a:gd name="T57" fmla="*/ 119 h 332"/>
              <a:gd name="T58" fmla="*/ 308 w 356"/>
              <a:gd name="T59" fmla="*/ 119 h 332"/>
              <a:gd name="T60" fmla="*/ 308 w 356"/>
              <a:gd name="T61" fmla="*/ 261 h 332"/>
              <a:gd name="T62" fmla="*/ 319 w 356"/>
              <a:gd name="T63" fmla="*/ 261 h 332"/>
              <a:gd name="T64" fmla="*/ 332 w 356"/>
              <a:gd name="T65" fmla="*/ 273 h 332"/>
              <a:gd name="T66" fmla="*/ 332 w 356"/>
              <a:gd name="T67" fmla="*/ 285 h 332"/>
              <a:gd name="T68" fmla="*/ 23 w 356"/>
              <a:gd name="T69" fmla="*/ 285 h 332"/>
              <a:gd name="T70" fmla="*/ 23 w 356"/>
              <a:gd name="T71" fmla="*/ 273 h 332"/>
              <a:gd name="T72" fmla="*/ 36 w 356"/>
              <a:gd name="T73" fmla="*/ 261 h 332"/>
              <a:gd name="T74" fmla="*/ 47 w 356"/>
              <a:gd name="T75" fmla="*/ 261 h 332"/>
              <a:gd name="T76" fmla="*/ 47 w 356"/>
              <a:gd name="T77" fmla="*/ 119 h 332"/>
              <a:gd name="T78" fmla="*/ 95 w 356"/>
              <a:gd name="T79" fmla="*/ 119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6" h="332">
                <a:moveTo>
                  <a:pt x="356" y="71"/>
                </a:moveTo>
                <a:cubicBezTo>
                  <a:pt x="356" y="95"/>
                  <a:pt x="356" y="95"/>
                  <a:pt x="356" y="95"/>
                </a:cubicBezTo>
                <a:cubicBezTo>
                  <a:pt x="332" y="95"/>
                  <a:pt x="332" y="95"/>
                  <a:pt x="332" y="95"/>
                </a:cubicBezTo>
                <a:cubicBezTo>
                  <a:pt x="332" y="101"/>
                  <a:pt x="326" y="107"/>
                  <a:pt x="319" y="107"/>
                </a:cubicBezTo>
                <a:cubicBezTo>
                  <a:pt x="36" y="107"/>
                  <a:pt x="36" y="107"/>
                  <a:pt x="36" y="107"/>
                </a:cubicBezTo>
                <a:cubicBezTo>
                  <a:pt x="29" y="107"/>
                  <a:pt x="23" y="101"/>
                  <a:pt x="23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71"/>
                  <a:pt x="0" y="71"/>
                  <a:pt x="0" y="71"/>
                </a:cubicBezTo>
                <a:cubicBezTo>
                  <a:pt x="178" y="0"/>
                  <a:pt x="178" y="0"/>
                  <a:pt x="178" y="0"/>
                </a:cubicBezTo>
                <a:lnTo>
                  <a:pt x="356" y="71"/>
                </a:lnTo>
                <a:close/>
                <a:moveTo>
                  <a:pt x="356" y="309"/>
                </a:moveTo>
                <a:cubicBezTo>
                  <a:pt x="356" y="332"/>
                  <a:pt x="356" y="332"/>
                  <a:pt x="356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02"/>
                  <a:pt x="5" y="297"/>
                  <a:pt x="13" y="297"/>
                </a:cubicBezTo>
                <a:cubicBezTo>
                  <a:pt x="343" y="297"/>
                  <a:pt x="343" y="297"/>
                  <a:pt x="343" y="297"/>
                </a:cubicBezTo>
                <a:cubicBezTo>
                  <a:pt x="350" y="297"/>
                  <a:pt x="356" y="302"/>
                  <a:pt x="356" y="309"/>
                </a:cubicBezTo>
                <a:close/>
                <a:moveTo>
                  <a:pt x="95" y="119"/>
                </a:moveTo>
                <a:cubicBezTo>
                  <a:pt x="95" y="261"/>
                  <a:pt x="95" y="261"/>
                  <a:pt x="95" y="261"/>
                </a:cubicBezTo>
                <a:cubicBezTo>
                  <a:pt x="118" y="261"/>
                  <a:pt x="118" y="261"/>
                  <a:pt x="118" y="261"/>
                </a:cubicBezTo>
                <a:cubicBezTo>
                  <a:pt x="118" y="119"/>
                  <a:pt x="118" y="119"/>
                  <a:pt x="118" y="119"/>
                </a:cubicBezTo>
                <a:cubicBezTo>
                  <a:pt x="166" y="119"/>
                  <a:pt x="166" y="119"/>
                  <a:pt x="166" y="119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190" y="261"/>
                  <a:pt x="190" y="261"/>
                  <a:pt x="190" y="261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237" y="119"/>
                  <a:pt x="237" y="119"/>
                  <a:pt x="237" y="119"/>
                </a:cubicBezTo>
                <a:cubicBezTo>
                  <a:pt x="237" y="261"/>
                  <a:pt x="237" y="261"/>
                  <a:pt x="237" y="261"/>
                </a:cubicBezTo>
                <a:cubicBezTo>
                  <a:pt x="261" y="261"/>
                  <a:pt x="261" y="261"/>
                  <a:pt x="261" y="261"/>
                </a:cubicBezTo>
                <a:cubicBezTo>
                  <a:pt x="261" y="119"/>
                  <a:pt x="261" y="119"/>
                  <a:pt x="261" y="119"/>
                </a:cubicBezTo>
                <a:cubicBezTo>
                  <a:pt x="308" y="119"/>
                  <a:pt x="308" y="119"/>
                  <a:pt x="308" y="119"/>
                </a:cubicBezTo>
                <a:cubicBezTo>
                  <a:pt x="308" y="261"/>
                  <a:pt x="308" y="261"/>
                  <a:pt x="308" y="261"/>
                </a:cubicBezTo>
                <a:cubicBezTo>
                  <a:pt x="319" y="261"/>
                  <a:pt x="319" y="261"/>
                  <a:pt x="319" y="261"/>
                </a:cubicBezTo>
                <a:cubicBezTo>
                  <a:pt x="326" y="261"/>
                  <a:pt x="332" y="267"/>
                  <a:pt x="332" y="273"/>
                </a:cubicBezTo>
                <a:cubicBezTo>
                  <a:pt x="332" y="285"/>
                  <a:pt x="332" y="285"/>
                  <a:pt x="332" y="285"/>
                </a:cubicBezTo>
                <a:cubicBezTo>
                  <a:pt x="23" y="285"/>
                  <a:pt x="23" y="285"/>
                  <a:pt x="23" y="285"/>
                </a:cubicBezTo>
                <a:cubicBezTo>
                  <a:pt x="23" y="273"/>
                  <a:pt x="23" y="273"/>
                  <a:pt x="23" y="273"/>
                </a:cubicBezTo>
                <a:cubicBezTo>
                  <a:pt x="23" y="267"/>
                  <a:pt x="29" y="261"/>
                  <a:pt x="36" y="261"/>
                </a:cubicBezTo>
                <a:cubicBezTo>
                  <a:pt x="47" y="261"/>
                  <a:pt x="47" y="261"/>
                  <a:pt x="47" y="261"/>
                </a:cubicBezTo>
                <a:cubicBezTo>
                  <a:pt x="47" y="119"/>
                  <a:pt x="47" y="119"/>
                  <a:pt x="47" y="119"/>
                </a:cubicBezTo>
                <a:lnTo>
                  <a:pt x="95" y="11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1"/>
          <p:cNvSpPr>
            <a:spLocks noChangeAspect="1" noEditPoints="1"/>
          </p:cNvSpPr>
          <p:nvPr/>
        </p:nvSpPr>
        <p:spPr bwMode="auto">
          <a:xfrm>
            <a:off x="4378599" y="1834896"/>
            <a:ext cx="397176" cy="594000"/>
          </a:xfrm>
          <a:custGeom>
            <a:avLst/>
            <a:gdLst>
              <a:gd name="T0" fmla="*/ 171 w 190"/>
              <a:gd name="T1" fmla="*/ 133 h 285"/>
              <a:gd name="T2" fmla="*/ 140 w 190"/>
              <a:gd name="T3" fmla="*/ 187 h 285"/>
              <a:gd name="T4" fmla="*/ 149 w 190"/>
              <a:gd name="T5" fmla="*/ 202 h 285"/>
              <a:gd name="T6" fmla="*/ 144 w 190"/>
              <a:gd name="T7" fmla="*/ 214 h 285"/>
              <a:gd name="T8" fmla="*/ 149 w 190"/>
              <a:gd name="T9" fmla="*/ 225 h 285"/>
              <a:gd name="T10" fmla="*/ 140 w 190"/>
              <a:gd name="T11" fmla="*/ 241 h 285"/>
              <a:gd name="T12" fmla="*/ 143 w 190"/>
              <a:gd name="T13" fmla="*/ 249 h 285"/>
              <a:gd name="T14" fmla="*/ 122 w 190"/>
              <a:gd name="T15" fmla="*/ 267 h 285"/>
              <a:gd name="T16" fmla="*/ 95 w 190"/>
              <a:gd name="T17" fmla="*/ 285 h 285"/>
              <a:gd name="T18" fmla="*/ 68 w 190"/>
              <a:gd name="T19" fmla="*/ 267 h 285"/>
              <a:gd name="T20" fmla="*/ 48 w 190"/>
              <a:gd name="T21" fmla="*/ 249 h 285"/>
              <a:gd name="T22" fmla="*/ 50 w 190"/>
              <a:gd name="T23" fmla="*/ 241 h 285"/>
              <a:gd name="T24" fmla="*/ 42 w 190"/>
              <a:gd name="T25" fmla="*/ 225 h 285"/>
              <a:gd name="T26" fmla="*/ 46 w 190"/>
              <a:gd name="T27" fmla="*/ 214 h 285"/>
              <a:gd name="T28" fmla="*/ 42 w 190"/>
              <a:gd name="T29" fmla="*/ 202 h 285"/>
              <a:gd name="T30" fmla="*/ 50 w 190"/>
              <a:gd name="T31" fmla="*/ 187 h 285"/>
              <a:gd name="T32" fmla="*/ 19 w 190"/>
              <a:gd name="T33" fmla="*/ 133 h 285"/>
              <a:gd name="T34" fmla="*/ 0 w 190"/>
              <a:gd name="T35" fmla="*/ 83 h 285"/>
              <a:gd name="T36" fmla="*/ 95 w 190"/>
              <a:gd name="T37" fmla="*/ 0 h 285"/>
              <a:gd name="T38" fmla="*/ 190 w 190"/>
              <a:gd name="T39" fmla="*/ 83 h 285"/>
              <a:gd name="T40" fmla="*/ 171 w 190"/>
              <a:gd name="T41" fmla="*/ 133 h 285"/>
              <a:gd name="T42" fmla="*/ 95 w 190"/>
              <a:gd name="T43" fmla="*/ 24 h 285"/>
              <a:gd name="T44" fmla="*/ 24 w 190"/>
              <a:gd name="T45" fmla="*/ 83 h 285"/>
              <a:gd name="T46" fmla="*/ 37 w 190"/>
              <a:gd name="T47" fmla="*/ 116 h 285"/>
              <a:gd name="T48" fmla="*/ 48 w 190"/>
              <a:gd name="T49" fmla="*/ 129 h 285"/>
              <a:gd name="T50" fmla="*/ 74 w 190"/>
              <a:gd name="T51" fmla="*/ 184 h 285"/>
              <a:gd name="T52" fmla="*/ 116 w 190"/>
              <a:gd name="T53" fmla="*/ 184 h 285"/>
              <a:gd name="T54" fmla="*/ 143 w 190"/>
              <a:gd name="T55" fmla="*/ 129 h 285"/>
              <a:gd name="T56" fmla="*/ 154 w 190"/>
              <a:gd name="T57" fmla="*/ 116 h 285"/>
              <a:gd name="T58" fmla="*/ 166 w 190"/>
              <a:gd name="T59" fmla="*/ 83 h 285"/>
              <a:gd name="T60" fmla="*/ 95 w 190"/>
              <a:gd name="T61" fmla="*/ 24 h 285"/>
              <a:gd name="T62" fmla="*/ 131 w 190"/>
              <a:gd name="T63" fmla="*/ 89 h 285"/>
              <a:gd name="T64" fmla="*/ 125 w 190"/>
              <a:gd name="T65" fmla="*/ 83 h 285"/>
              <a:gd name="T66" fmla="*/ 95 w 190"/>
              <a:gd name="T67" fmla="*/ 65 h 285"/>
              <a:gd name="T68" fmla="*/ 89 w 190"/>
              <a:gd name="T69" fmla="*/ 59 h 285"/>
              <a:gd name="T70" fmla="*/ 95 w 190"/>
              <a:gd name="T71" fmla="*/ 53 h 285"/>
              <a:gd name="T72" fmla="*/ 137 w 190"/>
              <a:gd name="T73" fmla="*/ 83 h 285"/>
              <a:gd name="T74" fmla="*/ 131 w 190"/>
              <a:gd name="T75" fmla="*/ 89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90" h="285">
                <a:moveTo>
                  <a:pt x="171" y="133"/>
                </a:moveTo>
                <a:cubicBezTo>
                  <a:pt x="158" y="147"/>
                  <a:pt x="141" y="167"/>
                  <a:pt x="140" y="187"/>
                </a:cubicBezTo>
                <a:cubicBezTo>
                  <a:pt x="145" y="190"/>
                  <a:pt x="149" y="196"/>
                  <a:pt x="149" y="202"/>
                </a:cubicBezTo>
                <a:cubicBezTo>
                  <a:pt x="149" y="206"/>
                  <a:pt x="147" y="210"/>
                  <a:pt x="144" y="214"/>
                </a:cubicBezTo>
                <a:cubicBezTo>
                  <a:pt x="147" y="217"/>
                  <a:pt x="149" y="221"/>
                  <a:pt x="149" y="225"/>
                </a:cubicBezTo>
                <a:cubicBezTo>
                  <a:pt x="149" y="232"/>
                  <a:pt x="145" y="237"/>
                  <a:pt x="140" y="241"/>
                </a:cubicBezTo>
                <a:cubicBezTo>
                  <a:pt x="142" y="243"/>
                  <a:pt x="143" y="246"/>
                  <a:pt x="143" y="249"/>
                </a:cubicBezTo>
                <a:cubicBezTo>
                  <a:pt x="143" y="261"/>
                  <a:pt x="133" y="267"/>
                  <a:pt x="122" y="267"/>
                </a:cubicBezTo>
                <a:cubicBezTo>
                  <a:pt x="118" y="278"/>
                  <a:pt x="107" y="285"/>
                  <a:pt x="95" y="285"/>
                </a:cubicBezTo>
                <a:cubicBezTo>
                  <a:pt x="84" y="285"/>
                  <a:pt x="73" y="278"/>
                  <a:pt x="68" y="267"/>
                </a:cubicBezTo>
                <a:cubicBezTo>
                  <a:pt x="57" y="267"/>
                  <a:pt x="48" y="261"/>
                  <a:pt x="48" y="249"/>
                </a:cubicBezTo>
                <a:cubicBezTo>
                  <a:pt x="48" y="246"/>
                  <a:pt x="49" y="243"/>
                  <a:pt x="50" y="241"/>
                </a:cubicBezTo>
                <a:cubicBezTo>
                  <a:pt x="45" y="237"/>
                  <a:pt x="42" y="232"/>
                  <a:pt x="42" y="225"/>
                </a:cubicBezTo>
                <a:cubicBezTo>
                  <a:pt x="42" y="221"/>
                  <a:pt x="43" y="217"/>
                  <a:pt x="46" y="214"/>
                </a:cubicBezTo>
                <a:cubicBezTo>
                  <a:pt x="43" y="210"/>
                  <a:pt x="42" y="206"/>
                  <a:pt x="42" y="202"/>
                </a:cubicBezTo>
                <a:cubicBezTo>
                  <a:pt x="42" y="196"/>
                  <a:pt x="45" y="190"/>
                  <a:pt x="50" y="187"/>
                </a:cubicBezTo>
                <a:cubicBezTo>
                  <a:pt x="49" y="167"/>
                  <a:pt x="32" y="147"/>
                  <a:pt x="19" y="133"/>
                </a:cubicBezTo>
                <a:cubicBezTo>
                  <a:pt x="7" y="119"/>
                  <a:pt x="0" y="102"/>
                  <a:pt x="0" y="83"/>
                </a:cubicBezTo>
                <a:cubicBezTo>
                  <a:pt x="0" y="33"/>
                  <a:pt x="48" y="0"/>
                  <a:pt x="95" y="0"/>
                </a:cubicBezTo>
                <a:cubicBezTo>
                  <a:pt x="142" y="0"/>
                  <a:pt x="190" y="33"/>
                  <a:pt x="190" y="83"/>
                </a:cubicBezTo>
                <a:cubicBezTo>
                  <a:pt x="190" y="102"/>
                  <a:pt x="184" y="119"/>
                  <a:pt x="171" y="133"/>
                </a:cubicBezTo>
                <a:close/>
                <a:moveTo>
                  <a:pt x="95" y="24"/>
                </a:moveTo>
                <a:cubicBezTo>
                  <a:pt x="62" y="24"/>
                  <a:pt x="24" y="46"/>
                  <a:pt x="24" y="83"/>
                </a:cubicBezTo>
                <a:cubicBezTo>
                  <a:pt x="24" y="95"/>
                  <a:pt x="29" y="107"/>
                  <a:pt x="37" y="116"/>
                </a:cubicBezTo>
                <a:cubicBezTo>
                  <a:pt x="40" y="120"/>
                  <a:pt x="44" y="124"/>
                  <a:pt x="48" y="129"/>
                </a:cubicBezTo>
                <a:cubicBezTo>
                  <a:pt x="61" y="144"/>
                  <a:pt x="72" y="163"/>
                  <a:pt x="74" y="184"/>
                </a:cubicBezTo>
                <a:cubicBezTo>
                  <a:pt x="116" y="184"/>
                  <a:pt x="116" y="184"/>
                  <a:pt x="116" y="184"/>
                </a:cubicBezTo>
                <a:cubicBezTo>
                  <a:pt x="118" y="163"/>
                  <a:pt x="129" y="144"/>
                  <a:pt x="143" y="129"/>
                </a:cubicBezTo>
                <a:cubicBezTo>
                  <a:pt x="146" y="124"/>
                  <a:pt x="150" y="120"/>
                  <a:pt x="154" y="116"/>
                </a:cubicBezTo>
                <a:cubicBezTo>
                  <a:pt x="162" y="107"/>
                  <a:pt x="166" y="95"/>
                  <a:pt x="166" y="83"/>
                </a:cubicBezTo>
                <a:cubicBezTo>
                  <a:pt x="166" y="46"/>
                  <a:pt x="129" y="24"/>
                  <a:pt x="95" y="24"/>
                </a:cubicBezTo>
                <a:close/>
                <a:moveTo>
                  <a:pt x="131" y="89"/>
                </a:moveTo>
                <a:cubicBezTo>
                  <a:pt x="128" y="89"/>
                  <a:pt x="125" y="86"/>
                  <a:pt x="125" y="83"/>
                </a:cubicBezTo>
                <a:cubicBezTo>
                  <a:pt x="125" y="70"/>
                  <a:pt x="105" y="65"/>
                  <a:pt x="95" y="65"/>
                </a:cubicBezTo>
                <a:cubicBezTo>
                  <a:pt x="92" y="65"/>
                  <a:pt x="89" y="62"/>
                  <a:pt x="89" y="59"/>
                </a:cubicBezTo>
                <a:cubicBezTo>
                  <a:pt x="89" y="56"/>
                  <a:pt x="92" y="53"/>
                  <a:pt x="95" y="53"/>
                </a:cubicBezTo>
                <a:cubicBezTo>
                  <a:pt x="112" y="53"/>
                  <a:pt x="137" y="62"/>
                  <a:pt x="137" y="83"/>
                </a:cubicBezTo>
                <a:cubicBezTo>
                  <a:pt x="137" y="86"/>
                  <a:pt x="134" y="89"/>
                  <a:pt x="131" y="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 noChangeAspect="1" noEditPoints="1"/>
          </p:cNvSpPr>
          <p:nvPr/>
        </p:nvSpPr>
        <p:spPr bwMode="auto">
          <a:xfrm>
            <a:off x="5935014" y="1827696"/>
            <a:ext cx="484668" cy="608400"/>
          </a:xfrm>
          <a:custGeom>
            <a:avLst/>
            <a:gdLst>
              <a:gd name="T0" fmla="*/ 260 w 320"/>
              <a:gd name="T1" fmla="*/ 130 h 402"/>
              <a:gd name="T2" fmla="*/ 206 w 320"/>
              <a:gd name="T3" fmla="*/ 120 h 402"/>
              <a:gd name="T4" fmla="*/ 179 w 320"/>
              <a:gd name="T5" fmla="*/ 70 h 402"/>
              <a:gd name="T6" fmla="*/ 248 w 320"/>
              <a:gd name="T7" fmla="*/ 58 h 402"/>
              <a:gd name="T8" fmla="*/ 260 w 320"/>
              <a:gd name="T9" fmla="*/ 130 h 402"/>
              <a:gd name="T10" fmla="*/ 310 w 320"/>
              <a:gd name="T11" fmla="*/ 99 h 402"/>
              <a:gd name="T12" fmla="*/ 189 w 320"/>
              <a:gd name="T13" fmla="*/ 10 h 402"/>
              <a:gd name="T14" fmla="*/ 94 w 320"/>
              <a:gd name="T15" fmla="*/ 126 h 402"/>
              <a:gd name="T16" fmla="*/ 109 w 320"/>
              <a:gd name="T17" fmla="*/ 173 h 402"/>
              <a:gd name="T18" fmla="*/ 6 w 320"/>
              <a:gd name="T19" fmla="*/ 328 h 402"/>
              <a:gd name="T20" fmla="*/ 1 w 320"/>
              <a:gd name="T21" fmla="*/ 351 h 402"/>
              <a:gd name="T22" fmla="*/ 8 w 320"/>
              <a:gd name="T23" fmla="*/ 390 h 402"/>
              <a:gd name="T24" fmla="*/ 22 w 320"/>
              <a:gd name="T25" fmla="*/ 400 h 402"/>
              <a:gd name="T26" fmla="*/ 52 w 320"/>
              <a:gd name="T27" fmla="*/ 395 h 402"/>
              <a:gd name="T28" fmla="*/ 70 w 320"/>
              <a:gd name="T29" fmla="*/ 382 h 402"/>
              <a:gd name="T30" fmla="*/ 111 w 320"/>
              <a:gd name="T31" fmla="*/ 316 h 402"/>
              <a:gd name="T32" fmla="*/ 112 w 320"/>
              <a:gd name="T33" fmla="*/ 315 h 402"/>
              <a:gd name="T34" fmla="*/ 139 w 320"/>
              <a:gd name="T35" fmla="*/ 310 h 402"/>
              <a:gd name="T36" fmla="*/ 187 w 320"/>
              <a:gd name="T37" fmla="*/ 233 h 402"/>
              <a:gd name="T38" fmla="*/ 239 w 320"/>
              <a:gd name="T39" fmla="*/ 232 h 402"/>
              <a:gd name="T40" fmla="*/ 310 w 320"/>
              <a:gd name="T41" fmla="*/ 99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20" h="402">
                <a:moveTo>
                  <a:pt x="260" y="130"/>
                </a:moveTo>
                <a:cubicBezTo>
                  <a:pt x="244" y="153"/>
                  <a:pt x="228" y="137"/>
                  <a:pt x="206" y="120"/>
                </a:cubicBezTo>
                <a:cubicBezTo>
                  <a:pt x="183" y="104"/>
                  <a:pt x="163" y="94"/>
                  <a:pt x="179" y="70"/>
                </a:cubicBezTo>
                <a:cubicBezTo>
                  <a:pt x="195" y="47"/>
                  <a:pt x="225" y="41"/>
                  <a:pt x="248" y="58"/>
                </a:cubicBezTo>
                <a:cubicBezTo>
                  <a:pt x="270" y="74"/>
                  <a:pt x="276" y="106"/>
                  <a:pt x="260" y="130"/>
                </a:cubicBezTo>
                <a:close/>
                <a:moveTo>
                  <a:pt x="310" y="99"/>
                </a:moveTo>
                <a:cubicBezTo>
                  <a:pt x="300" y="40"/>
                  <a:pt x="246" y="0"/>
                  <a:pt x="189" y="10"/>
                </a:cubicBezTo>
                <a:cubicBezTo>
                  <a:pt x="132" y="21"/>
                  <a:pt x="84" y="67"/>
                  <a:pt x="94" y="126"/>
                </a:cubicBezTo>
                <a:cubicBezTo>
                  <a:pt x="96" y="139"/>
                  <a:pt x="102" y="159"/>
                  <a:pt x="109" y="173"/>
                </a:cubicBezTo>
                <a:cubicBezTo>
                  <a:pt x="6" y="328"/>
                  <a:pt x="6" y="328"/>
                  <a:pt x="6" y="328"/>
                </a:cubicBezTo>
                <a:cubicBezTo>
                  <a:pt x="2" y="334"/>
                  <a:pt x="0" y="344"/>
                  <a:pt x="1" y="351"/>
                </a:cubicBezTo>
                <a:cubicBezTo>
                  <a:pt x="8" y="390"/>
                  <a:pt x="8" y="390"/>
                  <a:pt x="8" y="390"/>
                </a:cubicBezTo>
                <a:cubicBezTo>
                  <a:pt x="9" y="397"/>
                  <a:pt x="15" y="402"/>
                  <a:pt x="22" y="400"/>
                </a:cubicBezTo>
                <a:cubicBezTo>
                  <a:pt x="52" y="395"/>
                  <a:pt x="52" y="395"/>
                  <a:pt x="52" y="395"/>
                </a:cubicBezTo>
                <a:cubicBezTo>
                  <a:pt x="58" y="394"/>
                  <a:pt x="67" y="388"/>
                  <a:pt x="70" y="382"/>
                </a:cubicBezTo>
                <a:cubicBezTo>
                  <a:pt x="111" y="316"/>
                  <a:pt x="111" y="316"/>
                  <a:pt x="111" y="316"/>
                </a:cubicBezTo>
                <a:cubicBezTo>
                  <a:pt x="112" y="315"/>
                  <a:pt x="112" y="315"/>
                  <a:pt x="112" y="315"/>
                </a:cubicBezTo>
                <a:cubicBezTo>
                  <a:pt x="139" y="310"/>
                  <a:pt x="139" y="310"/>
                  <a:pt x="139" y="310"/>
                </a:cubicBezTo>
                <a:cubicBezTo>
                  <a:pt x="187" y="233"/>
                  <a:pt x="187" y="233"/>
                  <a:pt x="187" y="233"/>
                </a:cubicBezTo>
                <a:cubicBezTo>
                  <a:pt x="203" y="235"/>
                  <a:pt x="225" y="235"/>
                  <a:pt x="239" y="232"/>
                </a:cubicBezTo>
                <a:cubicBezTo>
                  <a:pt x="296" y="222"/>
                  <a:pt x="320" y="159"/>
                  <a:pt x="310" y="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8" name="Picture 34" descr="Slikovni rezultat za dts logistika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401" y="154767"/>
            <a:ext cx="1267599" cy="66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4" descr="Slikovni rezultat za mercato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507798"/>
            <a:ext cx="924479" cy="92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6" descr="Slikovni rezultat za atlantic grupa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912" y="361950"/>
            <a:ext cx="685580" cy="68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Povezana slik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014" y="702346"/>
            <a:ext cx="523586" cy="52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6" descr="Slikovni rezultat za konzum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663" y="398286"/>
            <a:ext cx="838337" cy="83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0" descr="Slikovni rezultat za tisak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453" y="455174"/>
            <a:ext cx="523586" cy="18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2" descr="Slikovni rezultat za jamnica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599" y="467425"/>
            <a:ext cx="911201" cy="19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6" descr="Slikovni rezultat za velpro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043" y="1006468"/>
            <a:ext cx="773757" cy="19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2" descr="Slikovni rezultat za zito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341" y="763624"/>
            <a:ext cx="729518" cy="41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0" descr="AW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717" y="1047530"/>
            <a:ext cx="554647" cy="261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38" descr="Slikovni rezultat za scholz log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76" y="361950"/>
            <a:ext cx="1080324" cy="281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2" descr="Slikovni rezultat za overseas logo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90550"/>
            <a:ext cx="1396461" cy="49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ovezana slika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70038"/>
            <a:ext cx="1356083" cy="40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likovni rezultat za silbo log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705" y="1079747"/>
            <a:ext cx="431642" cy="35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ovezana slika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55258"/>
            <a:ext cx="877190" cy="66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6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39" grpId="0" animBg="1"/>
      <p:bldP spid="40" grpId="0" animBg="1"/>
      <p:bldP spid="51" grpId="0" animBg="1"/>
      <p:bldP spid="52" grpId="0" animBg="1"/>
      <p:bldP spid="53" grpId="0"/>
      <p:bldP spid="55" grpId="0"/>
      <p:bldP spid="56" grpId="0"/>
      <p:bldP spid="57" grpId="0"/>
      <p:bldP spid="58" grpId="0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2585646" y="275395"/>
            <a:ext cx="3917802" cy="623248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hr-HR" sz="2400" dirty="0" err="1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rPr>
              <a:t>SkyTrack</a:t>
            </a:r>
            <a:r>
              <a:rPr lang="hr-HR" sz="2400" dirty="0" smtClean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</a:rPr>
              <a:t> digitalna logistika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Lato" panose="020F050202020403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381046" y="892280"/>
            <a:ext cx="2379351" cy="272669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r-HR" sz="9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Roboto" panose="02000000000000000000" pitchFamily="2" charset="0"/>
              </a:rPr>
              <a:t>Napredan alat za optimalnu dostavu bez hrpe papira</a:t>
            </a:r>
            <a:endParaRPr lang="en-US" sz="900" dirty="0">
              <a:solidFill>
                <a:schemeClr val="bg1">
                  <a:lumMod val="75000"/>
                </a:schemeClr>
              </a:solidFill>
              <a:latin typeface="+mn-lt"/>
              <a:ea typeface="Roboto" panose="02000000000000000000" pitchFamily="2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054340" y="882923"/>
            <a:ext cx="1080000" cy="43544"/>
            <a:chOff x="4616262" y="2307771"/>
            <a:chExt cx="2349876" cy="58058"/>
          </a:xfrm>
        </p:grpSpPr>
        <p:sp>
          <p:nvSpPr>
            <p:cNvPr id="6" name="Rectangle 5"/>
            <p:cNvSpPr/>
            <p:nvPr/>
          </p:nvSpPr>
          <p:spPr>
            <a:xfrm>
              <a:off x="4616262" y="2307771"/>
              <a:ext cx="1174938" cy="580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791200" y="2307771"/>
              <a:ext cx="1174938" cy="5805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4596458" y="4318838"/>
            <a:ext cx="0" cy="234206"/>
          </a:xfrm>
          <a:prstGeom prst="line">
            <a:avLst/>
          </a:prstGeom>
          <a:ln>
            <a:solidFill>
              <a:schemeClr val="bg2">
                <a:lumMod val="20000"/>
                <a:lumOff val="80000"/>
              </a:schemeClr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596458" y="1605721"/>
            <a:ext cx="0" cy="234206"/>
          </a:xfrm>
          <a:prstGeom prst="line">
            <a:avLst/>
          </a:prstGeom>
          <a:ln>
            <a:solidFill>
              <a:schemeClr val="accent1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rallelogram 10"/>
          <p:cNvSpPr/>
          <p:nvPr/>
        </p:nvSpPr>
        <p:spPr>
          <a:xfrm>
            <a:off x="3819946" y="3792544"/>
            <a:ext cx="548100" cy="156600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2" name="Parallelogram 11"/>
          <p:cNvSpPr>
            <a:spLocks noChangeAspect="1"/>
          </p:cNvSpPr>
          <p:nvPr/>
        </p:nvSpPr>
        <p:spPr>
          <a:xfrm flipH="1">
            <a:off x="2888998" y="2745011"/>
            <a:ext cx="547442" cy="157791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3" name="Parallelogram 12"/>
          <p:cNvSpPr/>
          <p:nvPr/>
        </p:nvSpPr>
        <p:spPr>
          <a:xfrm>
            <a:off x="2885789" y="3257258"/>
            <a:ext cx="548100" cy="156600"/>
          </a:xfrm>
          <a:prstGeom prst="parallelogram">
            <a:avLst>
              <a:gd name="adj" fmla="val 6994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4" name="Parallelogram 13"/>
          <p:cNvSpPr>
            <a:spLocks noChangeAspect="1"/>
          </p:cNvSpPr>
          <p:nvPr/>
        </p:nvSpPr>
        <p:spPr>
          <a:xfrm flipH="1">
            <a:off x="4783351" y="3796143"/>
            <a:ext cx="547442" cy="157791"/>
          </a:xfrm>
          <a:prstGeom prst="parallelogram">
            <a:avLst>
              <a:gd name="adj" fmla="val 69944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5" name="Parallelogram 14"/>
          <p:cNvSpPr>
            <a:spLocks noChangeAspect="1"/>
          </p:cNvSpPr>
          <p:nvPr/>
        </p:nvSpPr>
        <p:spPr>
          <a:xfrm flipH="1">
            <a:off x="5718380" y="3261842"/>
            <a:ext cx="547442" cy="157791"/>
          </a:xfrm>
          <a:prstGeom prst="parallelogram">
            <a:avLst>
              <a:gd name="adj" fmla="val 69944"/>
            </a:avLst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6" name="Parallelogram 15"/>
          <p:cNvSpPr>
            <a:spLocks noChangeAspect="1"/>
          </p:cNvSpPr>
          <p:nvPr/>
        </p:nvSpPr>
        <p:spPr>
          <a:xfrm flipH="1">
            <a:off x="3824028" y="2206969"/>
            <a:ext cx="547442" cy="157791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7" name="Parallelogram 16"/>
          <p:cNvSpPr/>
          <p:nvPr/>
        </p:nvSpPr>
        <p:spPr>
          <a:xfrm>
            <a:off x="4774680" y="2195920"/>
            <a:ext cx="548100" cy="156600"/>
          </a:xfrm>
          <a:prstGeom prst="parallelogram">
            <a:avLst>
              <a:gd name="adj" fmla="val 69944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8" name="Parallelogram 17"/>
          <p:cNvSpPr/>
          <p:nvPr/>
        </p:nvSpPr>
        <p:spPr>
          <a:xfrm>
            <a:off x="5721381" y="2730221"/>
            <a:ext cx="548100" cy="156600"/>
          </a:xfrm>
          <a:prstGeom prst="parallelogram">
            <a:avLst>
              <a:gd name="adj" fmla="val 69944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19" name="Rectangle 18"/>
          <p:cNvSpPr>
            <a:spLocks noChangeAspect="1"/>
          </p:cNvSpPr>
          <p:nvPr/>
        </p:nvSpPr>
        <p:spPr>
          <a:xfrm>
            <a:off x="3819947" y="3951026"/>
            <a:ext cx="1511193" cy="3877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4783351" y="3409578"/>
            <a:ext cx="1486559" cy="38779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1" name="Rectangle 20"/>
          <p:cNvSpPr>
            <a:spLocks/>
          </p:cNvSpPr>
          <p:nvPr/>
        </p:nvSpPr>
        <p:spPr>
          <a:xfrm>
            <a:off x="1944826" y="2878457"/>
            <a:ext cx="1487700" cy="38779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2" name="Rectangle 21"/>
          <p:cNvSpPr>
            <a:spLocks noChangeAspect="1"/>
          </p:cNvSpPr>
          <p:nvPr/>
        </p:nvSpPr>
        <p:spPr>
          <a:xfrm>
            <a:off x="2888999" y="2358446"/>
            <a:ext cx="1486559" cy="3877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3" name="Rectangle 22"/>
          <p:cNvSpPr>
            <a:spLocks/>
          </p:cNvSpPr>
          <p:nvPr/>
        </p:nvSpPr>
        <p:spPr>
          <a:xfrm>
            <a:off x="3824029" y="1820527"/>
            <a:ext cx="1498751" cy="3877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4" name="Rectangle 23"/>
          <p:cNvSpPr/>
          <p:nvPr/>
        </p:nvSpPr>
        <p:spPr>
          <a:xfrm>
            <a:off x="4774680" y="2343656"/>
            <a:ext cx="1487700" cy="388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5" name="Rectangle 24"/>
          <p:cNvSpPr/>
          <p:nvPr/>
        </p:nvSpPr>
        <p:spPr>
          <a:xfrm>
            <a:off x="5721380" y="2877956"/>
            <a:ext cx="1487700" cy="388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sp>
        <p:nvSpPr>
          <p:cNvPr id="26" name="Rectangle 25"/>
          <p:cNvSpPr/>
          <p:nvPr/>
        </p:nvSpPr>
        <p:spPr>
          <a:xfrm>
            <a:off x="2885721" y="3405535"/>
            <a:ext cx="1487700" cy="388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4223290" y="1857893"/>
            <a:ext cx="882106" cy="323165"/>
            <a:chOff x="1254355" y="3213154"/>
            <a:chExt cx="1176135" cy="430887"/>
          </a:xfrm>
        </p:grpSpPr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1709613" y="3304613"/>
              <a:ext cx="720877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Logistika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29" name="Rectangle 1436"/>
            <p:cNvSpPr>
              <a:spLocks noChangeArrowheads="1"/>
            </p:cNvSpPr>
            <p:nvPr/>
          </p:nvSpPr>
          <p:spPr bwMode="auto">
            <a:xfrm>
              <a:off x="1254355" y="3213154"/>
              <a:ext cx="36334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100" b="1" dirty="0" smtClean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en-US" sz="21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244790" y="2407192"/>
            <a:ext cx="791064" cy="323165"/>
            <a:chOff x="1301020" y="3213154"/>
            <a:chExt cx="1054749" cy="430887"/>
          </a:xfrm>
        </p:grpSpPr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1709611" y="3304613"/>
              <a:ext cx="646158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Reports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2" name="Rectangle 1436"/>
            <p:cNvSpPr>
              <a:spLocks noChangeArrowheads="1"/>
            </p:cNvSpPr>
            <p:nvPr/>
          </p:nvSpPr>
          <p:spPr bwMode="auto">
            <a:xfrm>
              <a:off x="1301020" y="3213154"/>
              <a:ext cx="3633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100" b="1" dirty="0" smtClean="0">
                  <a:solidFill>
                    <a:schemeClr val="bg1"/>
                  </a:solidFill>
                  <a:cs typeface="Arial" pitchFamily="34" charset="0"/>
                </a:rPr>
                <a:t>0</a:t>
              </a:r>
              <a:r>
                <a:rPr lang="hr-HR" sz="2100" b="1" dirty="0" smtClean="0">
                  <a:solidFill>
                    <a:schemeClr val="bg1"/>
                  </a:solidFill>
                  <a:cs typeface="Arial" pitchFamily="34" charset="0"/>
                </a:rPr>
                <a:t>8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061489" y="2396306"/>
            <a:ext cx="1034512" cy="323165"/>
            <a:chOff x="1225202" y="3213154"/>
            <a:chExt cx="1379355" cy="430887"/>
          </a:xfrm>
        </p:grpSpPr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1709609" y="3304613"/>
              <a:ext cx="894948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Otpremnik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5" name="Rectangle 1436"/>
            <p:cNvSpPr>
              <a:spLocks noChangeArrowheads="1"/>
            </p:cNvSpPr>
            <p:nvPr/>
          </p:nvSpPr>
          <p:spPr bwMode="auto">
            <a:xfrm>
              <a:off x="1225202" y="3213154"/>
              <a:ext cx="363348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100" b="1" dirty="0" smtClean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en-US" sz="21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209800" y="2918469"/>
            <a:ext cx="982396" cy="323165"/>
            <a:chOff x="1301022" y="3213154"/>
            <a:chExt cx="1309862" cy="430887"/>
          </a:xfrm>
        </p:grpSpPr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1709612" y="3304613"/>
              <a:ext cx="901272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Dashboard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38" name="Rectangle 1436"/>
            <p:cNvSpPr>
              <a:spLocks noChangeArrowheads="1"/>
            </p:cNvSpPr>
            <p:nvPr/>
          </p:nvSpPr>
          <p:spPr bwMode="auto">
            <a:xfrm>
              <a:off x="1301022" y="3213154"/>
              <a:ext cx="363347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100" b="1" dirty="0" smtClean="0">
                  <a:solidFill>
                    <a:schemeClr val="bg1"/>
                  </a:solidFill>
                  <a:cs typeface="Arial" pitchFamily="34" charset="0"/>
                </a:rPr>
                <a:t>07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867400" y="2918469"/>
            <a:ext cx="1219452" cy="323165"/>
            <a:chOff x="1301020" y="3213154"/>
            <a:chExt cx="1625934" cy="430887"/>
          </a:xfrm>
        </p:grpSpPr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1709613" y="3304613"/>
              <a:ext cx="1217341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Delivery</a:t>
              </a: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 Prime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1" name="Rectangle 1436"/>
            <p:cNvSpPr>
              <a:spLocks noChangeArrowheads="1"/>
            </p:cNvSpPr>
            <p:nvPr/>
          </p:nvSpPr>
          <p:spPr bwMode="auto">
            <a:xfrm>
              <a:off x="1301020" y="3213154"/>
              <a:ext cx="3633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2100" b="1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155743" y="3409951"/>
            <a:ext cx="959057" cy="382885"/>
            <a:chOff x="1301022" y="3133527"/>
            <a:chExt cx="1278741" cy="510513"/>
          </a:xfrm>
        </p:grpSpPr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1709611" y="3133527"/>
              <a:ext cx="870152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Document</a:t>
              </a:r>
              <a:endParaRPr lang="hr-HR" sz="1200" dirty="0" smtClean="0">
                <a:solidFill>
                  <a:schemeClr val="bg1"/>
                </a:solidFill>
                <a:cs typeface="Arial" pitchFamily="34" charset="0"/>
              </a:endParaRPr>
            </a:p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 generator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4" name="Rectangle 1436"/>
            <p:cNvSpPr>
              <a:spLocks noChangeArrowheads="1"/>
            </p:cNvSpPr>
            <p:nvPr/>
          </p:nvSpPr>
          <p:spPr bwMode="auto">
            <a:xfrm>
              <a:off x="1301022" y="3213154"/>
              <a:ext cx="363346" cy="430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2100" b="1" dirty="0" smtClean="0">
                  <a:solidFill>
                    <a:schemeClr val="bg1"/>
                  </a:solidFill>
                  <a:cs typeface="Arial" pitchFamily="34" charset="0"/>
                </a:rPr>
                <a:t>06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843452" y="3458783"/>
            <a:ext cx="1404948" cy="323165"/>
            <a:chOff x="1301021" y="3213154"/>
            <a:chExt cx="1873262" cy="430887"/>
          </a:xfrm>
        </p:grpSpPr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1709610" y="3304613"/>
              <a:ext cx="1464673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Position</a:t>
              </a: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 Manager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47" name="Rectangle 1436"/>
            <p:cNvSpPr>
              <a:spLocks noChangeArrowheads="1"/>
            </p:cNvSpPr>
            <p:nvPr/>
          </p:nvSpPr>
          <p:spPr bwMode="auto">
            <a:xfrm>
              <a:off x="1301021" y="3213154"/>
              <a:ext cx="36334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2100" b="1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4038600" y="4009179"/>
            <a:ext cx="1138659" cy="323165"/>
            <a:chOff x="1301020" y="3213154"/>
            <a:chExt cx="1518213" cy="430887"/>
          </a:xfrm>
        </p:grpSpPr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1709611" y="3304613"/>
              <a:ext cx="1109622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Track</a:t>
              </a:r>
              <a:r>
                <a:rPr lang="hr-HR" sz="1200" dirty="0" smtClean="0">
                  <a:solidFill>
                    <a:schemeClr val="bg1"/>
                  </a:solidFill>
                  <a:cs typeface="Arial" pitchFamily="34" charset="0"/>
                </a:rPr>
                <a:t> &amp; </a:t>
              </a:r>
              <a:r>
                <a:rPr lang="hr-HR" sz="1200" dirty="0" err="1" smtClean="0">
                  <a:solidFill>
                    <a:schemeClr val="bg1"/>
                  </a:solidFill>
                  <a:cs typeface="Arial" pitchFamily="34" charset="0"/>
                </a:rPr>
                <a:t>Trace</a:t>
              </a:r>
              <a:endParaRPr lang="en-US" sz="30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50" name="Rectangle 1436"/>
            <p:cNvSpPr>
              <a:spLocks noChangeArrowheads="1"/>
            </p:cNvSpPr>
            <p:nvPr/>
          </p:nvSpPr>
          <p:spPr bwMode="auto">
            <a:xfrm>
              <a:off x="1301020" y="3213154"/>
              <a:ext cx="3633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2100" b="1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en-US" sz="45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51" name="Content Placeholder 7"/>
          <p:cNvSpPr txBox="1">
            <a:spLocks/>
          </p:cNvSpPr>
          <p:nvPr/>
        </p:nvSpPr>
        <p:spPr>
          <a:xfrm>
            <a:off x="3590023" y="2822904"/>
            <a:ext cx="1977776" cy="483209"/>
          </a:xfrm>
          <a:prstGeom prst="rect">
            <a:avLst/>
          </a:prstGeom>
        </p:spPr>
        <p:txBody>
          <a:bodyPr vert="horz" wrap="square" lIns="68580" tIns="34290" rIns="68580" bIns="3429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hr-HR" sz="2000" b="1" dirty="0" smtClean="0">
                <a:solidFill>
                  <a:schemeClr val="accent6"/>
                </a:solidFill>
              </a:rPr>
              <a:t>Logistički procesi</a:t>
            </a:r>
            <a:endParaRPr lang="en-US" sz="2000" b="1" dirty="0">
              <a:solidFill>
                <a:schemeClr val="accent6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7194424" y="3064329"/>
            <a:ext cx="457037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/>
          <p:cNvGrpSpPr/>
          <p:nvPr/>
        </p:nvGrpSpPr>
        <p:grpSpPr>
          <a:xfrm flipH="1">
            <a:off x="5970748" y="1908427"/>
            <a:ext cx="761219" cy="444752"/>
            <a:chOff x="1931323" y="1809750"/>
            <a:chExt cx="864261" cy="412240"/>
          </a:xfrm>
        </p:grpSpPr>
        <p:cxnSp>
          <p:nvCxnSpPr>
            <p:cNvPr id="54" name="Straight Connector 53"/>
            <p:cNvCxnSpPr/>
            <p:nvPr/>
          </p:nvCxnSpPr>
          <p:spPr>
            <a:xfrm flipH="1" flipV="1">
              <a:off x="2450226" y="1809750"/>
              <a:ext cx="345358" cy="41224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>
              <a:off x="1931323" y="1809750"/>
              <a:ext cx="518903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 flipH="1" flipV="1">
            <a:off x="5966335" y="3792912"/>
            <a:ext cx="761219" cy="436151"/>
            <a:chOff x="1931323" y="1809750"/>
            <a:chExt cx="864261" cy="412240"/>
          </a:xfrm>
        </p:grpSpPr>
        <p:cxnSp>
          <p:nvCxnSpPr>
            <p:cNvPr id="57" name="Straight Connector 56"/>
            <p:cNvCxnSpPr/>
            <p:nvPr/>
          </p:nvCxnSpPr>
          <p:spPr>
            <a:xfrm flipH="1" flipV="1">
              <a:off x="2450226" y="1809750"/>
              <a:ext cx="345358" cy="41224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1931323" y="1809750"/>
              <a:ext cx="518903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6745143" y="4132962"/>
            <a:ext cx="1209013" cy="372598"/>
            <a:chOff x="1856978" y="1292696"/>
            <a:chExt cx="1612017" cy="496797"/>
          </a:xfrm>
        </p:grpSpPr>
        <p:sp>
          <p:nvSpPr>
            <p:cNvPr id="60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Praćenje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61" name="Content Placeholder 2"/>
            <p:cNvSpPr txBox="1">
              <a:spLocks/>
            </p:cNvSpPr>
            <p:nvPr/>
          </p:nvSpPr>
          <p:spPr>
            <a:xfrm>
              <a:off x="1862168" y="1477219"/>
              <a:ext cx="1473225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Praćenje vozila i robe u realnom vremenu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756754" y="1811342"/>
            <a:ext cx="1209013" cy="374096"/>
            <a:chOff x="1856978" y="1292696"/>
            <a:chExt cx="1612017" cy="498794"/>
          </a:xfrm>
        </p:grpSpPr>
        <p:sp>
          <p:nvSpPr>
            <p:cNvPr id="63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Otprema robe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64" name="Content Placeholder 2"/>
            <p:cNvSpPr txBox="1">
              <a:spLocks/>
            </p:cNvSpPr>
            <p:nvPr/>
          </p:nvSpPr>
          <p:spPr>
            <a:xfrm>
              <a:off x="1860991" y="1479216"/>
              <a:ext cx="1473225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Praćenje otpreme, unos svih promjena do trenutka izlaska kamiona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7651461" y="2957255"/>
            <a:ext cx="1209013" cy="372598"/>
            <a:chOff x="1856978" y="1292696"/>
            <a:chExt cx="1612017" cy="496797"/>
          </a:xfrm>
        </p:grpSpPr>
        <p:sp>
          <p:nvSpPr>
            <p:cNvPr id="66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Isporuka i </a:t>
              </a:r>
              <a:r>
                <a:rPr lang="hr-HR" sz="1050" b="1" dirty="0" err="1" smtClean="0">
                  <a:solidFill>
                    <a:srgbClr val="277DAE"/>
                  </a:solidFill>
                </a:rPr>
                <a:t>prikup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67" name="Content Placeholder 2"/>
            <p:cNvSpPr txBox="1">
              <a:spLocks/>
            </p:cNvSpPr>
            <p:nvPr/>
          </p:nvSpPr>
          <p:spPr>
            <a:xfrm>
              <a:off x="1862168" y="1477219"/>
              <a:ext cx="1473225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Plan otpreme za svakog vozača, navigacija, isporuka, </a:t>
              </a:r>
              <a:r>
                <a:rPr lang="hr-HR" sz="600" dirty="0" err="1" smtClean="0">
                  <a:solidFill>
                    <a:schemeClr val="bg1">
                      <a:lumMod val="65000"/>
                    </a:schemeClr>
                  </a:solidFill>
                </a:rPr>
                <a:t>prikup</a:t>
              </a: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, potpis kupca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cxnSp>
        <p:nvCxnSpPr>
          <p:cNvPr id="68" name="Straight Connector 67"/>
          <p:cNvCxnSpPr/>
          <p:nvPr/>
        </p:nvCxnSpPr>
        <p:spPr>
          <a:xfrm flipH="1">
            <a:off x="1491310" y="3064329"/>
            <a:ext cx="457145" cy="0"/>
          </a:xfrm>
          <a:prstGeom prst="line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2357074" y="1919312"/>
            <a:ext cx="761400" cy="444752"/>
            <a:chOff x="1931323" y="1809750"/>
            <a:chExt cx="864261" cy="412240"/>
          </a:xfrm>
        </p:grpSpPr>
        <p:cxnSp>
          <p:nvCxnSpPr>
            <p:cNvPr id="70" name="Straight Connector 69"/>
            <p:cNvCxnSpPr/>
            <p:nvPr/>
          </p:nvCxnSpPr>
          <p:spPr>
            <a:xfrm flipH="1" flipV="1">
              <a:off x="2450226" y="1809750"/>
              <a:ext cx="345358" cy="41224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1931323" y="1809750"/>
              <a:ext cx="518903" cy="0"/>
            </a:xfrm>
            <a:prstGeom prst="line">
              <a:avLst/>
            </a:prstGeom>
            <a:ln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 flipV="1">
            <a:off x="2352661" y="3792910"/>
            <a:ext cx="761400" cy="436151"/>
            <a:chOff x="1931323" y="1809750"/>
            <a:chExt cx="864261" cy="412240"/>
          </a:xfrm>
        </p:grpSpPr>
        <p:cxnSp>
          <p:nvCxnSpPr>
            <p:cNvPr id="73" name="Straight Connector 72"/>
            <p:cNvCxnSpPr/>
            <p:nvPr/>
          </p:nvCxnSpPr>
          <p:spPr>
            <a:xfrm flipH="1" flipV="1">
              <a:off x="2450226" y="1809750"/>
              <a:ext cx="345358" cy="41224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931323" y="1809750"/>
              <a:ext cx="518903" cy="0"/>
            </a:xfrm>
            <a:prstGeom prst="line">
              <a:avLst/>
            </a:prstGeom>
            <a:ln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1154085" y="1807000"/>
            <a:ext cx="1209013" cy="379202"/>
            <a:chOff x="1856978" y="1292696"/>
            <a:chExt cx="1612017" cy="505602"/>
          </a:xfrm>
        </p:grpSpPr>
        <p:sp>
          <p:nvSpPr>
            <p:cNvPr id="76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Analize i izvještaji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77" name="Content Placeholder 2"/>
            <p:cNvSpPr txBox="1">
              <a:spLocks/>
            </p:cNvSpPr>
            <p:nvPr/>
          </p:nvSpPr>
          <p:spPr>
            <a:xfrm>
              <a:off x="1860991" y="1479215"/>
              <a:ext cx="1608004" cy="319083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Račun troška i isplativosti, sumarni izvještaji, KPI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28601" y="2963464"/>
            <a:ext cx="1273846" cy="379202"/>
            <a:chOff x="1770535" y="1292696"/>
            <a:chExt cx="1698461" cy="505602"/>
          </a:xfrm>
        </p:grpSpPr>
        <p:sp>
          <p:nvSpPr>
            <p:cNvPr id="79" name="Content Placeholder 2"/>
            <p:cNvSpPr txBox="1">
              <a:spLocks/>
            </p:cNvSpPr>
            <p:nvPr/>
          </p:nvSpPr>
          <p:spPr>
            <a:xfrm>
              <a:off x="1770535" y="1292696"/>
              <a:ext cx="1698461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1050" b="1" dirty="0" err="1" smtClean="0">
                  <a:solidFill>
                    <a:srgbClr val="277DAE"/>
                  </a:solidFill>
                </a:rPr>
                <a:t>Managerski</a:t>
              </a:r>
              <a:r>
                <a:rPr lang="hr-HR" sz="1050" b="1" dirty="0" smtClean="0">
                  <a:solidFill>
                    <a:srgbClr val="277DAE"/>
                  </a:solidFill>
                </a:rPr>
                <a:t> pregled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80" name="Content Placeholder 2"/>
            <p:cNvSpPr txBox="1">
              <a:spLocks/>
            </p:cNvSpPr>
            <p:nvPr/>
          </p:nvSpPr>
          <p:spPr>
            <a:xfrm>
              <a:off x="1860991" y="1479215"/>
              <a:ext cx="1608004" cy="319083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Sumarni grafički pregled cjelokupnog procesa 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990600" y="4128878"/>
            <a:ext cx="1344412" cy="379202"/>
            <a:chOff x="1676447" y="1292696"/>
            <a:chExt cx="1792549" cy="505602"/>
          </a:xfrm>
        </p:grpSpPr>
        <p:sp>
          <p:nvSpPr>
            <p:cNvPr id="82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Izrada dokumenata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83" name="Content Placeholder 2"/>
            <p:cNvSpPr txBox="1">
              <a:spLocks/>
            </p:cNvSpPr>
            <p:nvPr/>
          </p:nvSpPr>
          <p:spPr>
            <a:xfrm>
              <a:off x="1676447" y="1479214"/>
              <a:ext cx="1792549" cy="31908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Automatska izrada potrebne dokumentacije sa stvarnim količinama, slanje prema ERP/WMS-u i kupcu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819946" y="1195055"/>
            <a:ext cx="1591517" cy="379202"/>
            <a:chOff x="1636521" y="1292696"/>
            <a:chExt cx="2122023" cy="505602"/>
          </a:xfrm>
        </p:grpSpPr>
        <p:sp>
          <p:nvSpPr>
            <p:cNvPr id="85" name="Content Placeholder 2"/>
            <p:cNvSpPr txBox="1">
              <a:spLocks/>
            </p:cNvSpPr>
            <p:nvPr/>
          </p:nvSpPr>
          <p:spPr>
            <a:xfrm>
              <a:off x="1636521" y="1292696"/>
              <a:ext cx="2122023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Planiranje i optimizacija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86" name="Content Placeholder 2"/>
            <p:cNvSpPr txBox="1">
              <a:spLocks/>
            </p:cNvSpPr>
            <p:nvPr/>
          </p:nvSpPr>
          <p:spPr>
            <a:xfrm>
              <a:off x="1860991" y="1479215"/>
              <a:ext cx="1608004" cy="319083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Planiranje i automatska optimizacija ruta dostave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962399" y="4566460"/>
            <a:ext cx="1295400" cy="379202"/>
            <a:chOff x="1819287" y="1292696"/>
            <a:chExt cx="1727200" cy="505602"/>
          </a:xfrm>
        </p:grpSpPr>
        <p:sp>
          <p:nvSpPr>
            <p:cNvPr id="88" name="Content Placeholder 2"/>
            <p:cNvSpPr txBox="1">
              <a:spLocks/>
            </p:cNvSpPr>
            <p:nvPr/>
          </p:nvSpPr>
          <p:spPr>
            <a:xfrm>
              <a:off x="1856978" y="1292696"/>
              <a:ext cx="1612017" cy="31227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r-HR" sz="1050" b="1" dirty="0" smtClean="0">
                  <a:solidFill>
                    <a:srgbClr val="277DAE"/>
                  </a:solidFill>
                </a:rPr>
                <a:t>Info panel</a:t>
              </a:r>
              <a:endParaRPr lang="en-US" sz="675" b="1" dirty="0">
                <a:solidFill>
                  <a:srgbClr val="277DAE"/>
                </a:solidFill>
              </a:endParaRPr>
            </a:p>
          </p:txBody>
        </p:sp>
        <p:sp>
          <p:nvSpPr>
            <p:cNvPr id="89" name="Content Placeholder 2"/>
            <p:cNvSpPr txBox="1">
              <a:spLocks/>
            </p:cNvSpPr>
            <p:nvPr/>
          </p:nvSpPr>
          <p:spPr>
            <a:xfrm>
              <a:off x="1819287" y="1479214"/>
              <a:ext cx="1727200" cy="319084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hr-HR" sz="600" dirty="0" smtClean="0">
                  <a:solidFill>
                    <a:schemeClr val="bg1">
                      <a:lumMod val="65000"/>
                    </a:schemeClr>
                  </a:solidFill>
                </a:rPr>
                <a:t>Status od narudžbe do isporuke, za kupce, dispečere, komercijaliste, principale, </a:t>
              </a:r>
              <a:r>
                <a:rPr lang="hr-HR" sz="600" dirty="0" err="1" smtClean="0">
                  <a:solidFill>
                    <a:schemeClr val="bg1">
                      <a:lumMod val="65000"/>
                    </a:schemeClr>
                  </a:solidFill>
                </a:rPr>
                <a:t>management</a:t>
              </a:r>
              <a:endParaRPr lang="en-US" sz="6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91" name="Oval 90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03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885940" y="2537102"/>
            <a:ext cx="465605" cy="448404"/>
            <a:chOff x="3970338" y="587375"/>
            <a:chExt cx="1203325" cy="1158875"/>
          </a:xfrm>
          <a:solidFill>
            <a:srgbClr val="90B4DF"/>
          </a:solidFill>
        </p:grpSpPr>
        <p:sp>
          <p:nvSpPr>
            <p:cNvPr id="94" name="Freeform 6"/>
            <p:cNvSpPr>
              <a:spLocks/>
            </p:cNvSpPr>
            <p:nvPr/>
          </p:nvSpPr>
          <p:spPr bwMode="auto">
            <a:xfrm>
              <a:off x="3970338" y="676275"/>
              <a:ext cx="914400" cy="1069975"/>
            </a:xfrm>
            <a:custGeom>
              <a:avLst/>
              <a:gdLst>
                <a:gd name="T0" fmla="*/ 244 w 244"/>
                <a:gd name="T1" fmla="*/ 242 h 285"/>
                <a:gd name="T2" fmla="*/ 143 w 244"/>
                <a:gd name="T3" fmla="*/ 285 h 285"/>
                <a:gd name="T4" fmla="*/ 0 w 244"/>
                <a:gd name="T5" fmla="*/ 142 h 285"/>
                <a:gd name="T6" fmla="*/ 143 w 244"/>
                <a:gd name="T7" fmla="*/ 0 h 285"/>
                <a:gd name="T8" fmla="*/ 143 w 244"/>
                <a:gd name="T9" fmla="*/ 141 h 285"/>
                <a:gd name="T10" fmla="*/ 244 w 244"/>
                <a:gd name="T11" fmla="*/ 242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" h="285">
                  <a:moveTo>
                    <a:pt x="244" y="242"/>
                  </a:moveTo>
                  <a:cubicBezTo>
                    <a:pt x="218" y="269"/>
                    <a:pt x="182" y="285"/>
                    <a:pt x="143" y="285"/>
                  </a:cubicBezTo>
                  <a:cubicBezTo>
                    <a:pt x="64" y="285"/>
                    <a:pt x="0" y="221"/>
                    <a:pt x="0" y="142"/>
                  </a:cubicBezTo>
                  <a:cubicBezTo>
                    <a:pt x="0" y="64"/>
                    <a:pt x="64" y="0"/>
                    <a:pt x="143" y="0"/>
                  </a:cubicBezTo>
                  <a:cubicBezTo>
                    <a:pt x="143" y="141"/>
                    <a:pt x="143" y="141"/>
                    <a:pt x="143" y="141"/>
                  </a:cubicBezTo>
                  <a:lnTo>
                    <a:pt x="244" y="24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4592638" y="587375"/>
              <a:ext cx="536575" cy="536575"/>
            </a:xfrm>
            <a:custGeom>
              <a:avLst/>
              <a:gdLst>
                <a:gd name="T0" fmla="*/ 0 w 143"/>
                <a:gd name="T1" fmla="*/ 143 h 143"/>
                <a:gd name="T2" fmla="*/ 0 w 143"/>
                <a:gd name="T3" fmla="*/ 0 h 143"/>
                <a:gd name="T4" fmla="*/ 143 w 143"/>
                <a:gd name="T5" fmla="*/ 143 h 143"/>
                <a:gd name="T6" fmla="*/ 0 w 143"/>
                <a:gd name="T7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43">
                  <a:moveTo>
                    <a:pt x="0" y="1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9" y="0"/>
                    <a:pt x="143" y="64"/>
                    <a:pt x="143" y="143"/>
                  </a:cubicBezTo>
                  <a:lnTo>
                    <a:pt x="0" y="14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4633913" y="1209675"/>
              <a:ext cx="539750" cy="382588"/>
            </a:xfrm>
            <a:custGeom>
              <a:avLst/>
              <a:gdLst>
                <a:gd name="T0" fmla="*/ 144 w 144"/>
                <a:gd name="T1" fmla="*/ 0 h 102"/>
                <a:gd name="T2" fmla="*/ 101 w 144"/>
                <a:gd name="T3" fmla="*/ 102 h 102"/>
                <a:gd name="T4" fmla="*/ 0 w 144"/>
                <a:gd name="T5" fmla="*/ 0 h 102"/>
                <a:gd name="T6" fmla="*/ 144 w 144"/>
                <a:gd name="T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02">
                  <a:moveTo>
                    <a:pt x="144" y="0"/>
                  </a:moveTo>
                  <a:cubicBezTo>
                    <a:pt x="144" y="40"/>
                    <a:pt x="128" y="76"/>
                    <a:pt x="101" y="10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7" name="Freeform 6"/>
          <p:cNvSpPr>
            <a:spLocks noChangeAspect="1" noEditPoints="1"/>
          </p:cNvSpPr>
          <p:nvPr/>
        </p:nvSpPr>
        <p:spPr bwMode="auto">
          <a:xfrm>
            <a:off x="6896108" y="3682660"/>
            <a:ext cx="429835" cy="450000"/>
          </a:xfrm>
          <a:custGeom>
            <a:avLst/>
            <a:gdLst>
              <a:gd name="T0" fmla="*/ 319 w 487"/>
              <a:gd name="T1" fmla="*/ 242 h 510"/>
              <a:gd name="T2" fmla="*/ 401 w 487"/>
              <a:gd name="T3" fmla="*/ 358 h 510"/>
              <a:gd name="T4" fmla="*/ 396 w 487"/>
              <a:gd name="T5" fmla="*/ 306 h 510"/>
              <a:gd name="T6" fmla="*/ 387 w 487"/>
              <a:gd name="T7" fmla="*/ 365 h 510"/>
              <a:gd name="T8" fmla="*/ 452 w 487"/>
              <a:gd name="T9" fmla="*/ 421 h 510"/>
              <a:gd name="T10" fmla="*/ 304 w 487"/>
              <a:gd name="T11" fmla="*/ 252 h 510"/>
              <a:gd name="T12" fmla="*/ 250 w 487"/>
              <a:gd name="T13" fmla="*/ 258 h 510"/>
              <a:gd name="T14" fmla="*/ 266 w 487"/>
              <a:gd name="T15" fmla="*/ 269 h 510"/>
              <a:gd name="T16" fmla="*/ 228 w 487"/>
              <a:gd name="T17" fmla="*/ 297 h 510"/>
              <a:gd name="T18" fmla="*/ 260 w 487"/>
              <a:gd name="T19" fmla="*/ 292 h 510"/>
              <a:gd name="T20" fmla="*/ 260 w 487"/>
              <a:gd name="T21" fmla="*/ 310 h 510"/>
              <a:gd name="T22" fmla="*/ 233 w 487"/>
              <a:gd name="T23" fmla="*/ 350 h 510"/>
              <a:gd name="T24" fmla="*/ 277 w 487"/>
              <a:gd name="T25" fmla="*/ 403 h 510"/>
              <a:gd name="T26" fmla="*/ 280 w 487"/>
              <a:gd name="T27" fmla="*/ 315 h 510"/>
              <a:gd name="T28" fmla="*/ 311 w 487"/>
              <a:gd name="T29" fmla="*/ 319 h 510"/>
              <a:gd name="T30" fmla="*/ 358 w 487"/>
              <a:gd name="T31" fmla="*/ 333 h 510"/>
              <a:gd name="T32" fmla="*/ 388 w 487"/>
              <a:gd name="T33" fmla="*/ 302 h 510"/>
              <a:gd name="T34" fmla="*/ 407 w 487"/>
              <a:gd name="T35" fmla="*/ 275 h 510"/>
              <a:gd name="T36" fmla="*/ 446 w 487"/>
              <a:gd name="T37" fmla="*/ 265 h 510"/>
              <a:gd name="T38" fmla="*/ 410 w 487"/>
              <a:gd name="T39" fmla="*/ 240 h 510"/>
              <a:gd name="T40" fmla="*/ 364 w 487"/>
              <a:gd name="T41" fmla="*/ 238 h 510"/>
              <a:gd name="T42" fmla="*/ 334 w 487"/>
              <a:gd name="T43" fmla="*/ 253 h 510"/>
              <a:gd name="T44" fmla="*/ 278 w 487"/>
              <a:gd name="T45" fmla="*/ 286 h 510"/>
              <a:gd name="T46" fmla="*/ 302 w 487"/>
              <a:gd name="T47" fmla="*/ 284 h 510"/>
              <a:gd name="T48" fmla="*/ 396 w 487"/>
              <a:gd name="T49" fmla="*/ 380 h 510"/>
              <a:gd name="T50" fmla="*/ 404 w 487"/>
              <a:gd name="T51" fmla="*/ 411 h 510"/>
              <a:gd name="T52" fmla="*/ 382 w 487"/>
              <a:gd name="T53" fmla="*/ 347 h 510"/>
              <a:gd name="T54" fmla="*/ 388 w 487"/>
              <a:gd name="T55" fmla="*/ 338 h 510"/>
              <a:gd name="T56" fmla="*/ 368 w 487"/>
              <a:gd name="T57" fmla="*/ 362 h 510"/>
              <a:gd name="T58" fmla="*/ 116 w 487"/>
              <a:gd name="T59" fmla="*/ 238 h 510"/>
              <a:gd name="T60" fmla="*/ 118 w 487"/>
              <a:gd name="T61" fmla="*/ 246 h 510"/>
              <a:gd name="T62" fmla="*/ 159 w 487"/>
              <a:gd name="T63" fmla="*/ 331 h 510"/>
              <a:gd name="T64" fmla="*/ 151 w 487"/>
              <a:gd name="T65" fmla="*/ 329 h 510"/>
              <a:gd name="T66" fmla="*/ 235 w 487"/>
              <a:gd name="T67" fmla="*/ 280 h 510"/>
              <a:gd name="T68" fmla="*/ 297 w 487"/>
              <a:gd name="T69" fmla="*/ 395 h 510"/>
              <a:gd name="T70" fmla="*/ 242 w 487"/>
              <a:gd name="T71" fmla="*/ 296 h 510"/>
              <a:gd name="T72" fmla="*/ 107 w 487"/>
              <a:gd name="T73" fmla="*/ 239 h 510"/>
              <a:gd name="T74" fmla="*/ 158 w 487"/>
              <a:gd name="T75" fmla="*/ 241 h 510"/>
              <a:gd name="T76" fmla="*/ 185 w 487"/>
              <a:gd name="T77" fmla="*/ 261 h 510"/>
              <a:gd name="T78" fmla="*/ 207 w 487"/>
              <a:gd name="T79" fmla="*/ 226 h 510"/>
              <a:gd name="T80" fmla="*/ 180 w 487"/>
              <a:gd name="T81" fmla="*/ 360 h 510"/>
              <a:gd name="T82" fmla="*/ 150 w 487"/>
              <a:gd name="T83" fmla="*/ 340 h 510"/>
              <a:gd name="T84" fmla="*/ 127 w 487"/>
              <a:gd name="T85" fmla="*/ 312 h 510"/>
              <a:gd name="T86" fmla="*/ 159 w 487"/>
              <a:gd name="T87" fmla="*/ 291 h 510"/>
              <a:gd name="T88" fmla="*/ 168 w 487"/>
              <a:gd name="T89" fmla="*/ 285 h 510"/>
              <a:gd name="T90" fmla="*/ 144 w 487"/>
              <a:gd name="T91" fmla="*/ 266 h 510"/>
              <a:gd name="T92" fmla="*/ 137 w 487"/>
              <a:gd name="T93" fmla="*/ 259 h 510"/>
              <a:gd name="T94" fmla="*/ 148 w 487"/>
              <a:gd name="T95" fmla="*/ 256 h 510"/>
              <a:gd name="T96" fmla="*/ 147 w 487"/>
              <a:gd name="T97" fmla="*/ 246 h 510"/>
              <a:gd name="T98" fmla="*/ 120 w 487"/>
              <a:gd name="T99" fmla="*/ 250 h 510"/>
              <a:gd name="T100" fmla="*/ 94 w 487"/>
              <a:gd name="T101" fmla="*/ 247 h 510"/>
              <a:gd name="T102" fmla="*/ 48 w 487"/>
              <a:gd name="T103" fmla="*/ 247 h 510"/>
              <a:gd name="T104" fmla="*/ 44 w 487"/>
              <a:gd name="T105" fmla="*/ 266 h 510"/>
              <a:gd name="T106" fmla="*/ 77 w 487"/>
              <a:gd name="T107" fmla="*/ 272 h 510"/>
              <a:gd name="T108" fmla="*/ 103 w 487"/>
              <a:gd name="T109" fmla="*/ 316 h 510"/>
              <a:gd name="T110" fmla="*/ 145 w 487"/>
              <a:gd name="T111" fmla="*/ 347 h 510"/>
              <a:gd name="T112" fmla="*/ 149 w 487"/>
              <a:gd name="T113" fmla="*/ 426 h 510"/>
              <a:gd name="T114" fmla="*/ 160 w 487"/>
              <a:gd name="T115" fmla="*/ 421 h 510"/>
              <a:gd name="T116" fmla="*/ 147 w 487"/>
              <a:gd name="T117" fmla="*/ 289 h 510"/>
              <a:gd name="T118" fmla="*/ 137 w 487"/>
              <a:gd name="T119" fmla="*/ 282 h 510"/>
              <a:gd name="T120" fmla="*/ 237 w 487"/>
              <a:gd name="T121" fmla="*/ 434 h 510"/>
              <a:gd name="T122" fmla="*/ 307 w 487"/>
              <a:gd name="T123" fmla="*/ 63 h 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87" h="510">
                <a:moveTo>
                  <a:pt x="364" y="238"/>
                </a:moveTo>
                <a:cubicBezTo>
                  <a:pt x="364" y="237"/>
                  <a:pt x="363" y="237"/>
                  <a:pt x="364" y="238"/>
                </a:cubicBezTo>
                <a:close/>
                <a:moveTo>
                  <a:pt x="391" y="338"/>
                </a:moveTo>
                <a:cubicBezTo>
                  <a:pt x="391" y="338"/>
                  <a:pt x="389" y="341"/>
                  <a:pt x="391" y="341"/>
                </a:cubicBezTo>
                <a:cubicBezTo>
                  <a:pt x="393" y="341"/>
                  <a:pt x="393" y="338"/>
                  <a:pt x="391" y="338"/>
                </a:cubicBezTo>
                <a:close/>
                <a:moveTo>
                  <a:pt x="392" y="372"/>
                </a:moveTo>
                <a:cubicBezTo>
                  <a:pt x="392" y="372"/>
                  <a:pt x="393" y="372"/>
                  <a:pt x="393" y="371"/>
                </a:cubicBezTo>
                <a:cubicBezTo>
                  <a:pt x="393" y="370"/>
                  <a:pt x="392" y="369"/>
                  <a:pt x="391" y="370"/>
                </a:cubicBezTo>
                <a:cubicBezTo>
                  <a:pt x="390" y="371"/>
                  <a:pt x="389" y="372"/>
                  <a:pt x="389" y="373"/>
                </a:cubicBezTo>
                <a:cubicBezTo>
                  <a:pt x="390" y="375"/>
                  <a:pt x="392" y="372"/>
                  <a:pt x="392" y="372"/>
                </a:cubicBezTo>
                <a:close/>
                <a:moveTo>
                  <a:pt x="389" y="344"/>
                </a:moveTo>
                <a:cubicBezTo>
                  <a:pt x="388" y="344"/>
                  <a:pt x="387" y="346"/>
                  <a:pt x="387" y="346"/>
                </a:cubicBezTo>
                <a:cubicBezTo>
                  <a:pt x="387" y="347"/>
                  <a:pt x="389" y="346"/>
                  <a:pt x="390" y="347"/>
                </a:cubicBezTo>
                <a:cubicBezTo>
                  <a:pt x="390" y="348"/>
                  <a:pt x="390" y="349"/>
                  <a:pt x="391" y="348"/>
                </a:cubicBezTo>
                <a:cubicBezTo>
                  <a:pt x="392" y="348"/>
                  <a:pt x="394" y="346"/>
                  <a:pt x="393" y="345"/>
                </a:cubicBezTo>
                <a:cubicBezTo>
                  <a:pt x="393" y="344"/>
                  <a:pt x="392" y="343"/>
                  <a:pt x="392" y="343"/>
                </a:cubicBezTo>
                <a:cubicBezTo>
                  <a:pt x="390" y="345"/>
                  <a:pt x="390" y="345"/>
                  <a:pt x="389" y="344"/>
                </a:cubicBezTo>
                <a:close/>
                <a:moveTo>
                  <a:pt x="303" y="245"/>
                </a:moveTo>
                <a:cubicBezTo>
                  <a:pt x="302" y="246"/>
                  <a:pt x="301" y="247"/>
                  <a:pt x="302" y="248"/>
                </a:cubicBezTo>
                <a:cubicBezTo>
                  <a:pt x="303" y="248"/>
                  <a:pt x="304" y="248"/>
                  <a:pt x="305" y="249"/>
                </a:cubicBezTo>
                <a:cubicBezTo>
                  <a:pt x="306" y="250"/>
                  <a:pt x="308" y="250"/>
                  <a:pt x="309" y="249"/>
                </a:cubicBezTo>
                <a:cubicBezTo>
                  <a:pt x="309" y="248"/>
                  <a:pt x="309" y="247"/>
                  <a:pt x="308" y="247"/>
                </a:cubicBezTo>
                <a:cubicBezTo>
                  <a:pt x="308" y="247"/>
                  <a:pt x="307" y="246"/>
                  <a:pt x="309" y="245"/>
                </a:cubicBezTo>
                <a:cubicBezTo>
                  <a:pt x="310" y="244"/>
                  <a:pt x="311" y="243"/>
                  <a:pt x="313" y="242"/>
                </a:cubicBezTo>
                <a:cubicBezTo>
                  <a:pt x="315" y="242"/>
                  <a:pt x="318" y="242"/>
                  <a:pt x="319" y="242"/>
                </a:cubicBezTo>
                <a:cubicBezTo>
                  <a:pt x="321" y="243"/>
                  <a:pt x="322" y="241"/>
                  <a:pt x="323" y="240"/>
                </a:cubicBezTo>
                <a:cubicBezTo>
                  <a:pt x="323" y="239"/>
                  <a:pt x="321" y="238"/>
                  <a:pt x="321" y="239"/>
                </a:cubicBezTo>
                <a:cubicBezTo>
                  <a:pt x="320" y="240"/>
                  <a:pt x="317" y="240"/>
                  <a:pt x="316" y="240"/>
                </a:cubicBezTo>
                <a:cubicBezTo>
                  <a:pt x="316" y="239"/>
                  <a:pt x="311" y="241"/>
                  <a:pt x="310" y="241"/>
                </a:cubicBezTo>
                <a:cubicBezTo>
                  <a:pt x="309" y="241"/>
                  <a:pt x="308" y="242"/>
                  <a:pt x="307" y="243"/>
                </a:cubicBezTo>
                <a:cubicBezTo>
                  <a:pt x="305" y="244"/>
                  <a:pt x="304" y="245"/>
                  <a:pt x="303" y="245"/>
                </a:cubicBezTo>
                <a:close/>
                <a:moveTo>
                  <a:pt x="390" y="342"/>
                </a:moveTo>
                <a:cubicBezTo>
                  <a:pt x="390" y="342"/>
                  <a:pt x="389" y="340"/>
                  <a:pt x="388" y="340"/>
                </a:cubicBezTo>
                <a:cubicBezTo>
                  <a:pt x="388" y="340"/>
                  <a:pt x="387" y="343"/>
                  <a:pt x="388" y="343"/>
                </a:cubicBezTo>
                <a:cubicBezTo>
                  <a:pt x="389" y="343"/>
                  <a:pt x="391" y="343"/>
                  <a:pt x="390" y="342"/>
                </a:cubicBezTo>
                <a:close/>
                <a:moveTo>
                  <a:pt x="407" y="370"/>
                </a:moveTo>
                <a:cubicBezTo>
                  <a:pt x="408" y="370"/>
                  <a:pt x="410" y="370"/>
                  <a:pt x="410" y="370"/>
                </a:cubicBezTo>
                <a:cubicBezTo>
                  <a:pt x="410" y="371"/>
                  <a:pt x="411" y="373"/>
                  <a:pt x="412" y="373"/>
                </a:cubicBezTo>
                <a:cubicBezTo>
                  <a:pt x="413" y="373"/>
                  <a:pt x="413" y="371"/>
                  <a:pt x="414" y="370"/>
                </a:cubicBezTo>
                <a:cubicBezTo>
                  <a:pt x="414" y="369"/>
                  <a:pt x="417" y="369"/>
                  <a:pt x="417" y="370"/>
                </a:cubicBezTo>
                <a:cubicBezTo>
                  <a:pt x="417" y="371"/>
                  <a:pt x="418" y="372"/>
                  <a:pt x="419" y="373"/>
                </a:cubicBezTo>
                <a:cubicBezTo>
                  <a:pt x="420" y="374"/>
                  <a:pt x="421" y="375"/>
                  <a:pt x="422" y="374"/>
                </a:cubicBezTo>
                <a:cubicBezTo>
                  <a:pt x="422" y="373"/>
                  <a:pt x="421" y="371"/>
                  <a:pt x="420" y="371"/>
                </a:cubicBezTo>
                <a:cubicBezTo>
                  <a:pt x="419" y="370"/>
                  <a:pt x="418" y="368"/>
                  <a:pt x="418" y="367"/>
                </a:cubicBezTo>
                <a:cubicBezTo>
                  <a:pt x="418" y="366"/>
                  <a:pt x="417" y="366"/>
                  <a:pt x="416" y="365"/>
                </a:cubicBezTo>
                <a:cubicBezTo>
                  <a:pt x="415" y="365"/>
                  <a:pt x="415" y="363"/>
                  <a:pt x="413" y="362"/>
                </a:cubicBezTo>
                <a:cubicBezTo>
                  <a:pt x="412" y="362"/>
                  <a:pt x="411" y="361"/>
                  <a:pt x="410" y="360"/>
                </a:cubicBezTo>
                <a:cubicBezTo>
                  <a:pt x="408" y="359"/>
                  <a:pt x="404" y="359"/>
                  <a:pt x="404" y="360"/>
                </a:cubicBezTo>
                <a:cubicBezTo>
                  <a:pt x="404" y="361"/>
                  <a:pt x="404" y="360"/>
                  <a:pt x="403" y="359"/>
                </a:cubicBezTo>
                <a:cubicBezTo>
                  <a:pt x="402" y="359"/>
                  <a:pt x="401" y="359"/>
                  <a:pt x="401" y="358"/>
                </a:cubicBezTo>
                <a:cubicBezTo>
                  <a:pt x="400" y="358"/>
                  <a:pt x="399" y="357"/>
                  <a:pt x="399" y="358"/>
                </a:cubicBezTo>
                <a:cubicBezTo>
                  <a:pt x="398" y="359"/>
                  <a:pt x="397" y="360"/>
                  <a:pt x="399" y="360"/>
                </a:cubicBezTo>
                <a:cubicBezTo>
                  <a:pt x="401" y="360"/>
                  <a:pt x="401" y="360"/>
                  <a:pt x="401" y="361"/>
                </a:cubicBezTo>
                <a:cubicBezTo>
                  <a:pt x="400" y="362"/>
                  <a:pt x="399" y="364"/>
                  <a:pt x="400" y="364"/>
                </a:cubicBezTo>
                <a:cubicBezTo>
                  <a:pt x="401" y="364"/>
                  <a:pt x="403" y="363"/>
                  <a:pt x="403" y="364"/>
                </a:cubicBezTo>
                <a:cubicBezTo>
                  <a:pt x="403" y="364"/>
                  <a:pt x="402" y="364"/>
                  <a:pt x="404" y="365"/>
                </a:cubicBezTo>
                <a:cubicBezTo>
                  <a:pt x="407" y="365"/>
                  <a:pt x="407" y="366"/>
                  <a:pt x="407" y="367"/>
                </a:cubicBezTo>
                <a:cubicBezTo>
                  <a:pt x="408" y="367"/>
                  <a:pt x="409" y="369"/>
                  <a:pt x="408" y="369"/>
                </a:cubicBezTo>
                <a:cubicBezTo>
                  <a:pt x="407" y="369"/>
                  <a:pt x="406" y="370"/>
                  <a:pt x="407" y="370"/>
                </a:cubicBezTo>
                <a:close/>
                <a:moveTo>
                  <a:pt x="396" y="354"/>
                </a:moveTo>
                <a:cubicBezTo>
                  <a:pt x="395" y="354"/>
                  <a:pt x="393" y="358"/>
                  <a:pt x="395" y="359"/>
                </a:cubicBezTo>
                <a:cubicBezTo>
                  <a:pt x="396" y="359"/>
                  <a:pt x="397" y="355"/>
                  <a:pt x="396" y="354"/>
                </a:cubicBezTo>
                <a:close/>
                <a:moveTo>
                  <a:pt x="414" y="289"/>
                </a:moveTo>
                <a:cubicBezTo>
                  <a:pt x="413" y="290"/>
                  <a:pt x="413" y="288"/>
                  <a:pt x="412" y="288"/>
                </a:cubicBezTo>
                <a:cubicBezTo>
                  <a:pt x="411" y="289"/>
                  <a:pt x="411" y="290"/>
                  <a:pt x="411" y="290"/>
                </a:cubicBezTo>
                <a:cubicBezTo>
                  <a:pt x="411" y="291"/>
                  <a:pt x="408" y="291"/>
                  <a:pt x="409" y="292"/>
                </a:cubicBezTo>
                <a:cubicBezTo>
                  <a:pt x="410" y="294"/>
                  <a:pt x="411" y="293"/>
                  <a:pt x="412" y="293"/>
                </a:cubicBezTo>
                <a:cubicBezTo>
                  <a:pt x="414" y="292"/>
                  <a:pt x="415" y="292"/>
                  <a:pt x="415" y="292"/>
                </a:cubicBezTo>
                <a:cubicBezTo>
                  <a:pt x="415" y="292"/>
                  <a:pt x="417" y="292"/>
                  <a:pt x="417" y="291"/>
                </a:cubicBezTo>
                <a:cubicBezTo>
                  <a:pt x="417" y="289"/>
                  <a:pt x="414" y="289"/>
                  <a:pt x="414" y="289"/>
                </a:cubicBezTo>
                <a:close/>
                <a:moveTo>
                  <a:pt x="407" y="301"/>
                </a:moveTo>
                <a:cubicBezTo>
                  <a:pt x="407" y="301"/>
                  <a:pt x="404" y="302"/>
                  <a:pt x="404" y="303"/>
                </a:cubicBezTo>
                <a:cubicBezTo>
                  <a:pt x="403" y="303"/>
                  <a:pt x="400" y="302"/>
                  <a:pt x="400" y="303"/>
                </a:cubicBezTo>
                <a:cubicBezTo>
                  <a:pt x="399" y="303"/>
                  <a:pt x="399" y="304"/>
                  <a:pt x="398" y="305"/>
                </a:cubicBezTo>
                <a:cubicBezTo>
                  <a:pt x="398" y="305"/>
                  <a:pt x="396" y="305"/>
                  <a:pt x="396" y="306"/>
                </a:cubicBezTo>
                <a:cubicBezTo>
                  <a:pt x="397" y="308"/>
                  <a:pt x="397" y="309"/>
                  <a:pt x="398" y="309"/>
                </a:cubicBezTo>
                <a:cubicBezTo>
                  <a:pt x="399" y="309"/>
                  <a:pt x="399" y="309"/>
                  <a:pt x="399" y="307"/>
                </a:cubicBezTo>
                <a:cubicBezTo>
                  <a:pt x="399" y="306"/>
                  <a:pt x="401" y="307"/>
                  <a:pt x="402" y="307"/>
                </a:cubicBezTo>
                <a:cubicBezTo>
                  <a:pt x="402" y="307"/>
                  <a:pt x="403" y="306"/>
                  <a:pt x="403" y="305"/>
                </a:cubicBezTo>
                <a:cubicBezTo>
                  <a:pt x="403" y="304"/>
                  <a:pt x="403" y="306"/>
                  <a:pt x="404" y="306"/>
                </a:cubicBezTo>
                <a:cubicBezTo>
                  <a:pt x="405" y="306"/>
                  <a:pt x="406" y="305"/>
                  <a:pt x="406" y="305"/>
                </a:cubicBezTo>
                <a:cubicBezTo>
                  <a:pt x="406" y="305"/>
                  <a:pt x="408" y="304"/>
                  <a:pt x="408" y="304"/>
                </a:cubicBezTo>
                <a:cubicBezTo>
                  <a:pt x="409" y="303"/>
                  <a:pt x="410" y="303"/>
                  <a:pt x="410" y="302"/>
                </a:cubicBezTo>
                <a:cubicBezTo>
                  <a:pt x="411" y="301"/>
                  <a:pt x="410" y="298"/>
                  <a:pt x="411" y="298"/>
                </a:cubicBezTo>
                <a:cubicBezTo>
                  <a:pt x="411" y="298"/>
                  <a:pt x="412" y="298"/>
                  <a:pt x="411" y="296"/>
                </a:cubicBezTo>
                <a:cubicBezTo>
                  <a:pt x="411" y="294"/>
                  <a:pt x="411" y="293"/>
                  <a:pt x="410" y="293"/>
                </a:cubicBezTo>
                <a:cubicBezTo>
                  <a:pt x="409" y="294"/>
                  <a:pt x="409" y="296"/>
                  <a:pt x="409" y="298"/>
                </a:cubicBezTo>
                <a:cubicBezTo>
                  <a:pt x="408" y="299"/>
                  <a:pt x="407" y="301"/>
                  <a:pt x="407" y="301"/>
                </a:cubicBezTo>
                <a:close/>
                <a:moveTo>
                  <a:pt x="384" y="372"/>
                </a:moveTo>
                <a:cubicBezTo>
                  <a:pt x="384" y="373"/>
                  <a:pt x="385" y="374"/>
                  <a:pt x="386" y="373"/>
                </a:cubicBezTo>
                <a:cubicBezTo>
                  <a:pt x="386" y="371"/>
                  <a:pt x="384" y="371"/>
                  <a:pt x="384" y="372"/>
                </a:cubicBezTo>
                <a:close/>
                <a:moveTo>
                  <a:pt x="391" y="355"/>
                </a:moveTo>
                <a:cubicBezTo>
                  <a:pt x="391" y="355"/>
                  <a:pt x="388" y="356"/>
                  <a:pt x="388" y="356"/>
                </a:cubicBezTo>
                <a:cubicBezTo>
                  <a:pt x="387" y="356"/>
                  <a:pt x="385" y="356"/>
                  <a:pt x="385" y="356"/>
                </a:cubicBezTo>
                <a:cubicBezTo>
                  <a:pt x="385" y="357"/>
                  <a:pt x="385" y="358"/>
                  <a:pt x="386" y="358"/>
                </a:cubicBezTo>
                <a:cubicBezTo>
                  <a:pt x="388" y="358"/>
                  <a:pt x="390" y="357"/>
                  <a:pt x="390" y="357"/>
                </a:cubicBezTo>
                <a:cubicBezTo>
                  <a:pt x="391" y="357"/>
                  <a:pt x="392" y="355"/>
                  <a:pt x="391" y="355"/>
                </a:cubicBezTo>
                <a:close/>
                <a:moveTo>
                  <a:pt x="384" y="364"/>
                </a:moveTo>
                <a:cubicBezTo>
                  <a:pt x="385" y="364"/>
                  <a:pt x="386" y="361"/>
                  <a:pt x="387" y="362"/>
                </a:cubicBezTo>
                <a:cubicBezTo>
                  <a:pt x="387" y="363"/>
                  <a:pt x="387" y="364"/>
                  <a:pt x="387" y="365"/>
                </a:cubicBezTo>
                <a:cubicBezTo>
                  <a:pt x="388" y="366"/>
                  <a:pt x="389" y="366"/>
                  <a:pt x="389" y="366"/>
                </a:cubicBezTo>
                <a:cubicBezTo>
                  <a:pt x="389" y="366"/>
                  <a:pt x="389" y="363"/>
                  <a:pt x="388" y="362"/>
                </a:cubicBezTo>
                <a:cubicBezTo>
                  <a:pt x="387" y="361"/>
                  <a:pt x="386" y="360"/>
                  <a:pt x="388" y="361"/>
                </a:cubicBezTo>
                <a:cubicBezTo>
                  <a:pt x="389" y="361"/>
                  <a:pt x="390" y="360"/>
                  <a:pt x="389" y="359"/>
                </a:cubicBezTo>
                <a:cubicBezTo>
                  <a:pt x="389" y="359"/>
                  <a:pt x="387" y="359"/>
                  <a:pt x="386" y="359"/>
                </a:cubicBezTo>
                <a:cubicBezTo>
                  <a:pt x="386" y="359"/>
                  <a:pt x="385" y="359"/>
                  <a:pt x="385" y="359"/>
                </a:cubicBezTo>
                <a:cubicBezTo>
                  <a:pt x="384" y="359"/>
                  <a:pt x="384" y="360"/>
                  <a:pt x="384" y="361"/>
                </a:cubicBezTo>
                <a:cubicBezTo>
                  <a:pt x="384" y="362"/>
                  <a:pt x="383" y="363"/>
                  <a:pt x="384" y="364"/>
                </a:cubicBezTo>
                <a:close/>
                <a:moveTo>
                  <a:pt x="440" y="390"/>
                </a:moveTo>
                <a:cubicBezTo>
                  <a:pt x="438" y="389"/>
                  <a:pt x="439" y="390"/>
                  <a:pt x="440" y="391"/>
                </a:cubicBezTo>
                <a:cubicBezTo>
                  <a:pt x="441" y="392"/>
                  <a:pt x="442" y="393"/>
                  <a:pt x="442" y="392"/>
                </a:cubicBezTo>
                <a:cubicBezTo>
                  <a:pt x="442" y="391"/>
                  <a:pt x="442" y="390"/>
                  <a:pt x="440" y="390"/>
                </a:cubicBezTo>
                <a:close/>
                <a:moveTo>
                  <a:pt x="444" y="430"/>
                </a:moveTo>
                <a:cubicBezTo>
                  <a:pt x="446" y="430"/>
                  <a:pt x="445" y="430"/>
                  <a:pt x="446" y="429"/>
                </a:cubicBezTo>
                <a:cubicBezTo>
                  <a:pt x="447" y="427"/>
                  <a:pt x="448" y="426"/>
                  <a:pt x="450" y="425"/>
                </a:cubicBezTo>
                <a:cubicBezTo>
                  <a:pt x="451" y="423"/>
                  <a:pt x="451" y="421"/>
                  <a:pt x="451" y="421"/>
                </a:cubicBezTo>
                <a:cubicBezTo>
                  <a:pt x="451" y="421"/>
                  <a:pt x="450" y="420"/>
                  <a:pt x="450" y="420"/>
                </a:cubicBezTo>
                <a:cubicBezTo>
                  <a:pt x="449" y="421"/>
                  <a:pt x="449" y="421"/>
                  <a:pt x="448" y="421"/>
                </a:cubicBezTo>
                <a:cubicBezTo>
                  <a:pt x="447" y="422"/>
                  <a:pt x="448" y="422"/>
                  <a:pt x="446" y="424"/>
                </a:cubicBezTo>
                <a:cubicBezTo>
                  <a:pt x="444" y="425"/>
                  <a:pt x="442" y="426"/>
                  <a:pt x="442" y="428"/>
                </a:cubicBezTo>
                <a:cubicBezTo>
                  <a:pt x="441" y="429"/>
                  <a:pt x="442" y="429"/>
                  <a:pt x="444" y="430"/>
                </a:cubicBezTo>
                <a:close/>
                <a:moveTo>
                  <a:pt x="458" y="383"/>
                </a:moveTo>
                <a:cubicBezTo>
                  <a:pt x="457" y="382"/>
                  <a:pt x="455" y="385"/>
                  <a:pt x="455" y="385"/>
                </a:cubicBezTo>
                <a:cubicBezTo>
                  <a:pt x="457" y="386"/>
                  <a:pt x="459" y="383"/>
                  <a:pt x="458" y="383"/>
                </a:cubicBezTo>
                <a:close/>
                <a:moveTo>
                  <a:pt x="452" y="421"/>
                </a:moveTo>
                <a:cubicBezTo>
                  <a:pt x="453" y="422"/>
                  <a:pt x="454" y="421"/>
                  <a:pt x="454" y="420"/>
                </a:cubicBezTo>
                <a:cubicBezTo>
                  <a:pt x="454" y="419"/>
                  <a:pt x="455" y="418"/>
                  <a:pt x="455" y="417"/>
                </a:cubicBezTo>
                <a:cubicBezTo>
                  <a:pt x="456" y="417"/>
                  <a:pt x="455" y="416"/>
                  <a:pt x="455" y="416"/>
                </a:cubicBezTo>
                <a:cubicBezTo>
                  <a:pt x="455" y="416"/>
                  <a:pt x="454" y="416"/>
                  <a:pt x="454" y="416"/>
                </a:cubicBezTo>
                <a:cubicBezTo>
                  <a:pt x="453" y="415"/>
                  <a:pt x="453" y="415"/>
                  <a:pt x="452" y="414"/>
                </a:cubicBezTo>
                <a:cubicBezTo>
                  <a:pt x="452" y="413"/>
                  <a:pt x="451" y="411"/>
                  <a:pt x="450" y="412"/>
                </a:cubicBezTo>
                <a:cubicBezTo>
                  <a:pt x="450" y="412"/>
                  <a:pt x="450" y="413"/>
                  <a:pt x="451" y="414"/>
                </a:cubicBezTo>
                <a:cubicBezTo>
                  <a:pt x="451" y="414"/>
                  <a:pt x="451" y="416"/>
                  <a:pt x="451" y="417"/>
                </a:cubicBezTo>
                <a:cubicBezTo>
                  <a:pt x="451" y="417"/>
                  <a:pt x="449" y="418"/>
                  <a:pt x="450" y="419"/>
                </a:cubicBezTo>
                <a:cubicBezTo>
                  <a:pt x="451" y="419"/>
                  <a:pt x="453" y="419"/>
                  <a:pt x="452" y="419"/>
                </a:cubicBezTo>
                <a:cubicBezTo>
                  <a:pt x="452" y="420"/>
                  <a:pt x="451" y="421"/>
                  <a:pt x="452" y="421"/>
                </a:cubicBezTo>
                <a:close/>
                <a:moveTo>
                  <a:pt x="328" y="246"/>
                </a:moveTo>
                <a:cubicBezTo>
                  <a:pt x="327" y="245"/>
                  <a:pt x="326" y="244"/>
                  <a:pt x="325" y="244"/>
                </a:cubicBezTo>
                <a:cubicBezTo>
                  <a:pt x="324" y="244"/>
                  <a:pt x="323" y="246"/>
                  <a:pt x="323" y="246"/>
                </a:cubicBezTo>
                <a:cubicBezTo>
                  <a:pt x="322" y="247"/>
                  <a:pt x="322" y="247"/>
                  <a:pt x="321" y="247"/>
                </a:cubicBezTo>
                <a:cubicBezTo>
                  <a:pt x="320" y="248"/>
                  <a:pt x="319" y="249"/>
                  <a:pt x="321" y="250"/>
                </a:cubicBezTo>
                <a:cubicBezTo>
                  <a:pt x="323" y="251"/>
                  <a:pt x="323" y="252"/>
                  <a:pt x="323" y="252"/>
                </a:cubicBezTo>
                <a:cubicBezTo>
                  <a:pt x="322" y="253"/>
                  <a:pt x="321" y="252"/>
                  <a:pt x="321" y="252"/>
                </a:cubicBezTo>
                <a:cubicBezTo>
                  <a:pt x="321" y="252"/>
                  <a:pt x="319" y="251"/>
                  <a:pt x="318" y="251"/>
                </a:cubicBezTo>
                <a:cubicBezTo>
                  <a:pt x="318" y="251"/>
                  <a:pt x="316" y="250"/>
                  <a:pt x="316" y="250"/>
                </a:cubicBezTo>
                <a:cubicBezTo>
                  <a:pt x="315" y="250"/>
                  <a:pt x="313" y="250"/>
                  <a:pt x="313" y="251"/>
                </a:cubicBezTo>
                <a:cubicBezTo>
                  <a:pt x="312" y="251"/>
                  <a:pt x="311" y="253"/>
                  <a:pt x="311" y="252"/>
                </a:cubicBezTo>
                <a:cubicBezTo>
                  <a:pt x="310" y="252"/>
                  <a:pt x="310" y="251"/>
                  <a:pt x="309" y="252"/>
                </a:cubicBezTo>
                <a:cubicBezTo>
                  <a:pt x="307" y="252"/>
                  <a:pt x="306" y="251"/>
                  <a:pt x="306" y="252"/>
                </a:cubicBezTo>
                <a:cubicBezTo>
                  <a:pt x="305" y="253"/>
                  <a:pt x="306" y="253"/>
                  <a:pt x="304" y="252"/>
                </a:cubicBezTo>
                <a:cubicBezTo>
                  <a:pt x="302" y="251"/>
                  <a:pt x="302" y="253"/>
                  <a:pt x="300" y="253"/>
                </a:cubicBezTo>
                <a:cubicBezTo>
                  <a:pt x="298" y="253"/>
                  <a:pt x="297" y="253"/>
                  <a:pt x="297" y="253"/>
                </a:cubicBezTo>
                <a:cubicBezTo>
                  <a:pt x="296" y="254"/>
                  <a:pt x="295" y="256"/>
                  <a:pt x="295" y="255"/>
                </a:cubicBezTo>
                <a:cubicBezTo>
                  <a:pt x="295" y="254"/>
                  <a:pt x="296" y="252"/>
                  <a:pt x="296" y="252"/>
                </a:cubicBezTo>
                <a:cubicBezTo>
                  <a:pt x="295" y="251"/>
                  <a:pt x="293" y="251"/>
                  <a:pt x="293" y="252"/>
                </a:cubicBezTo>
                <a:cubicBezTo>
                  <a:pt x="292" y="252"/>
                  <a:pt x="293" y="254"/>
                  <a:pt x="293" y="254"/>
                </a:cubicBezTo>
                <a:cubicBezTo>
                  <a:pt x="293" y="255"/>
                  <a:pt x="293" y="257"/>
                  <a:pt x="293" y="256"/>
                </a:cubicBezTo>
                <a:cubicBezTo>
                  <a:pt x="292" y="256"/>
                  <a:pt x="292" y="255"/>
                  <a:pt x="292" y="255"/>
                </a:cubicBezTo>
                <a:cubicBezTo>
                  <a:pt x="291" y="255"/>
                  <a:pt x="290" y="255"/>
                  <a:pt x="290" y="256"/>
                </a:cubicBezTo>
                <a:cubicBezTo>
                  <a:pt x="290" y="256"/>
                  <a:pt x="288" y="256"/>
                  <a:pt x="288" y="256"/>
                </a:cubicBezTo>
                <a:cubicBezTo>
                  <a:pt x="288" y="257"/>
                  <a:pt x="288" y="258"/>
                  <a:pt x="288" y="259"/>
                </a:cubicBezTo>
                <a:cubicBezTo>
                  <a:pt x="287" y="259"/>
                  <a:pt x="287" y="259"/>
                  <a:pt x="286" y="258"/>
                </a:cubicBezTo>
                <a:cubicBezTo>
                  <a:pt x="284" y="257"/>
                  <a:pt x="284" y="258"/>
                  <a:pt x="284" y="258"/>
                </a:cubicBezTo>
                <a:cubicBezTo>
                  <a:pt x="284" y="258"/>
                  <a:pt x="282" y="259"/>
                  <a:pt x="282" y="258"/>
                </a:cubicBezTo>
                <a:cubicBezTo>
                  <a:pt x="282" y="257"/>
                  <a:pt x="282" y="257"/>
                  <a:pt x="282" y="256"/>
                </a:cubicBezTo>
                <a:cubicBezTo>
                  <a:pt x="281" y="255"/>
                  <a:pt x="281" y="255"/>
                  <a:pt x="283" y="256"/>
                </a:cubicBezTo>
                <a:cubicBezTo>
                  <a:pt x="284" y="256"/>
                  <a:pt x="285" y="256"/>
                  <a:pt x="288" y="255"/>
                </a:cubicBezTo>
                <a:cubicBezTo>
                  <a:pt x="290" y="255"/>
                  <a:pt x="291" y="254"/>
                  <a:pt x="290" y="254"/>
                </a:cubicBezTo>
                <a:cubicBezTo>
                  <a:pt x="289" y="253"/>
                  <a:pt x="288" y="251"/>
                  <a:pt x="287" y="251"/>
                </a:cubicBezTo>
                <a:cubicBezTo>
                  <a:pt x="285" y="251"/>
                  <a:pt x="283" y="252"/>
                  <a:pt x="281" y="251"/>
                </a:cubicBezTo>
                <a:cubicBezTo>
                  <a:pt x="279" y="250"/>
                  <a:pt x="278" y="250"/>
                  <a:pt x="277" y="249"/>
                </a:cubicBezTo>
                <a:cubicBezTo>
                  <a:pt x="276" y="249"/>
                  <a:pt x="271" y="246"/>
                  <a:pt x="268" y="246"/>
                </a:cubicBezTo>
                <a:cubicBezTo>
                  <a:pt x="265" y="247"/>
                  <a:pt x="258" y="251"/>
                  <a:pt x="258" y="252"/>
                </a:cubicBezTo>
                <a:cubicBezTo>
                  <a:pt x="258" y="252"/>
                  <a:pt x="257" y="254"/>
                  <a:pt x="256" y="255"/>
                </a:cubicBezTo>
                <a:cubicBezTo>
                  <a:pt x="254" y="256"/>
                  <a:pt x="252" y="258"/>
                  <a:pt x="250" y="258"/>
                </a:cubicBezTo>
                <a:cubicBezTo>
                  <a:pt x="248" y="259"/>
                  <a:pt x="246" y="262"/>
                  <a:pt x="246" y="263"/>
                </a:cubicBezTo>
                <a:cubicBezTo>
                  <a:pt x="246" y="263"/>
                  <a:pt x="246" y="265"/>
                  <a:pt x="246" y="266"/>
                </a:cubicBezTo>
                <a:cubicBezTo>
                  <a:pt x="246" y="266"/>
                  <a:pt x="247" y="268"/>
                  <a:pt x="248" y="269"/>
                </a:cubicBezTo>
                <a:cubicBezTo>
                  <a:pt x="249" y="269"/>
                  <a:pt x="251" y="269"/>
                  <a:pt x="251" y="268"/>
                </a:cubicBezTo>
                <a:cubicBezTo>
                  <a:pt x="251" y="268"/>
                  <a:pt x="253" y="266"/>
                  <a:pt x="253" y="267"/>
                </a:cubicBezTo>
                <a:cubicBezTo>
                  <a:pt x="253" y="268"/>
                  <a:pt x="254" y="270"/>
                  <a:pt x="254" y="271"/>
                </a:cubicBezTo>
                <a:cubicBezTo>
                  <a:pt x="253" y="272"/>
                  <a:pt x="254" y="272"/>
                  <a:pt x="254" y="272"/>
                </a:cubicBezTo>
                <a:cubicBezTo>
                  <a:pt x="255" y="272"/>
                  <a:pt x="259" y="271"/>
                  <a:pt x="259" y="271"/>
                </a:cubicBezTo>
                <a:cubicBezTo>
                  <a:pt x="259" y="271"/>
                  <a:pt x="260" y="270"/>
                  <a:pt x="260" y="269"/>
                </a:cubicBezTo>
                <a:cubicBezTo>
                  <a:pt x="260" y="268"/>
                  <a:pt x="261" y="267"/>
                  <a:pt x="262" y="266"/>
                </a:cubicBezTo>
                <a:cubicBezTo>
                  <a:pt x="262" y="266"/>
                  <a:pt x="263" y="265"/>
                  <a:pt x="262" y="264"/>
                </a:cubicBezTo>
                <a:cubicBezTo>
                  <a:pt x="260" y="263"/>
                  <a:pt x="259" y="263"/>
                  <a:pt x="261" y="262"/>
                </a:cubicBezTo>
                <a:cubicBezTo>
                  <a:pt x="262" y="260"/>
                  <a:pt x="263" y="262"/>
                  <a:pt x="265" y="259"/>
                </a:cubicBezTo>
                <a:cubicBezTo>
                  <a:pt x="267" y="257"/>
                  <a:pt x="265" y="256"/>
                  <a:pt x="267" y="256"/>
                </a:cubicBezTo>
                <a:cubicBezTo>
                  <a:pt x="268" y="256"/>
                  <a:pt x="271" y="256"/>
                  <a:pt x="270" y="257"/>
                </a:cubicBezTo>
                <a:cubicBezTo>
                  <a:pt x="270" y="258"/>
                  <a:pt x="267" y="259"/>
                  <a:pt x="266" y="260"/>
                </a:cubicBezTo>
                <a:cubicBezTo>
                  <a:pt x="265" y="261"/>
                  <a:pt x="265" y="262"/>
                  <a:pt x="265" y="263"/>
                </a:cubicBezTo>
                <a:cubicBezTo>
                  <a:pt x="266" y="264"/>
                  <a:pt x="266" y="266"/>
                  <a:pt x="267" y="265"/>
                </a:cubicBezTo>
                <a:cubicBezTo>
                  <a:pt x="268" y="265"/>
                  <a:pt x="269" y="264"/>
                  <a:pt x="270" y="264"/>
                </a:cubicBezTo>
                <a:cubicBezTo>
                  <a:pt x="271" y="265"/>
                  <a:pt x="273" y="264"/>
                  <a:pt x="274" y="264"/>
                </a:cubicBezTo>
                <a:cubicBezTo>
                  <a:pt x="274" y="264"/>
                  <a:pt x="275" y="266"/>
                  <a:pt x="274" y="266"/>
                </a:cubicBezTo>
                <a:cubicBezTo>
                  <a:pt x="274" y="267"/>
                  <a:pt x="273" y="266"/>
                  <a:pt x="271" y="267"/>
                </a:cubicBezTo>
                <a:cubicBezTo>
                  <a:pt x="269" y="267"/>
                  <a:pt x="267" y="267"/>
                  <a:pt x="267" y="267"/>
                </a:cubicBezTo>
                <a:cubicBezTo>
                  <a:pt x="267" y="268"/>
                  <a:pt x="269" y="268"/>
                  <a:pt x="269" y="269"/>
                </a:cubicBezTo>
                <a:cubicBezTo>
                  <a:pt x="268" y="270"/>
                  <a:pt x="267" y="269"/>
                  <a:pt x="266" y="269"/>
                </a:cubicBezTo>
                <a:cubicBezTo>
                  <a:pt x="265" y="269"/>
                  <a:pt x="264" y="271"/>
                  <a:pt x="264" y="272"/>
                </a:cubicBezTo>
                <a:cubicBezTo>
                  <a:pt x="264" y="273"/>
                  <a:pt x="265" y="274"/>
                  <a:pt x="263" y="274"/>
                </a:cubicBezTo>
                <a:cubicBezTo>
                  <a:pt x="261" y="273"/>
                  <a:pt x="260" y="273"/>
                  <a:pt x="260" y="273"/>
                </a:cubicBezTo>
                <a:cubicBezTo>
                  <a:pt x="259" y="274"/>
                  <a:pt x="259" y="273"/>
                  <a:pt x="258" y="274"/>
                </a:cubicBezTo>
                <a:cubicBezTo>
                  <a:pt x="257" y="274"/>
                  <a:pt x="257" y="274"/>
                  <a:pt x="255" y="274"/>
                </a:cubicBezTo>
                <a:cubicBezTo>
                  <a:pt x="254" y="274"/>
                  <a:pt x="254" y="274"/>
                  <a:pt x="254" y="274"/>
                </a:cubicBezTo>
                <a:cubicBezTo>
                  <a:pt x="253" y="274"/>
                  <a:pt x="253" y="274"/>
                  <a:pt x="253" y="274"/>
                </a:cubicBezTo>
                <a:cubicBezTo>
                  <a:pt x="253" y="274"/>
                  <a:pt x="252" y="273"/>
                  <a:pt x="252" y="272"/>
                </a:cubicBezTo>
                <a:cubicBezTo>
                  <a:pt x="252" y="271"/>
                  <a:pt x="253" y="270"/>
                  <a:pt x="252" y="270"/>
                </a:cubicBezTo>
                <a:cubicBezTo>
                  <a:pt x="252" y="270"/>
                  <a:pt x="250" y="270"/>
                  <a:pt x="249" y="271"/>
                </a:cubicBezTo>
                <a:cubicBezTo>
                  <a:pt x="249" y="272"/>
                  <a:pt x="249" y="273"/>
                  <a:pt x="249" y="274"/>
                </a:cubicBezTo>
                <a:cubicBezTo>
                  <a:pt x="250" y="274"/>
                  <a:pt x="251" y="276"/>
                  <a:pt x="250" y="275"/>
                </a:cubicBezTo>
                <a:cubicBezTo>
                  <a:pt x="249" y="275"/>
                  <a:pt x="247" y="275"/>
                  <a:pt x="246" y="276"/>
                </a:cubicBezTo>
                <a:cubicBezTo>
                  <a:pt x="245" y="276"/>
                  <a:pt x="244" y="278"/>
                  <a:pt x="244" y="278"/>
                </a:cubicBezTo>
                <a:cubicBezTo>
                  <a:pt x="244" y="278"/>
                  <a:pt x="241" y="278"/>
                  <a:pt x="241" y="279"/>
                </a:cubicBezTo>
                <a:cubicBezTo>
                  <a:pt x="241" y="280"/>
                  <a:pt x="241" y="281"/>
                  <a:pt x="241" y="281"/>
                </a:cubicBezTo>
                <a:cubicBezTo>
                  <a:pt x="240" y="281"/>
                  <a:pt x="238" y="282"/>
                  <a:pt x="237" y="282"/>
                </a:cubicBezTo>
                <a:cubicBezTo>
                  <a:pt x="236" y="282"/>
                  <a:pt x="236" y="283"/>
                  <a:pt x="235" y="283"/>
                </a:cubicBezTo>
                <a:cubicBezTo>
                  <a:pt x="233" y="283"/>
                  <a:pt x="233" y="284"/>
                  <a:pt x="234" y="284"/>
                </a:cubicBezTo>
                <a:cubicBezTo>
                  <a:pt x="236" y="284"/>
                  <a:pt x="238" y="285"/>
                  <a:pt x="238" y="286"/>
                </a:cubicBezTo>
                <a:cubicBezTo>
                  <a:pt x="238" y="288"/>
                  <a:pt x="238" y="289"/>
                  <a:pt x="237" y="290"/>
                </a:cubicBezTo>
                <a:cubicBezTo>
                  <a:pt x="237" y="291"/>
                  <a:pt x="235" y="290"/>
                  <a:pt x="233" y="290"/>
                </a:cubicBezTo>
                <a:cubicBezTo>
                  <a:pt x="232" y="290"/>
                  <a:pt x="230" y="290"/>
                  <a:pt x="229" y="290"/>
                </a:cubicBezTo>
                <a:cubicBezTo>
                  <a:pt x="228" y="291"/>
                  <a:pt x="228" y="294"/>
                  <a:pt x="228" y="295"/>
                </a:cubicBezTo>
                <a:cubicBezTo>
                  <a:pt x="228" y="296"/>
                  <a:pt x="228" y="297"/>
                  <a:pt x="228" y="297"/>
                </a:cubicBezTo>
                <a:cubicBezTo>
                  <a:pt x="227" y="297"/>
                  <a:pt x="227" y="298"/>
                  <a:pt x="228" y="299"/>
                </a:cubicBezTo>
                <a:cubicBezTo>
                  <a:pt x="228" y="300"/>
                  <a:pt x="229" y="301"/>
                  <a:pt x="229" y="301"/>
                </a:cubicBezTo>
                <a:cubicBezTo>
                  <a:pt x="229" y="301"/>
                  <a:pt x="231" y="300"/>
                  <a:pt x="231" y="301"/>
                </a:cubicBezTo>
                <a:cubicBezTo>
                  <a:pt x="232" y="302"/>
                  <a:pt x="232" y="303"/>
                  <a:pt x="233" y="303"/>
                </a:cubicBezTo>
                <a:cubicBezTo>
                  <a:pt x="233" y="303"/>
                  <a:pt x="233" y="301"/>
                  <a:pt x="234" y="301"/>
                </a:cubicBezTo>
                <a:cubicBezTo>
                  <a:pt x="234" y="302"/>
                  <a:pt x="236" y="301"/>
                  <a:pt x="237" y="301"/>
                </a:cubicBezTo>
                <a:cubicBezTo>
                  <a:pt x="237" y="301"/>
                  <a:pt x="238" y="300"/>
                  <a:pt x="239" y="299"/>
                </a:cubicBezTo>
                <a:cubicBezTo>
                  <a:pt x="240" y="298"/>
                  <a:pt x="239" y="298"/>
                  <a:pt x="239" y="297"/>
                </a:cubicBezTo>
                <a:cubicBezTo>
                  <a:pt x="239" y="297"/>
                  <a:pt x="240" y="296"/>
                  <a:pt x="241" y="295"/>
                </a:cubicBezTo>
                <a:cubicBezTo>
                  <a:pt x="241" y="294"/>
                  <a:pt x="243" y="295"/>
                  <a:pt x="243" y="294"/>
                </a:cubicBezTo>
                <a:cubicBezTo>
                  <a:pt x="243" y="293"/>
                  <a:pt x="243" y="291"/>
                  <a:pt x="244" y="291"/>
                </a:cubicBezTo>
                <a:cubicBezTo>
                  <a:pt x="245" y="291"/>
                  <a:pt x="246" y="292"/>
                  <a:pt x="247" y="292"/>
                </a:cubicBezTo>
                <a:cubicBezTo>
                  <a:pt x="248" y="292"/>
                  <a:pt x="249" y="290"/>
                  <a:pt x="250" y="290"/>
                </a:cubicBezTo>
                <a:cubicBezTo>
                  <a:pt x="250" y="290"/>
                  <a:pt x="252" y="290"/>
                  <a:pt x="252" y="291"/>
                </a:cubicBezTo>
                <a:cubicBezTo>
                  <a:pt x="252" y="292"/>
                  <a:pt x="254" y="294"/>
                  <a:pt x="254" y="294"/>
                </a:cubicBezTo>
                <a:cubicBezTo>
                  <a:pt x="255" y="294"/>
                  <a:pt x="257" y="295"/>
                  <a:pt x="258" y="296"/>
                </a:cubicBezTo>
                <a:cubicBezTo>
                  <a:pt x="258" y="296"/>
                  <a:pt x="259" y="297"/>
                  <a:pt x="259" y="298"/>
                </a:cubicBezTo>
                <a:cubicBezTo>
                  <a:pt x="259" y="299"/>
                  <a:pt x="260" y="301"/>
                  <a:pt x="260" y="300"/>
                </a:cubicBezTo>
                <a:cubicBezTo>
                  <a:pt x="261" y="299"/>
                  <a:pt x="259" y="296"/>
                  <a:pt x="260" y="296"/>
                </a:cubicBezTo>
                <a:cubicBezTo>
                  <a:pt x="261" y="296"/>
                  <a:pt x="262" y="296"/>
                  <a:pt x="262" y="296"/>
                </a:cubicBezTo>
                <a:cubicBezTo>
                  <a:pt x="262" y="296"/>
                  <a:pt x="260" y="294"/>
                  <a:pt x="259" y="294"/>
                </a:cubicBezTo>
                <a:cubicBezTo>
                  <a:pt x="258" y="293"/>
                  <a:pt x="257" y="292"/>
                  <a:pt x="256" y="291"/>
                </a:cubicBezTo>
                <a:cubicBezTo>
                  <a:pt x="256" y="290"/>
                  <a:pt x="254" y="289"/>
                  <a:pt x="254" y="288"/>
                </a:cubicBezTo>
                <a:cubicBezTo>
                  <a:pt x="254" y="287"/>
                  <a:pt x="256" y="288"/>
                  <a:pt x="257" y="289"/>
                </a:cubicBezTo>
                <a:cubicBezTo>
                  <a:pt x="257" y="290"/>
                  <a:pt x="259" y="291"/>
                  <a:pt x="260" y="292"/>
                </a:cubicBezTo>
                <a:cubicBezTo>
                  <a:pt x="261" y="293"/>
                  <a:pt x="262" y="293"/>
                  <a:pt x="262" y="295"/>
                </a:cubicBezTo>
                <a:cubicBezTo>
                  <a:pt x="263" y="296"/>
                  <a:pt x="264" y="297"/>
                  <a:pt x="264" y="298"/>
                </a:cubicBezTo>
                <a:cubicBezTo>
                  <a:pt x="264" y="298"/>
                  <a:pt x="264" y="302"/>
                  <a:pt x="265" y="303"/>
                </a:cubicBezTo>
                <a:cubicBezTo>
                  <a:pt x="265" y="304"/>
                  <a:pt x="267" y="301"/>
                  <a:pt x="267" y="301"/>
                </a:cubicBezTo>
                <a:cubicBezTo>
                  <a:pt x="268" y="300"/>
                  <a:pt x="269" y="300"/>
                  <a:pt x="269" y="299"/>
                </a:cubicBezTo>
                <a:cubicBezTo>
                  <a:pt x="269" y="298"/>
                  <a:pt x="268" y="297"/>
                  <a:pt x="267" y="297"/>
                </a:cubicBezTo>
                <a:cubicBezTo>
                  <a:pt x="267" y="297"/>
                  <a:pt x="268" y="296"/>
                  <a:pt x="269" y="296"/>
                </a:cubicBezTo>
                <a:cubicBezTo>
                  <a:pt x="269" y="295"/>
                  <a:pt x="270" y="294"/>
                  <a:pt x="271" y="295"/>
                </a:cubicBezTo>
                <a:cubicBezTo>
                  <a:pt x="271" y="296"/>
                  <a:pt x="271" y="299"/>
                  <a:pt x="271" y="299"/>
                </a:cubicBezTo>
                <a:cubicBezTo>
                  <a:pt x="271" y="300"/>
                  <a:pt x="273" y="301"/>
                  <a:pt x="274" y="301"/>
                </a:cubicBezTo>
                <a:cubicBezTo>
                  <a:pt x="274" y="302"/>
                  <a:pt x="276" y="302"/>
                  <a:pt x="276" y="302"/>
                </a:cubicBezTo>
                <a:cubicBezTo>
                  <a:pt x="277" y="301"/>
                  <a:pt x="278" y="302"/>
                  <a:pt x="279" y="302"/>
                </a:cubicBezTo>
                <a:cubicBezTo>
                  <a:pt x="279" y="302"/>
                  <a:pt x="280" y="302"/>
                  <a:pt x="281" y="302"/>
                </a:cubicBezTo>
                <a:cubicBezTo>
                  <a:pt x="282" y="301"/>
                  <a:pt x="283" y="301"/>
                  <a:pt x="283" y="302"/>
                </a:cubicBezTo>
                <a:cubicBezTo>
                  <a:pt x="283" y="304"/>
                  <a:pt x="282" y="307"/>
                  <a:pt x="281" y="308"/>
                </a:cubicBezTo>
                <a:cubicBezTo>
                  <a:pt x="280" y="309"/>
                  <a:pt x="281" y="310"/>
                  <a:pt x="280" y="310"/>
                </a:cubicBezTo>
                <a:cubicBezTo>
                  <a:pt x="279" y="310"/>
                  <a:pt x="279" y="310"/>
                  <a:pt x="278" y="310"/>
                </a:cubicBezTo>
                <a:cubicBezTo>
                  <a:pt x="278" y="310"/>
                  <a:pt x="278" y="309"/>
                  <a:pt x="277" y="309"/>
                </a:cubicBezTo>
                <a:cubicBezTo>
                  <a:pt x="276" y="310"/>
                  <a:pt x="274" y="310"/>
                  <a:pt x="273" y="311"/>
                </a:cubicBezTo>
                <a:cubicBezTo>
                  <a:pt x="272" y="313"/>
                  <a:pt x="272" y="313"/>
                  <a:pt x="271" y="312"/>
                </a:cubicBezTo>
                <a:cubicBezTo>
                  <a:pt x="271" y="312"/>
                  <a:pt x="274" y="310"/>
                  <a:pt x="274" y="309"/>
                </a:cubicBezTo>
                <a:cubicBezTo>
                  <a:pt x="274" y="308"/>
                  <a:pt x="271" y="309"/>
                  <a:pt x="270" y="309"/>
                </a:cubicBezTo>
                <a:cubicBezTo>
                  <a:pt x="268" y="309"/>
                  <a:pt x="267" y="308"/>
                  <a:pt x="266" y="307"/>
                </a:cubicBezTo>
                <a:cubicBezTo>
                  <a:pt x="265" y="307"/>
                  <a:pt x="265" y="310"/>
                  <a:pt x="264" y="311"/>
                </a:cubicBezTo>
                <a:cubicBezTo>
                  <a:pt x="263" y="312"/>
                  <a:pt x="261" y="310"/>
                  <a:pt x="260" y="310"/>
                </a:cubicBezTo>
                <a:cubicBezTo>
                  <a:pt x="259" y="310"/>
                  <a:pt x="258" y="309"/>
                  <a:pt x="258" y="309"/>
                </a:cubicBezTo>
                <a:cubicBezTo>
                  <a:pt x="258" y="309"/>
                  <a:pt x="256" y="308"/>
                  <a:pt x="255" y="308"/>
                </a:cubicBezTo>
                <a:cubicBezTo>
                  <a:pt x="254" y="308"/>
                  <a:pt x="253" y="306"/>
                  <a:pt x="252" y="306"/>
                </a:cubicBezTo>
                <a:cubicBezTo>
                  <a:pt x="252" y="306"/>
                  <a:pt x="251" y="305"/>
                  <a:pt x="252" y="304"/>
                </a:cubicBezTo>
                <a:cubicBezTo>
                  <a:pt x="253" y="304"/>
                  <a:pt x="254" y="305"/>
                  <a:pt x="254" y="302"/>
                </a:cubicBezTo>
                <a:cubicBezTo>
                  <a:pt x="253" y="299"/>
                  <a:pt x="250" y="300"/>
                  <a:pt x="249" y="300"/>
                </a:cubicBezTo>
                <a:cubicBezTo>
                  <a:pt x="248" y="300"/>
                  <a:pt x="243" y="300"/>
                  <a:pt x="243" y="300"/>
                </a:cubicBezTo>
                <a:cubicBezTo>
                  <a:pt x="242" y="300"/>
                  <a:pt x="239" y="302"/>
                  <a:pt x="239" y="302"/>
                </a:cubicBezTo>
                <a:cubicBezTo>
                  <a:pt x="238" y="303"/>
                  <a:pt x="236" y="303"/>
                  <a:pt x="236" y="304"/>
                </a:cubicBezTo>
                <a:cubicBezTo>
                  <a:pt x="235" y="304"/>
                  <a:pt x="233" y="303"/>
                  <a:pt x="232" y="304"/>
                </a:cubicBezTo>
                <a:cubicBezTo>
                  <a:pt x="231" y="305"/>
                  <a:pt x="230" y="306"/>
                  <a:pt x="229" y="306"/>
                </a:cubicBezTo>
                <a:cubicBezTo>
                  <a:pt x="229" y="306"/>
                  <a:pt x="228" y="307"/>
                  <a:pt x="228" y="309"/>
                </a:cubicBezTo>
                <a:cubicBezTo>
                  <a:pt x="227" y="311"/>
                  <a:pt x="228" y="312"/>
                  <a:pt x="227" y="313"/>
                </a:cubicBezTo>
                <a:cubicBezTo>
                  <a:pt x="225" y="314"/>
                  <a:pt x="223" y="315"/>
                  <a:pt x="222" y="316"/>
                </a:cubicBezTo>
                <a:cubicBezTo>
                  <a:pt x="221" y="317"/>
                  <a:pt x="221" y="321"/>
                  <a:pt x="220" y="323"/>
                </a:cubicBezTo>
                <a:cubicBezTo>
                  <a:pt x="219" y="324"/>
                  <a:pt x="220" y="326"/>
                  <a:pt x="220" y="327"/>
                </a:cubicBezTo>
                <a:cubicBezTo>
                  <a:pt x="220" y="328"/>
                  <a:pt x="221" y="330"/>
                  <a:pt x="220" y="332"/>
                </a:cubicBezTo>
                <a:cubicBezTo>
                  <a:pt x="218" y="334"/>
                  <a:pt x="219" y="335"/>
                  <a:pt x="218" y="335"/>
                </a:cubicBezTo>
                <a:cubicBezTo>
                  <a:pt x="218" y="335"/>
                  <a:pt x="219" y="335"/>
                  <a:pt x="219" y="337"/>
                </a:cubicBezTo>
                <a:cubicBezTo>
                  <a:pt x="219" y="338"/>
                  <a:pt x="218" y="339"/>
                  <a:pt x="220" y="340"/>
                </a:cubicBezTo>
                <a:cubicBezTo>
                  <a:pt x="222" y="342"/>
                  <a:pt x="224" y="342"/>
                  <a:pt x="224" y="343"/>
                </a:cubicBezTo>
                <a:cubicBezTo>
                  <a:pt x="225" y="345"/>
                  <a:pt x="226" y="348"/>
                  <a:pt x="226" y="348"/>
                </a:cubicBezTo>
                <a:cubicBezTo>
                  <a:pt x="226" y="348"/>
                  <a:pt x="228" y="351"/>
                  <a:pt x="229" y="351"/>
                </a:cubicBezTo>
                <a:cubicBezTo>
                  <a:pt x="230" y="352"/>
                  <a:pt x="230" y="352"/>
                  <a:pt x="231" y="351"/>
                </a:cubicBezTo>
                <a:cubicBezTo>
                  <a:pt x="231" y="350"/>
                  <a:pt x="232" y="350"/>
                  <a:pt x="233" y="350"/>
                </a:cubicBezTo>
                <a:cubicBezTo>
                  <a:pt x="235" y="350"/>
                  <a:pt x="236" y="350"/>
                  <a:pt x="237" y="350"/>
                </a:cubicBezTo>
                <a:cubicBezTo>
                  <a:pt x="239" y="350"/>
                  <a:pt x="240" y="347"/>
                  <a:pt x="240" y="347"/>
                </a:cubicBezTo>
                <a:cubicBezTo>
                  <a:pt x="241" y="347"/>
                  <a:pt x="243" y="347"/>
                  <a:pt x="244" y="348"/>
                </a:cubicBezTo>
                <a:cubicBezTo>
                  <a:pt x="246" y="349"/>
                  <a:pt x="245" y="350"/>
                  <a:pt x="246" y="351"/>
                </a:cubicBezTo>
                <a:cubicBezTo>
                  <a:pt x="247" y="352"/>
                  <a:pt x="248" y="351"/>
                  <a:pt x="249" y="351"/>
                </a:cubicBezTo>
                <a:cubicBezTo>
                  <a:pt x="250" y="350"/>
                  <a:pt x="250" y="350"/>
                  <a:pt x="251" y="351"/>
                </a:cubicBezTo>
                <a:cubicBezTo>
                  <a:pt x="252" y="352"/>
                  <a:pt x="252" y="352"/>
                  <a:pt x="251" y="353"/>
                </a:cubicBezTo>
                <a:cubicBezTo>
                  <a:pt x="250" y="355"/>
                  <a:pt x="251" y="357"/>
                  <a:pt x="250" y="358"/>
                </a:cubicBezTo>
                <a:cubicBezTo>
                  <a:pt x="250" y="360"/>
                  <a:pt x="251" y="360"/>
                  <a:pt x="252" y="361"/>
                </a:cubicBezTo>
                <a:cubicBezTo>
                  <a:pt x="253" y="362"/>
                  <a:pt x="254" y="367"/>
                  <a:pt x="255" y="368"/>
                </a:cubicBezTo>
                <a:cubicBezTo>
                  <a:pt x="255" y="369"/>
                  <a:pt x="255" y="371"/>
                  <a:pt x="255" y="373"/>
                </a:cubicBezTo>
                <a:cubicBezTo>
                  <a:pt x="256" y="374"/>
                  <a:pt x="256" y="375"/>
                  <a:pt x="255" y="376"/>
                </a:cubicBezTo>
                <a:cubicBezTo>
                  <a:pt x="255" y="377"/>
                  <a:pt x="254" y="378"/>
                  <a:pt x="254" y="381"/>
                </a:cubicBezTo>
                <a:cubicBezTo>
                  <a:pt x="253" y="384"/>
                  <a:pt x="254" y="386"/>
                  <a:pt x="254" y="386"/>
                </a:cubicBezTo>
                <a:cubicBezTo>
                  <a:pt x="255" y="387"/>
                  <a:pt x="256" y="390"/>
                  <a:pt x="256" y="391"/>
                </a:cubicBezTo>
                <a:cubicBezTo>
                  <a:pt x="257" y="392"/>
                  <a:pt x="259" y="393"/>
                  <a:pt x="259" y="395"/>
                </a:cubicBezTo>
                <a:cubicBezTo>
                  <a:pt x="259" y="396"/>
                  <a:pt x="257" y="398"/>
                  <a:pt x="258" y="399"/>
                </a:cubicBezTo>
                <a:cubicBezTo>
                  <a:pt x="258" y="400"/>
                  <a:pt x="259" y="401"/>
                  <a:pt x="260" y="402"/>
                </a:cubicBezTo>
                <a:cubicBezTo>
                  <a:pt x="261" y="403"/>
                  <a:pt x="261" y="406"/>
                  <a:pt x="261" y="406"/>
                </a:cubicBezTo>
                <a:cubicBezTo>
                  <a:pt x="261" y="406"/>
                  <a:pt x="261" y="406"/>
                  <a:pt x="261" y="408"/>
                </a:cubicBezTo>
                <a:cubicBezTo>
                  <a:pt x="261" y="409"/>
                  <a:pt x="261" y="410"/>
                  <a:pt x="262" y="411"/>
                </a:cubicBezTo>
                <a:cubicBezTo>
                  <a:pt x="264" y="412"/>
                  <a:pt x="264" y="412"/>
                  <a:pt x="265" y="411"/>
                </a:cubicBezTo>
                <a:cubicBezTo>
                  <a:pt x="265" y="410"/>
                  <a:pt x="267" y="409"/>
                  <a:pt x="269" y="409"/>
                </a:cubicBezTo>
                <a:cubicBezTo>
                  <a:pt x="270" y="409"/>
                  <a:pt x="272" y="410"/>
                  <a:pt x="273" y="408"/>
                </a:cubicBezTo>
                <a:cubicBezTo>
                  <a:pt x="275" y="407"/>
                  <a:pt x="277" y="404"/>
                  <a:pt x="277" y="403"/>
                </a:cubicBezTo>
                <a:cubicBezTo>
                  <a:pt x="278" y="402"/>
                  <a:pt x="280" y="401"/>
                  <a:pt x="280" y="399"/>
                </a:cubicBezTo>
                <a:cubicBezTo>
                  <a:pt x="279" y="398"/>
                  <a:pt x="278" y="397"/>
                  <a:pt x="279" y="396"/>
                </a:cubicBezTo>
                <a:cubicBezTo>
                  <a:pt x="280" y="396"/>
                  <a:pt x="283" y="395"/>
                  <a:pt x="283" y="395"/>
                </a:cubicBezTo>
                <a:cubicBezTo>
                  <a:pt x="283" y="394"/>
                  <a:pt x="282" y="390"/>
                  <a:pt x="282" y="390"/>
                </a:cubicBezTo>
                <a:cubicBezTo>
                  <a:pt x="282" y="389"/>
                  <a:pt x="282" y="388"/>
                  <a:pt x="283" y="387"/>
                </a:cubicBezTo>
                <a:cubicBezTo>
                  <a:pt x="284" y="385"/>
                  <a:pt x="286" y="384"/>
                  <a:pt x="286" y="383"/>
                </a:cubicBezTo>
                <a:cubicBezTo>
                  <a:pt x="287" y="383"/>
                  <a:pt x="288" y="381"/>
                  <a:pt x="289" y="380"/>
                </a:cubicBezTo>
                <a:cubicBezTo>
                  <a:pt x="289" y="378"/>
                  <a:pt x="288" y="376"/>
                  <a:pt x="289" y="375"/>
                </a:cubicBezTo>
                <a:cubicBezTo>
                  <a:pt x="289" y="374"/>
                  <a:pt x="289" y="373"/>
                  <a:pt x="288" y="372"/>
                </a:cubicBezTo>
                <a:cubicBezTo>
                  <a:pt x="287" y="371"/>
                  <a:pt x="287" y="369"/>
                  <a:pt x="287" y="368"/>
                </a:cubicBezTo>
                <a:cubicBezTo>
                  <a:pt x="286" y="368"/>
                  <a:pt x="287" y="364"/>
                  <a:pt x="287" y="364"/>
                </a:cubicBezTo>
                <a:cubicBezTo>
                  <a:pt x="288" y="364"/>
                  <a:pt x="289" y="361"/>
                  <a:pt x="290" y="360"/>
                </a:cubicBezTo>
                <a:cubicBezTo>
                  <a:pt x="291" y="359"/>
                  <a:pt x="293" y="355"/>
                  <a:pt x="294" y="355"/>
                </a:cubicBezTo>
                <a:cubicBezTo>
                  <a:pt x="296" y="354"/>
                  <a:pt x="297" y="352"/>
                  <a:pt x="297" y="351"/>
                </a:cubicBezTo>
                <a:cubicBezTo>
                  <a:pt x="298" y="350"/>
                  <a:pt x="301" y="346"/>
                  <a:pt x="301" y="345"/>
                </a:cubicBezTo>
                <a:cubicBezTo>
                  <a:pt x="301" y="344"/>
                  <a:pt x="302" y="340"/>
                  <a:pt x="301" y="340"/>
                </a:cubicBezTo>
                <a:cubicBezTo>
                  <a:pt x="301" y="339"/>
                  <a:pt x="297" y="341"/>
                  <a:pt x="296" y="341"/>
                </a:cubicBezTo>
                <a:cubicBezTo>
                  <a:pt x="296" y="341"/>
                  <a:pt x="294" y="342"/>
                  <a:pt x="293" y="342"/>
                </a:cubicBezTo>
                <a:cubicBezTo>
                  <a:pt x="291" y="342"/>
                  <a:pt x="292" y="340"/>
                  <a:pt x="292" y="340"/>
                </a:cubicBezTo>
                <a:cubicBezTo>
                  <a:pt x="292" y="339"/>
                  <a:pt x="290" y="336"/>
                  <a:pt x="289" y="336"/>
                </a:cubicBezTo>
                <a:cubicBezTo>
                  <a:pt x="289" y="335"/>
                  <a:pt x="288" y="334"/>
                  <a:pt x="287" y="332"/>
                </a:cubicBezTo>
                <a:cubicBezTo>
                  <a:pt x="287" y="331"/>
                  <a:pt x="285" y="330"/>
                  <a:pt x="284" y="329"/>
                </a:cubicBezTo>
                <a:cubicBezTo>
                  <a:pt x="283" y="327"/>
                  <a:pt x="284" y="324"/>
                  <a:pt x="283" y="322"/>
                </a:cubicBezTo>
                <a:cubicBezTo>
                  <a:pt x="282" y="320"/>
                  <a:pt x="282" y="318"/>
                  <a:pt x="281" y="316"/>
                </a:cubicBezTo>
                <a:cubicBezTo>
                  <a:pt x="281" y="316"/>
                  <a:pt x="280" y="315"/>
                  <a:pt x="280" y="315"/>
                </a:cubicBezTo>
                <a:cubicBezTo>
                  <a:pt x="281" y="314"/>
                  <a:pt x="283" y="314"/>
                  <a:pt x="283" y="315"/>
                </a:cubicBezTo>
                <a:cubicBezTo>
                  <a:pt x="283" y="316"/>
                  <a:pt x="284" y="318"/>
                  <a:pt x="284" y="319"/>
                </a:cubicBezTo>
                <a:cubicBezTo>
                  <a:pt x="285" y="320"/>
                  <a:pt x="286" y="320"/>
                  <a:pt x="286" y="321"/>
                </a:cubicBezTo>
                <a:cubicBezTo>
                  <a:pt x="286" y="323"/>
                  <a:pt x="287" y="326"/>
                  <a:pt x="287" y="326"/>
                </a:cubicBezTo>
                <a:cubicBezTo>
                  <a:pt x="288" y="326"/>
                  <a:pt x="290" y="329"/>
                  <a:pt x="290" y="329"/>
                </a:cubicBezTo>
                <a:cubicBezTo>
                  <a:pt x="290" y="330"/>
                  <a:pt x="291" y="331"/>
                  <a:pt x="291" y="333"/>
                </a:cubicBezTo>
                <a:cubicBezTo>
                  <a:pt x="291" y="335"/>
                  <a:pt x="292" y="338"/>
                  <a:pt x="292" y="338"/>
                </a:cubicBezTo>
                <a:cubicBezTo>
                  <a:pt x="293" y="338"/>
                  <a:pt x="296" y="337"/>
                  <a:pt x="297" y="337"/>
                </a:cubicBezTo>
                <a:cubicBezTo>
                  <a:pt x="297" y="337"/>
                  <a:pt x="300" y="335"/>
                  <a:pt x="302" y="334"/>
                </a:cubicBezTo>
                <a:cubicBezTo>
                  <a:pt x="303" y="334"/>
                  <a:pt x="303" y="333"/>
                  <a:pt x="305" y="333"/>
                </a:cubicBezTo>
                <a:cubicBezTo>
                  <a:pt x="306" y="332"/>
                  <a:pt x="307" y="331"/>
                  <a:pt x="308" y="330"/>
                </a:cubicBezTo>
                <a:cubicBezTo>
                  <a:pt x="309" y="329"/>
                  <a:pt x="311" y="326"/>
                  <a:pt x="311" y="325"/>
                </a:cubicBezTo>
                <a:cubicBezTo>
                  <a:pt x="311" y="325"/>
                  <a:pt x="312" y="324"/>
                  <a:pt x="312" y="323"/>
                </a:cubicBezTo>
                <a:cubicBezTo>
                  <a:pt x="311" y="322"/>
                  <a:pt x="309" y="320"/>
                  <a:pt x="308" y="320"/>
                </a:cubicBezTo>
                <a:cubicBezTo>
                  <a:pt x="308" y="320"/>
                  <a:pt x="308" y="318"/>
                  <a:pt x="307" y="318"/>
                </a:cubicBezTo>
                <a:cubicBezTo>
                  <a:pt x="307" y="318"/>
                  <a:pt x="307" y="319"/>
                  <a:pt x="306" y="320"/>
                </a:cubicBezTo>
                <a:cubicBezTo>
                  <a:pt x="305" y="320"/>
                  <a:pt x="304" y="322"/>
                  <a:pt x="303" y="321"/>
                </a:cubicBezTo>
                <a:cubicBezTo>
                  <a:pt x="302" y="321"/>
                  <a:pt x="303" y="321"/>
                  <a:pt x="302" y="319"/>
                </a:cubicBezTo>
                <a:cubicBezTo>
                  <a:pt x="301" y="318"/>
                  <a:pt x="301" y="318"/>
                  <a:pt x="301" y="317"/>
                </a:cubicBezTo>
                <a:cubicBezTo>
                  <a:pt x="301" y="316"/>
                  <a:pt x="298" y="314"/>
                  <a:pt x="298" y="313"/>
                </a:cubicBezTo>
                <a:cubicBezTo>
                  <a:pt x="298" y="312"/>
                  <a:pt x="300" y="310"/>
                  <a:pt x="300" y="311"/>
                </a:cubicBezTo>
                <a:cubicBezTo>
                  <a:pt x="301" y="312"/>
                  <a:pt x="301" y="314"/>
                  <a:pt x="302" y="315"/>
                </a:cubicBezTo>
                <a:cubicBezTo>
                  <a:pt x="304" y="316"/>
                  <a:pt x="305" y="317"/>
                  <a:pt x="306" y="317"/>
                </a:cubicBezTo>
                <a:cubicBezTo>
                  <a:pt x="306" y="318"/>
                  <a:pt x="308" y="316"/>
                  <a:pt x="308" y="316"/>
                </a:cubicBezTo>
                <a:cubicBezTo>
                  <a:pt x="309" y="316"/>
                  <a:pt x="310" y="319"/>
                  <a:pt x="311" y="319"/>
                </a:cubicBezTo>
                <a:cubicBezTo>
                  <a:pt x="312" y="320"/>
                  <a:pt x="315" y="320"/>
                  <a:pt x="315" y="320"/>
                </a:cubicBezTo>
                <a:cubicBezTo>
                  <a:pt x="316" y="320"/>
                  <a:pt x="318" y="320"/>
                  <a:pt x="318" y="319"/>
                </a:cubicBezTo>
                <a:cubicBezTo>
                  <a:pt x="319" y="318"/>
                  <a:pt x="319" y="318"/>
                  <a:pt x="320" y="318"/>
                </a:cubicBezTo>
                <a:cubicBezTo>
                  <a:pt x="320" y="318"/>
                  <a:pt x="321" y="321"/>
                  <a:pt x="322" y="321"/>
                </a:cubicBezTo>
                <a:cubicBezTo>
                  <a:pt x="322" y="321"/>
                  <a:pt x="324" y="321"/>
                  <a:pt x="324" y="323"/>
                </a:cubicBezTo>
                <a:cubicBezTo>
                  <a:pt x="324" y="324"/>
                  <a:pt x="324" y="326"/>
                  <a:pt x="325" y="326"/>
                </a:cubicBezTo>
                <a:cubicBezTo>
                  <a:pt x="326" y="326"/>
                  <a:pt x="327" y="324"/>
                  <a:pt x="327" y="324"/>
                </a:cubicBezTo>
                <a:cubicBezTo>
                  <a:pt x="327" y="324"/>
                  <a:pt x="327" y="327"/>
                  <a:pt x="327" y="328"/>
                </a:cubicBezTo>
                <a:cubicBezTo>
                  <a:pt x="327" y="330"/>
                  <a:pt x="328" y="334"/>
                  <a:pt x="328" y="334"/>
                </a:cubicBezTo>
                <a:cubicBezTo>
                  <a:pt x="328" y="334"/>
                  <a:pt x="330" y="338"/>
                  <a:pt x="330" y="339"/>
                </a:cubicBezTo>
                <a:cubicBezTo>
                  <a:pt x="331" y="340"/>
                  <a:pt x="333" y="343"/>
                  <a:pt x="333" y="344"/>
                </a:cubicBezTo>
                <a:cubicBezTo>
                  <a:pt x="333" y="345"/>
                  <a:pt x="333" y="347"/>
                  <a:pt x="333" y="347"/>
                </a:cubicBezTo>
                <a:cubicBezTo>
                  <a:pt x="334" y="347"/>
                  <a:pt x="335" y="345"/>
                  <a:pt x="335" y="343"/>
                </a:cubicBezTo>
                <a:cubicBezTo>
                  <a:pt x="336" y="342"/>
                  <a:pt x="337" y="341"/>
                  <a:pt x="337" y="340"/>
                </a:cubicBezTo>
                <a:cubicBezTo>
                  <a:pt x="338" y="338"/>
                  <a:pt x="337" y="335"/>
                  <a:pt x="337" y="334"/>
                </a:cubicBezTo>
                <a:cubicBezTo>
                  <a:pt x="337" y="333"/>
                  <a:pt x="338" y="333"/>
                  <a:pt x="339" y="332"/>
                </a:cubicBezTo>
                <a:cubicBezTo>
                  <a:pt x="340" y="331"/>
                  <a:pt x="341" y="329"/>
                  <a:pt x="343" y="328"/>
                </a:cubicBezTo>
                <a:cubicBezTo>
                  <a:pt x="344" y="326"/>
                  <a:pt x="344" y="325"/>
                  <a:pt x="346" y="325"/>
                </a:cubicBezTo>
                <a:cubicBezTo>
                  <a:pt x="349" y="325"/>
                  <a:pt x="349" y="325"/>
                  <a:pt x="349" y="324"/>
                </a:cubicBezTo>
                <a:cubicBezTo>
                  <a:pt x="350" y="323"/>
                  <a:pt x="350" y="322"/>
                  <a:pt x="351" y="324"/>
                </a:cubicBezTo>
                <a:cubicBezTo>
                  <a:pt x="351" y="325"/>
                  <a:pt x="353" y="327"/>
                  <a:pt x="353" y="328"/>
                </a:cubicBezTo>
                <a:cubicBezTo>
                  <a:pt x="353" y="328"/>
                  <a:pt x="354" y="330"/>
                  <a:pt x="354" y="331"/>
                </a:cubicBezTo>
                <a:cubicBezTo>
                  <a:pt x="354" y="333"/>
                  <a:pt x="353" y="337"/>
                  <a:pt x="354" y="337"/>
                </a:cubicBezTo>
                <a:cubicBezTo>
                  <a:pt x="354" y="337"/>
                  <a:pt x="356" y="333"/>
                  <a:pt x="356" y="333"/>
                </a:cubicBezTo>
                <a:cubicBezTo>
                  <a:pt x="356" y="333"/>
                  <a:pt x="358" y="331"/>
                  <a:pt x="358" y="333"/>
                </a:cubicBezTo>
                <a:cubicBezTo>
                  <a:pt x="358" y="335"/>
                  <a:pt x="358" y="337"/>
                  <a:pt x="358" y="338"/>
                </a:cubicBezTo>
                <a:cubicBezTo>
                  <a:pt x="358" y="340"/>
                  <a:pt x="360" y="343"/>
                  <a:pt x="360" y="342"/>
                </a:cubicBezTo>
                <a:cubicBezTo>
                  <a:pt x="360" y="341"/>
                  <a:pt x="361" y="339"/>
                  <a:pt x="361" y="338"/>
                </a:cubicBezTo>
                <a:cubicBezTo>
                  <a:pt x="361" y="337"/>
                  <a:pt x="362" y="337"/>
                  <a:pt x="363" y="338"/>
                </a:cubicBezTo>
                <a:cubicBezTo>
                  <a:pt x="364" y="340"/>
                  <a:pt x="365" y="342"/>
                  <a:pt x="365" y="342"/>
                </a:cubicBezTo>
                <a:cubicBezTo>
                  <a:pt x="365" y="342"/>
                  <a:pt x="367" y="346"/>
                  <a:pt x="367" y="347"/>
                </a:cubicBezTo>
                <a:cubicBezTo>
                  <a:pt x="367" y="348"/>
                  <a:pt x="368" y="344"/>
                  <a:pt x="369" y="343"/>
                </a:cubicBezTo>
                <a:cubicBezTo>
                  <a:pt x="369" y="342"/>
                  <a:pt x="369" y="342"/>
                  <a:pt x="370" y="342"/>
                </a:cubicBezTo>
                <a:cubicBezTo>
                  <a:pt x="371" y="341"/>
                  <a:pt x="372" y="341"/>
                  <a:pt x="372" y="340"/>
                </a:cubicBezTo>
                <a:cubicBezTo>
                  <a:pt x="373" y="338"/>
                  <a:pt x="374" y="337"/>
                  <a:pt x="372" y="335"/>
                </a:cubicBezTo>
                <a:cubicBezTo>
                  <a:pt x="371" y="333"/>
                  <a:pt x="370" y="332"/>
                  <a:pt x="370" y="331"/>
                </a:cubicBezTo>
                <a:cubicBezTo>
                  <a:pt x="369" y="330"/>
                  <a:pt x="368" y="327"/>
                  <a:pt x="368" y="327"/>
                </a:cubicBezTo>
                <a:cubicBezTo>
                  <a:pt x="368" y="327"/>
                  <a:pt x="370" y="325"/>
                  <a:pt x="370" y="324"/>
                </a:cubicBezTo>
                <a:cubicBezTo>
                  <a:pt x="371" y="324"/>
                  <a:pt x="372" y="324"/>
                  <a:pt x="372" y="325"/>
                </a:cubicBezTo>
                <a:cubicBezTo>
                  <a:pt x="372" y="326"/>
                  <a:pt x="371" y="327"/>
                  <a:pt x="371" y="329"/>
                </a:cubicBezTo>
                <a:cubicBezTo>
                  <a:pt x="371" y="331"/>
                  <a:pt x="372" y="331"/>
                  <a:pt x="373" y="331"/>
                </a:cubicBezTo>
                <a:cubicBezTo>
                  <a:pt x="373" y="330"/>
                  <a:pt x="374" y="328"/>
                  <a:pt x="374" y="328"/>
                </a:cubicBezTo>
                <a:cubicBezTo>
                  <a:pt x="374" y="328"/>
                  <a:pt x="373" y="328"/>
                  <a:pt x="373" y="326"/>
                </a:cubicBezTo>
                <a:cubicBezTo>
                  <a:pt x="373" y="325"/>
                  <a:pt x="375" y="324"/>
                  <a:pt x="375" y="324"/>
                </a:cubicBezTo>
                <a:cubicBezTo>
                  <a:pt x="376" y="325"/>
                  <a:pt x="379" y="324"/>
                  <a:pt x="380" y="323"/>
                </a:cubicBezTo>
                <a:cubicBezTo>
                  <a:pt x="382" y="322"/>
                  <a:pt x="383" y="319"/>
                  <a:pt x="384" y="318"/>
                </a:cubicBezTo>
                <a:cubicBezTo>
                  <a:pt x="385" y="318"/>
                  <a:pt x="388" y="315"/>
                  <a:pt x="388" y="313"/>
                </a:cubicBezTo>
                <a:cubicBezTo>
                  <a:pt x="388" y="312"/>
                  <a:pt x="388" y="310"/>
                  <a:pt x="387" y="308"/>
                </a:cubicBezTo>
                <a:cubicBezTo>
                  <a:pt x="386" y="306"/>
                  <a:pt x="385" y="305"/>
                  <a:pt x="385" y="304"/>
                </a:cubicBezTo>
                <a:cubicBezTo>
                  <a:pt x="384" y="303"/>
                  <a:pt x="387" y="303"/>
                  <a:pt x="388" y="302"/>
                </a:cubicBezTo>
                <a:cubicBezTo>
                  <a:pt x="389" y="301"/>
                  <a:pt x="388" y="300"/>
                  <a:pt x="387" y="300"/>
                </a:cubicBezTo>
                <a:cubicBezTo>
                  <a:pt x="387" y="300"/>
                  <a:pt x="385" y="300"/>
                  <a:pt x="385" y="300"/>
                </a:cubicBezTo>
                <a:cubicBezTo>
                  <a:pt x="384" y="300"/>
                  <a:pt x="384" y="300"/>
                  <a:pt x="383" y="299"/>
                </a:cubicBezTo>
                <a:cubicBezTo>
                  <a:pt x="382" y="298"/>
                  <a:pt x="383" y="297"/>
                  <a:pt x="384" y="297"/>
                </a:cubicBezTo>
                <a:cubicBezTo>
                  <a:pt x="384" y="297"/>
                  <a:pt x="386" y="296"/>
                  <a:pt x="386" y="295"/>
                </a:cubicBezTo>
                <a:cubicBezTo>
                  <a:pt x="387" y="294"/>
                  <a:pt x="388" y="294"/>
                  <a:pt x="387" y="294"/>
                </a:cubicBezTo>
                <a:cubicBezTo>
                  <a:pt x="387" y="295"/>
                  <a:pt x="386" y="297"/>
                  <a:pt x="387" y="298"/>
                </a:cubicBezTo>
                <a:cubicBezTo>
                  <a:pt x="388" y="298"/>
                  <a:pt x="390" y="296"/>
                  <a:pt x="390" y="296"/>
                </a:cubicBezTo>
                <a:cubicBezTo>
                  <a:pt x="391" y="296"/>
                  <a:pt x="391" y="298"/>
                  <a:pt x="391" y="298"/>
                </a:cubicBezTo>
                <a:cubicBezTo>
                  <a:pt x="391" y="299"/>
                  <a:pt x="391" y="300"/>
                  <a:pt x="391" y="300"/>
                </a:cubicBezTo>
                <a:cubicBezTo>
                  <a:pt x="391" y="300"/>
                  <a:pt x="392" y="299"/>
                  <a:pt x="392" y="299"/>
                </a:cubicBezTo>
                <a:cubicBezTo>
                  <a:pt x="393" y="300"/>
                  <a:pt x="394" y="301"/>
                  <a:pt x="393" y="302"/>
                </a:cubicBezTo>
                <a:cubicBezTo>
                  <a:pt x="393" y="303"/>
                  <a:pt x="392" y="304"/>
                  <a:pt x="393" y="305"/>
                </a:cubicBezTo>
                <a:cubicBezTo>
                  <a:pt x="394" y="306"/>
                  <a:pt x="394" y="305"/>
                  <a:pt x="395" y="304"/>
                </a:cubicBezTo>
                <a:cubicBezTo>
                  <a:pt x="396" y="304"/>
                  <a:pt x="397" y="301"/>
                  <a:pt x="396" y="300"/>
                </a:cubicBezTo>
                <a:cubicBezTo>
                  <a:pt x="396" y="299"/>
                  <a:pt x="395" y="297"/>
                  <a:pt x="395" y="297"/>
                </a:cubicBezTo>
                <a:cubicBezTo>
                  <a:pt x="395" y="296"/>
                  <a:pt x="397" y="296"/>
                  <a:pt x="397" y="295"/>
                </a:cubicBezTo>
                <a:cubicBezTo>
                  <a:pt x="397" y="294"/>
                  <a:pt x="397" y="293"/>
                  <a:pt x="398" y="293"/>
                </a:cubicBezTo>
                <a:cubicBezTo>
                  <a:pt x="399" y="292"/>
                  <a:pt x="400" y="291"/>
                  <a:pt x="400" y="291"/>
                </a:cubicBezTo>
                <a:cubicBezTo>
                  <a:pt x="400" y="292"/>
                  <a:pt x="402" y="292"/>
                  <a:pt x="403" y="291"/>
                </a:cubicBezTo>
                <a:cubicBezTo>
                  <a:pt x="403" y="291"/>
                  <a:pt x="406" y="288"/>
                  <a:pt x="408" y="286"/>
                </a:cubicBezTo>
                <a:cubicBezTo>
                  <a:pt x="409" y="285"/>
                  <a:pt x="410" y="283"/>
                  <a:pt x="410" y="281"/>
                </a:cubicBezTo>
                <a:cubicBezTo>
                  <a:pt x="411" y="279"/>
                  <a:pt x="411" y="278"/>
                  <a:pt x="411" y="277"/>
                </a:cubicBezTo>
                <a:cubicBezTo>
                  <a:pt x="411" y="275"/>
                  <a:pt x="410" y="274"/>
                  <a:pt x="409" y="274"/>
                </a:cubicBezTo>
                <a:cubicBezTo>
                  <a:pt x="408" y="274"/>
                  <a:pt x="408" y="275"/>
                  <a:pt x="407" y="275"/>
                </a:cubicBezTo>
                <a:cubicBezTo>
                  <a:pt x="406" y="275"/>
                  <a:pt x="407" y="273"/>
                  <a:pt x="406" y="273"/>
                </a:cubicBezTo>
                <a:cubicBezTo>
                  <a:pt x="406" y="273"/>
                  <a:pt x="405" y="275"/>
                  <a:pt x="404" y="274"/>
                </a:cubicBezTo>
                <a:cubicBezTo>
                  <a:pt x="404" y="273"/>
                  <a:pt x="406" y="272"/>
                  <a:pt x="407" y="271"/>
                </a:cubicBezTo>
                <a:cubicBezTo>
                  <a:pt x="409" y="271"/>
                  <a:pt x="412" y="267"/>
                  <a:pt x="413" y="267"/>
                </a:cubicBezTo>
                <a:cubicBezTo>
                  <a:pt x="414" y="266"/>
                  <a:pt x="416" y="267"/>
                  <a:pt x="418" y="267"/>
                </a:cubicBezTo>
                <a:cubicBezTo>
                  <a:pt x="421" y="267"/>
                  <a:pt x="421" y="265"/>
                  <a:pt x="422" y="266"/>
                </a:cubicBezTo>
                <a:cubicBezTo>
                  <a:pt x="423" y="267"/>
                  <a:pt x="424" y="268"/>
                  <a:pt x="425" y="267"/>
                </a:cubicBezTo>
                <a:cubicBezTo>
                  <a:pt x="426" y="267"/>
                  <a:pt x="426" y="267"/>
                  <a:pt x="427" y="266"/>
                </a:cubicBezTo>
                <a:cubicBezTo>
                  <a:pt x="429" y="265"/>
                  <a:pt x="430" y="264"/>
                  <a:pt x="431" y="263"/>
                </a:cubicBezTo>
                <a:cubicBezTo>
                  <a:pt x="432" y="262"/>
                  <a:pt x="434" y="261"/>
                  <a:pt x="434" y="262"/>
                </a:cubicBezTo>
                <a:cubicBezTo>
                  <a:pt x="434" y="263"/>
                  <a:pt x="433" y="264"/>
                  <a:pt x="434" y="264"/>
                </a:cubicBezTo>
                <a:cubicBezTo>
                  <a:pt x="435" y="264"/>
                  <a:pt x="436" y="263"/>
                  <a:pt x="437" y="263"/>
                </a:cubicBezTo>
                <a:cubicBezTo>
                  <a:pt x="438" y="262"/>
                  <a:pt x="439" y="262"/>
                  <a:pt x="439" y="262"/>
                </a:cubicBezTo>
                <a:cubicBezTo>
                  <a:pt x="439" y="262"/>
                  <a:pt x="435" y="265"/>
                  <a:pt x="434" y="266"/>
                </a:cubicBezTo>
                <a:cubicBezTo>
                  <a:pt x="433" y="267"/>
                  <a:pt x="430" y="267"/>
                  <a:pt x="429" y="269"/>
                </a:cubicBezTo>
                <a:cubicBezTo>
                  <a:pt x="428" y="271"/>
                  <a:pt x="428" y="271"/>
                  <a:pt x="428" y="273"/>
                </a:cubicBezTo>
                <a:cubicBezTo>
                  <a:pt x="428" y="274"/>
                  <a:pt x="430" y="277"/>
                  <a:pt x="429" y="278"/>
                </a:cubicBezTo>
                <a:cubicBezTo>
                  <a:pt x="428" y="280"/>
                  <a:pt x="428" y="282"/>
                  <a:pt x="428" y="282"/>
                </a:cubicBezTo>
                <a:cubicBezTo>
                  <a:pt x="428" y="282"/>
                  <a:pt x="429" y="280"/>
                  <a:pt x="431" y="278"/>
                </a:cubicBezTo>
                <a:cubicBezTo>
                  <a:pt x="432" y="277"/>
                  <a:pt x="434" y="275"/>
                  <a:pt x="434" y="274"/>
                </a:cubicBezTo>
                <a:cubicBezTo>
                  <a:pt x="435" y="273"/>
                  <a:pt x="437" y="273"/>
                  <a:pt x="437" y="272"/>
                </a:cubicBezTo>
                <a:cubicBezTo>
                  <a:pt x="437" y="271"/>
                  <a:pt x="437" y="270"/>
                  <a:pt x="437" y="269"/>
                </a:cubicBezTo>
                <a:cubicBezTo>
                  <a:pt x="438" y="268"/>
                  <a:pt x="437" y="268"/>
                  <a:pt x="437" y="267"/>
                </a:cubicBezTo>
                <a:cubicBezTo>
                  <a:pt x="438" y="266"/>
                  <a:pt x="438" y="265"/>
                  <a:pt x="441" y="265"/>
                </a:cubicBezTo>
                <a:cubicBezTo>
                  <a:pt x="444" y="265"/>
                  <a:pt x="443" y="265"/>
                  <a:pt x="446" y="265"/>
                </a:cubicBezTo>
                <a:cubicBezTo>
                  <a:pt x="448" y="265"/>
                  <a:pt x="449" y="263"/>
                  <a:pt x="451" y="262"/>
                </a:cubicBezTo>
                <a:cubicBezTo>
                  <a:pt x="454" y="262"/>
                  <a:pt x="456" y="261"/>
                  <a:pt x="456" y="262"/>
                </a:cubicBezTo>
                <a:cubicBezTo>
                  <a:pt x="457" y="262"/>
                  <a:pt x="458" y="262"/>
                  <a:pt x="457" y="261"/>
                </a:cubicBezTo>
                <a:cubicBezTo>
                  <a:pt x="457" y="260"/>
                  <a:pt x="455" y="259"/>
                  <a:pt x="456" y="258"/>
                </a:cubicBezTo>
                <a:cubicBezTo>
                  <a:pt x="457" y="258"/>
                  <a:pt x="458" y="258"/>
                  <a:pt x="458" y="257"/>
                </a:cubicBezTo>
                <a:cubicBezTo>
                  <a:pt x="458" y="256"/>
                  <a:pt x="457" y="254"/>
                  <a:pt x="458" y="253"/>
                </a:cubicBezTo>
                <a:cubicBezTo>
                  <a:pt x="458" y="252"/>
                  <a:pt x="457" y="251"/>
                  <a:pt x="456" y="250"/>
                </a:cubicBezTo>
                <a:cubicBezTo>
                  <a:pt x="455" y="250"/>
                  <a:pt x="451" y="251"/>
                  <a:pt x="450" y="250"/>
                </a:cubicBezTo>
                <a:cubicBezTo>
                  <a:pt x="449" y="249"/>
                  <a:pt x="448" y="249"/>
                  <a:pt x="447" y="249"/>
                </a:cubicBezTo>
                <a:cubicBezTo>
                  <a:pt x="447" y="250"/>
                  <a:pt x="446" y="252"/>
                  <a:pt x="446" y="252"/>
                </a:cubicBezTo>
                <a:cubicBezTo>
                  <a:pt x="446" y="252"/>
                  <a:pt x="445" y="252"/>
                  <a:pt x="445" y="251"/>
                </a:cubicBezTo>
                <a:cubicBezTo>
                  <a:pt x="444" y="250"/>
                  <a:pt x="441" y="250"/>
                  <a:pt x="440" y="250"/>
                </a:cubicBezTo>
                <a:cubicBezTo>
                  <a:pt x="439" y="250"/>
                  <a:pt x="438" y="250"/>
                  <a:pt x="436" y="250"/>
                </a:cubicBezTo>
                <a:cubicBezTo>
                  <a:pt x="435" y="250"/>
                  <a:pt x="435" y="251"/>
                  <a:pt x="434" y="250"/>
                </a:cubicBezTo>
                <a:cubicBezTo>
                  <a:pt x="433" y="249"/>
                  <a:pt x="432" y="248"/>
                  <a:pt x="431" y="248"/>
                </a:cubicBezTo>
                <a:cubicBezTo>
                  <a:pt x="431" y="248"/>
                  <a:pt x="429" y="248"/>
                  <a:pt x="427" y="248"/>
                </a:cubicBezTo>
                <a:cubicBezTo>
                  <a:pt x="425" y="248"/>
                  <a:pt x="424" y="248"/>
                  <a:pt x="424" y="248"/>
                </a:cubicBezTo>
                <a:cubicBezTo>
                  <a:pt x="424" y="248"/>
                  <a:pt x="423" y="248"/>
                  <a:pt x="421" y="247"/>
                </a:cubicBezTo>
                <a:cubicBezTo>
                  <a:pt x="420" y="246"/>
                  <a:pt x="419" y="245"/>
                  <a:pt x="419" y="245"/>
                </a:cubicBezTo>
                <a:cubicBezTo>
                  <a:pt x="418" y="245"/>
                  <a:pt x="415" y="246"/>
                  <a:pt x="414" y="245"/>
                </a:cubicBezTo>
                <a:cubicBezTo>
                  <a:pt x="414" y="245"/>
                  <a:pt x="413" y="244"/>
                  <a:pt x="412" y="244"/>
                </a:cubicBezTo>
                <a:cubicBezTo>
                  <a:pt x="412" y="244"/>
                  <a:pt x="411" y="243"/>
                  <a:pt x="412" y="243"/>
                </a:cubicBezTo>
                <a:cubicBezTo>
                  <a:pt x="413" y="243"/>
                  <a:pt x="415" y="242"/>
                  <a:pt x="415" y="242"/>
                </a:cubicBezTo>
                <a:cubicBezTo>
                  <a:pt x="415" y="242"/>
                  <a:pt x="415" y="241"/>
                  <a:pt x="414" y="241"/>
                </a:cubicBezTo>
                <a:cubicBezTo>
                  <a:pt x="413" y="241"/>
                  <a:pt x="411" y="240"/>
                  <a:pt x="410" y="240"/>
                </a:cubicBezTo>
                <a:cubicBezTo>
                  <a:pt x="410" y="240"/>
                  <a:pt x="410" y="241"/>
                  <a:pt x="409" y="240"/>
                </a:cubicBezTo>
                <a:cubicBezTo>
                  <a:pt x="408" y="240"/>
                  <a:pt x="407" y="241"/>
                  <a:pt x="406" y="240"/>
                </a:cubicBezTo>
                <a:cubicBezTo>
                  <a:pt x="406" y="239"/>
                  <a:pt x="404" y="242"/>
                  <a:pt x="406" y="242"/>
                </a:cubicBezTo>
                <a:cubicBezTo>
                  <a:pt x="407" y="243"/>
                  <a:pt x="409" y="242"/>
                  <a:pt x="409" y="243"/>
                </a:cubicBezTo>
                <a:cubicBezTo>
                  <a:pt x="410" y="244"/>
                  <a:pt x="409" y="244"/>
                  <a:pt x="409" y="245"/>
                </a:cubicBezTo>
                <a:cubicBezTo>
                  <a:pt x="409" y="245"/>
                  <a:pt x="408" y="246"/>
                  <a:pt x="408" y="247"/>
                </a:cubicBezTo>
                <a:cubicBezTo>
                  <a:pt x="407" y="247"/>
                  <a:pt x="407" y="246"/>
                  <a:pt x="406" y="247"/>
                </a:cubicBezTo>
                <a:cubicBezTo>
                  <a:pt x="405" y="248"/>
                  <a:pt x="402" y="247"/>
                  <a:pt x="402" y="248"/>
                </a:cubicBezTo>
                <a:cubicBezTo>
                  <a:pt x="402" y="248"/>
                  <a:pt x="401" y="246"/>
                  <a:pt x="400" y="247"/>
                </a:cubicBezTo>
                <a:cubicBezTo>
                  <a:pt x="400" y="247"/>
                  <a:pt x="399" y="249"/>
                  <a:pt x="398" y="249"/>
                </a:cubicBezTo>
                <a:cubicBezTo>
                  <a:pt x="397" y="248"/>
                  <a:pt x="396" y="248"/>
                  <a:pt x="396" y="246"/>
                </a:cubicBezTo>
                <a:cubicBezTo>
                  <a:pt x="396" y="245"/>
                  <a:pt x="396" y="244"/>
                  <a:pt x="396" y="244"/>
                </a:cubicBezTo>
                <a:cubicBezTo>
                  <a:pt x="395" y="244"/>
                  <a:pt x="393" y="243"/>
                  <a:pt x="392" y="244"/>
                </a:cubicBezTo>
                <a:cubicBezTo>
                  <a:pt x="391" y="244"/>
                  <a:pt x="389" y="244"/>
                  <a:pt x="388" y="245"/>
                </a:cubicBezTo>
                <a:cubicBezTo>
                  <a:pt x="388" y="245"/>
                  <a:pt x="387" y="245"/>
                  <a:pt x="386" y="245"/>
                </a:cubicBezTo>
                <a:cubicBezTo>
                  <a:pt x="385" y="245"/>
                  <a:pt x="385" y="245"/>
                  <a:pt x="383" y="244"/>
                </a:cubicBezTo>
                <a:cubicBezTo>
                  <a:pt x="382" y="244"/>
                  <a:pt x="378" y="244"/>
                  <a:pt x="378" y="244"/>
                </a:cubicBezTo>
                <a:cubicBezTo>
                  <a:pt x="377" y="244"/>
                  <a:pt x="376" y="244"/>
                  <a:pt x="377" y="243"/>
                </a:cubicBezTo>
                <a:cubicBezTo>
                  <a:pt x="377" y="243"/>
                  <a:pt x="379" y="241"/>
                  <a:pt x="378" y="240"/>
                </a:cubicBezTo>
                <a:cubicBezTo>
                  <a:pt x="377" y="239"/>
                  <a:pt x="375" y="239"/>
                  <a:pt x="374" y="239"/>
                </a:cubicBezTo>
                <a:cubicBezTo>
                  <a:pt x="373" y="239"/>
                  <a:pt x="372" y="239"/>
                  <a:pt x="371" y="239"/>
                </a:cubicBezTo>
                <a:cubicBezTo>
                  <a:pt x="369" y="239"/>
                  <a:pt x="369" y="240"/>
                  <a:pt x="368" y="240"/>
                </a:cubicBezTo>
                <a:cubicBezTo>
                  <a:pt x="368" y="239"/>
                  <a:pt x="370" y="240"/>
                  <a:pt x="368" y="239"/>
                </a:cubicBezTo>
                <a:cubicBezTo>
                  <a:pt x="365" y="238"/>
                  <a:pt x="364" y="239"/>
                  <a:pt x="364" y="238"/>
                </a:cubicBezTo>
                <a:cubicBezTo>
                  <a:pt x="364" y="238"/>
                  <a:pt x="364" y="238"/>
                  <a:pt x="364" y="238"/>
                </a:cubicBezTo>
                <a:cubicBezTo>
                  <a:pt x="363" y="238"/>
                  <a:pt x="363" y="239"/>
                  <a:pt x="362" y="239"/>
                </a:cubicBezTo>
                <a:cubicBezTo>
                  <a:pt x="361" y="240"/>
                  <a:pt x="360" y="240"/>
                  <a:pt x="359" y="240"/>
                </a:cubicBezTo>
                <a:cubicBezTo>
                  <a:pt x="359" y="241"/>
                  <a:pt x="356" y="240"/>
                  <a:pt x="356" y="240"/>
                </a:cubicBezTo>
                <a:cubicBezTo>
                  <a:pt x="356" y="236"/>
                  <a:pt x="354" y="240"/>
                  <a:pt x="353" y="240"/>
                </a:cubicBezTo>
                <a:cubicBezTo>
                  <a:pt x="352" y="241"/>
                  <a:pt x="352" y="242"/>
                  <a:pt x="351" y="241"/>
                </a:cubicBezTo>
                <a:cubicBezTo>
                  <a:pt x="350" y="241"/>
                  <a:pt x="348" y="241"/>
                  <a:pt x="347" y="242"/>
                </a:cubicBezTo>
                <a:cubicBezTo>
                  <a:pt x="346" y="242"/>
                  <a:pt x="345" y="242"/>
                  <a:pt x="344" y="243"/>
                </a:cubicBezTo>
                <a:cubicBezTo>
                  <a:pt x="343" y="244"/>
                  <a:pt x="341" y="244"/>
                  <a:pt x="341" y="244"/>
                </a:cubicBezTo>
                <a:cubicBezTo>
                  <a:pt x="341" y="244"/>
                  <a:pt x="339" y="244"/>
                  <a:pt x="338" y="244"/>
                </a:cubicBezTo>
                <a:cubicBezTo>
                  <a:pt x="338" y="244"/>
                  <a:pt x="336" y="244"/>
                  <a:pt x="337" y="245"/>
                </a:cubicBezTo>
                <a:cubicBezTo>
                  <a:pt x="338" y="246"/>
                  <a:pt x="340" y="247"/>
                  <a:pt x="341" y="248"/>
                </a:cubicBezTo>
                <a:cubicBezTo>
                  <a:pt x="341" y="248"/>
                  <a:pt x="341" y="250"/>
                  <a:pt x="341" y="250"/>
                </a:cubicBezTo>
                <a:cubicBezTo>
                  <a:pt x="340" y="250"/>
                  <a:pt x="340" y="250"/>
                  <a:pt x="340" y="249"/>
                </a:cubicBezTo>
                <a:cubicBezTo>
                  <a:pt x="339" y="248"/>
                  <a:pt x="339" y="248"/>
                  <a:pt x="338" y="247"/>
                </a:cubicBezTo>
                <a:cubicBezTo>
                  <a:pt x="337" y="247"/>
                  <a:pt x="337" y="247"/>
                  <a:pt x="336" y="246"/>
                </a:cubicBezTo>
                <a:cubicBezTo>
                  <a:pt x="335" y="245"/>
                  <a:pt x="334" y="245"/>
                  <a:pt x="333" y="246"/>
                </a:cubicBezTo>
                <a:cubicBezTo>
                  <a:pt x="333" y="246"/>
                  <a:pt x="333" y="248"/>
                  <a:pt x="332" y="248"/>
                </a:cubicBezTo>
                <a:cubicBezTo>
                  <a:pt x="332" y="248"/>
                  <a:pt x="331" y="249"/>
                  <a:pt x="331" y="248"/>
                </a:cubicBezTo>
                <a:cubicBezTo>
                  <a:pt x="331" y="246"/>
                  <a:pt x="331" y="244"/>
                  <a:pt x="330" y="246"/>
                </a:cubicBezTo>
                <a:cubicBezTo>
                  <a:pt x="329" y="247"/>
                  <a:pt x="329" y="247"/>
                  <a:pt x="329" y="248"/>
                </a:cubicBezTo>
                <a:cubicBezTo>
                  <a:pt x="329" y="248"/>
                  <a:pt x="330" y="249"/>
                  <a:pt x="329" y="250"/>
                </a:cubicBezTo>
                <a:cubicBezTo>
                  <a:pt x="329" y="251"/>
                  <a:pt x="329" y="252"/>
                  <a:pt x="330" y="252"/>
                </a:cubicBezTo>
                <a:cubicBezTo>
                  <a:pt x="330" y="252"/>
                  <a:pt x="331" y="251"/>
                  <a:pt x="332" y="251"/>
                </a:cubicBezTo>
                <a:cubicBezTo>
                  <a:pt x="332" y="250"/>
                  <a:pt x="334" y="250"/>
                  <a:pt x="334" y="251"/>
                </a:cubicBezTo>
                <a:cubicBezTo>
                  <a:pt x="334" y="252"/>
                  <a:pt x="335" y="252"/>
                  <a:pt x="334" y="253"/>
                </a:cubicBezTo>
                <a:cubicBezTo>
                  <a:pt x="333" y="253"/>
                  <a:pt x="332" y="253"/>
                  <a:pt x="332" y="252"/>
                </a:cubicBezTo>
                <a:cubicBezTo>
                  <a:pt x="332" y="252"/>
                  <a:pt x="331" y="252"/>
                  <a:pt x="330" y="252"/>
                </a:cubicBezTo>
                <a:cubicBezTo>
                  <a:pt x="330" y="253"/>
                  <a:pt x="328" y="255"/>
                  <a:pt x="328" y="255"/>
                </a:cubicBezTo>
                <a:cubicBezTo>
                  <a:pt x="328" y="255"/>
                  <a:pt x="326" y="257"/>
                  <a:pt x="325" y="256"/>
                </a:cubicBezTo>
                <a:cubicBezTo>
                  <a:pt x="325" y="256"/>
                  <a:pt x="326" y="255"/>
                  <a:pt x="327" y="254"/>
                </a:cubicBezTo>
                <a:cubicBezTo>
                  <a:pt x="328" y="253"/>
                  <a:pt x="328" y="252"/>
                  <a:pt x="328" y="252"/>
                </a:cubicBezTo>
                <a:cubicBezTo>
                  <a:pt x="328" y="251"/>
                  <a:pt x="327" y="249"/>
                  <a:pt x="328" y="248"/>
                </a:cubicBezTo>
                <a:cubicBezTo>
                  <a:pt x="328" y="247"/>
                  <a:pt x="329" y="246"/>
                  <a:pt x="328" y="246"/>
                </a:cubicBezTo>
                <a:close/>
                <a:moveTo>
                  <a:pt x="281" y="357"/>
                </a:moveTo>
                <a:cubicBezTo>
                  <a:pt x="281" y="358"/>
                  <a:pt x="280" y="362"/>
                  <a:pt x="279" y="361"/>
                </a:cubicBezTo>
                <a:cubicBezTo>
                  <a:pt x="278" y="361"/>
                  <a:pt x="278" y="358"/>
                  <a:pt x="278" y="358"/>
                </a:cubicBezTo>
                <a:cubicBezTo>
                  <a:pt x="279" y="357"/>
                  <a:pt x="280" y="357"/>
                  <a:pt x="281" y="357"/>
                </a:cubicBezTo>
                <a:close/>
                <a:moveTo>
                  <a:pt x="280" y="265"/>
                </a:moveTo>
                <a:cubicBezTo>
                  <a:pt x="279" y="266"/>
                  <a:pt x="276" y="265"/>
                  <a:pt x="277" y="263"/>
                </a:cubicBezTo>
                <a:cubicBezTo>
                  <a:pt x="277" y="262"/>
                  <a:pt x="280" y="264"/>
                  <a:pt x="280" y="265"/>
                </a:cubicBezTo>
                <a:close/>
                <a:moveTo>
                  <a:pt x="289" y="294"/>
                </a:moveTo>
                <a:cubicBezTo>
                  <a:pt x="289" y="294"/>
                  <a:pt x="286" y="295"/>
                  <a:pt x="285" y="295"/>
                </a:cubicBezTo>
                <a:cubicBezTo>
                  <a:pt x="284" y="294"/>
                  <a:pt x="283" y="293"/>
                  <a:pt x="282" y="293"/>
                </a:cubicBezTo>
                <a:cubicBezTo>
                  <a:pt x="281" y="293"/>
                  <a:pt x="279" y="293"/>
                  <a:pt x="278" y="294"/>
                </a:cubicBezTo>
                <a:cubicBezTo>
                  <a:pt x="278" y="295"/>
                  <a:pt x="276" y="294"/>
                  <a:pt x="275" y="294"/>
                </a:cubicBezTo>
                <a:cubicBezTo>
                  <a:pt x="274" y="294"/>
                  <a:pt x="273" y="296"/>
                  <a:pt x="273" y="295"/>
                </a:cubicBezTo>
                <a:cubicBezTo>
                  <a:pt x="273" y="295"/>
                  <a:pt x="274" y="293"/>
                  <a:pt x="273" y="292"/>
                </a:cubicBezTo>
                <a:cubicBezTo>
                  <a:pt x="272" y="292"/>
                  <a:pt x="273" y="291"/>
                  <a:pt x="274" y="290"/>
                </a:cubicBezTo>
                <a:cubicBezTo>
                  <a:pt x="275" y="290"/>
                  <a:pt x="275" y="288"/>
                  <a:pt x="276" y="287"/>
                </a:cubicBezTo>
                <a:cubicBezTo>
                  <a:pt x="277" y="286"/>
                  <a:pt x="277" y="286"/>
                  <a:pt x="278" y="286"/>
                </a:cubicBezTo>
                <a:cubicBezTo>
                  <a:pt x="278" y="286"/>
                  <a:pt x="280" y="288"/>
                  <a:pt x="280" y="289"/>
                </a:cubicBezTo>
                <a:cubicBezTo>
                  <a:pt x="280" y="290"/>
                  <a:pt x="281" y="289"/>
                  <a:pt x="282" y="288"/>
                </a:cubicBezTo>
                <a:cubicBezTo>
                  <a:pt x="282" y="288"/>
                  <a:pt x="283" y="287"/>
                  <a:pt x="283" y="287"/>
                </a:cubicBezTo>
                <a:cubicBezTo>
                  <a:pt x="283" y="286"/>
                  <a:pt x="284" y="286"/>
                  <a:pt x="285" y="286"/>
                </a:cubicBezTo>
                <a:cubicBezTo>
                  <a:pt x="286" y="286"/>
                  <a:pt x="285" y="287"/>
                  <a:pt x="284" y="287"/>
                </a:cubicBezTo>
                <a:cubicBezTo>
                  <a:pt x="283" y="287"/>
                  <a:pt x="284" y="288"/>
                  <a:pt x="285" y="288"/>
                </a:cubicBezTo>
                <a:cubicBezTo>
                  <a:pt x="286" y="289"/>
                  <a:pt x="287" y="290"/>
                  <a:pt x="289" y="291"/>
                </a:cubicBezTo>
                <a:cubicBezTo>
                  <a:pt x="290" y="292"/>
                  <a:pt x="290" y="294"/>
                  <a:pt x="289" y="294"/>
                </a:cubicBezTo>
                <a:close/>
                <a:moveTo>
                  <a:pt x="306" y="288"/>
                </a:moveTo>
                <a:cubicBezTo>
                  <a:pt x="305" y="288"/>
                  <a:pt x="303" y="289"/>
                  <a:pt x="303" y="288"/>
                </a:cubicBezTo>
                <a:cubicBezTo>
                  <a:pt x="302" y="287"/>
                  <a:pt x="301" y="288"/>
                  <a:pt x="301" y="289"/>
                </a:cubicBezTo>
                <a:cubicBezTo>
                  <a:pt x="300" y="291"/>
                  <a:pt x="301" y="290"/>
                  <a:pt x="302" y="290"/>
                </a:cubicBezTo>
                <a:cubicBezTo>
                  <a:pt x="302" y="291"/>
                  <a:pt x="302" y="292"/>
                  <a:pt x="303" y="292"/>
                </a:cubicBezTo>
                <a:cubicBezTo>
                  <a:pt x="303" y="293"/>
                  <a:pt x="304" y="293"/>
                  <a:pt x="304" y="294"/>
                </a:cubicBezTo>
                <a:cubicBezTo>
                  <a:pt x="305" y="294"/>
                  <a:pt x="303" y="295"/>
                  <a:pt x="304" y="296"/>
                </a:cubicBezTo>
                <a:cubicBezTo>
                  <a:pt x="305" y="297"/>
                  <a:pt x="305" y="300"/>
                  <a:pt x="305" y="300"/>
                </a:cubicBezTo>
                <a:cubicBezTo>
                  <a:pt x="305" y="301"/>
                  <a:pt x="303" y="302"/>
                  <a:pt x="302" y="301"/>
                </a:cubicBezTo>
                <a:cubicBezTo>
                  <a:pt x="301" y="301"/>
                  <a:pt x="299" y="300"/>
                  <a:pt x="299" y="300"/>
                </a:cubicBezTo>
                <a:cubicBezTo>
                  <a:pt x="298" y="300"/>
                  <a:pt x="297" y="297"/>
                  <a:pt x="298" y="297"/>
                </a:cubicBezTo>
                <a:cubicBezTo>
                  <a:pt x="299" y="297"/>
                  <a:pt x="299" y="297"/>
                  <a:pt x="301" y="295"/>
                </a:cubicBezTo>
                <a:cubicBezTo>
                  <a:pt x="302" y="294"/>
                  <a:pt x="299" y="294"/>
                  <a:pt x="298" y="293"/>
                </a:cubicBezTo>
                <a:cubicBezTo>
                  <a:pt x="298" y="293"/>
                  <a:pt x="296" y="290"/>
                  <a:pt x="296" y="289"/>
                </a:cubicBezTo>
                <a:cubicBezTo>
                  <a:pt x="295" y="288"/>
                  <a:pt x="295" y="287"/>
                  <a:pt x="297" y="286"/>
                </a:cubicBezTo>
                <a:cubicBezTo>
                  <a:pt x="297" y="285"/>
                  <a:pt x="299" y="287"/>
                  <a:pt x="300" y="286"/>
                </a:cubicBezTo>
                <a:cubicBezTo>
                  <a:pt x="301" y="285"/>
                  <a:pt x="301" y="285"/>
                  <a:pt x="302" y="284"/>
                </a:cubicBezTo>
                <a:cubicBezTo>
                  <a:pt x="302" y="284"/>
                  <a:pt x="304" y="285"/>
                  <a:pt x="304" y="285"/>
                </a:cubicBezTo>
                <a:cubicBezTo>
                  <a:pt x="305" y="286"/>
                  <a:pt x="306" y="287"/>
                  <a:pt x="306" y="288"/>
                </a:cubicBezTo>
                <a:close/>
                <a:moveTo>
                  <a:pt x="387" y="319"/>
                </a:moveTo>
                <a:cubicBezTo>
                  <a:pt x="385" y="319"/>
                  <a:pt x="384" y="324"/>
                  <a:pt x="386" y="323"/>
                </a:cubicBezTo>
                <a:cubicBezTo>
                  <a:pt x="387" y="323"/>
                  <a:pt x="388" y="319"/>
                  <a:pt x="387" y="319"/>
                </a:cubicBezTo>
                <a:close/>
                <a:moveTo>
                  <a:pt x="421" y="415"/>
                </a:moveTo>
                <a:cubicBezTo>
                  <a:pt x="422" y="415"/>
                  <a:pt x="422" y="412"/>
                  <a:pt x="423" y="411"/>
                </a:cubicBezTo>
                <a:cubicBezTo>
                  <a:pt x="424" y="409"/>
                  <a:pt x="427" y="407"/>
                  <a:pt x="427" y="405"/>
                </a:cubicBezTo>
                <a:cubicBezTo>
                  <a:pt x="427" y="403"/>
                  <a:pt x="425" y="398"/>
                  <a:pt x="424" y="395"/>
                </a:cubicBezTo>
                <a:cubicBezTo>
                  <a:pt x="423" y="393"/>
                  <a:pt x="422" y="391"/>
                  <a:pt x="422" y="390"/>
                </a:cubicBezTo>
                <a:cubicBezTo>
                  <a:pt x="422" y="388"/>
                  <a:pt x="419" y="389"/>
                  <a:pt x="418" y="388"/>
                </a:cubicBezTo>
                <a:cubicBezTo>
                  <a:pt x="417" y="387"/>
                  <a:pt x="417" y="384"/>
                  <a:pt x="416" y="382"/>
                </a:cubicBezTo>
                <a:cubicBezTo>
                  <a:pt x="416" y="381"/>
                  <a:pt x="415" y="380"/>
                  <a:pt x="414" y="378"/>
                </a:cubicBezTo>
                <a:cubicBezTo>
                  <a:pt x="413" y="377"/>
                  <a:pt x="412" y="374"/>
                  <a:pt x="412" y="374"/>
                </a:cubicBezTo>
                <a:cubicBezTo>
                  <a:pt x="412" y="374"/>
                  <a:pt x="411" y="378"/>
                  <a:pt x="411" y="379"/>
                </a:cubicBezTo>
                <a:cubicBezTo>
                  <a:pt x="412" y="380"/>
                  <a:pt x="411" y="383"/>
                  <a:pt x="411" y="384"/>
                </a:cubicBezTo>
                <a:cubicBezTo>
                  <a:pt x="410" y="386"/>
                  <a:pt x="409" y="384"/>
                  <a:pt x="408" y="383"/>
                </a:cubicBezTo>
                <a:cubicBezTo>
                  <a:pt x="407" y="382"/>
                  <a:pt x="405" y="382"/>
                  <a:pt x="405" y="381"/>
                </a:cubicBezTo>
                <a:cubicBezTo>
                  <a:pt x="404" y="380"/>
                  <a:pt x="406" y="378"/>
                  <a:pt x="405" y="377"/>
                </a:cubicBezTo>
                <a:cubicBezTo>
                  <a:pt x="405" y="376"/>
                  <a:pt x="402" y="376"/>
                  <a:pt x="402" y="376"/>
                </a:cubicBezTo>
                <a:cubicBezTo>
                  <a:pt x="401" y="376"/>
                  <a:pt x="401" y="375"/>
                  <a:pt x="400" y="375"/>
                </a:cubicBezTo>
                <a:cubicBezTo>
                  <a:pt x="400" y="375"/>
                  <a:pt x="400" y="378"/>
                  <a:pt x="400" y="378"/>
                </a:cubicBezTo>
                <a:cubicBezTo>
                  <a:pt x="400" y="378"/>
                  <a:pt x="399" y="377"/>
                  <a:pt x="398" y="376"/>
                </a:cubicBezTo>
                <a:cubicBezTo>
                  <a:pt x="397" y="375"/>
                  <a:pt x="398" y="376"/>
                  <a:pt x="397" y="378"/>
                </a:cubicBezTo>
                <a:cubicBezTo>
                  <a:pt x="396" y="379"/>
                  <a:pt x="397" y="378"/>
                  <a:pt x="396" y="380"/>
                </a:cubicBezTo>
                <a:cubicBezTo>
                  <a:pt x="396" y="381"/>
                  <a:pt x="395" y="381"/>
                  <a:pt x="394" y="379"/>
                </a:cubicBezTo>
                <a:cubicBezTo>
                  <a:pt x="393" y="378"/>
                  <a:pt x="393" y="379"/>
                  <a:pt x="392" y="379"/>
                </a:cubicBezTo>
                <a:cubicBezTo>
                  <a:pt x="391" y="380"/>
                  <a:pt x="391" y="382"/>
                  <a:pt x="391" y="382"/>
                </a:cubicBezTo>
                <a:cubicBezTo>
                  <a:pt x="390" y="383"/>
                  <a:pt x="387" y="381"/>
                  <a:pt x="387" y="382"/>
                </a:cubicBezTo>
                <a:cubicBezTo>
                  <a:pt x="386" y="383"/>
                  <a:pt x="387" y="387"/>
                  <a:pt x="387" y="387"/>
                </a:cubicBezTo>
                <a:cubicBezTo>
                  <a:pt x="387" y="388"/>
                  <a:pt x="385" y="388"/>
                  <a:pt x="384" y="388"/>
                </a:cubicBezTo>
                <a:cubicBezTo>
                  <a:pt x="383" y="389"/>
                  <a:pt x="382" y="389"/>
                  <a:pt x="381" y="389"/>
                </a:cubicBezTo>
                <a:cubicBezTo>
                  <a:pt x="381" y="389"/>
                  <a:pt x="378" y="391"/>
                  <a:pt x="377" y="392"/>
                </a:cubicBezTo>
                <a:cubicBezTo>
                  <a:pt x="377" y="392"/>
                  <a:pt x="375" y="395"/>
                  <a:pt x="376" y="395"/>
                </a:cubicBezTo>
                <a:cubicBezTo>
                  <a:pt x="376" y="396"/>
                  <a:pt x="378" y="398"/>
                  <a:pt x="378" y="398"/>
                </a:cubicBezTo>
                <a:cubicBezTo>
                  <a:pt x="377" y="398"/>
                  <a:pt x="377" y="400"/>
                  <a:pt x="378" y="402"/>
                </a:cubicBezTo>
                <a:cubicBezTo>
                  <a:pt x="379" y="403"/>
                  <a:pt x="379" y="404"/>
                  <a:pt x="379" y="404"/>
                </a:cubicBezTo>
                <a:cubicBezTo>
                  <a:pt x="379" y="405"/>
                  <a:pt x="380" y="405"/>
                  <a:pt x="380" y="407"/>
                </a:cubicBezTo>
                <a:cubicBezTo>
                  <a:pt x="381" y="408"/>
                  <a:pt x="379" y="409"/>
                  <a:pt x="379" y="410"/>
                </a:cubicBezTo>
                <a:cubicBezTo>
                  <a:pt x="378" y="411"/>
                  <a:pt x="379" y="412"/>
                  <a:pt x="380" y="412"/>
                </a:cubicBezTo>
                <a:cubicBezTo>
                  <a:pt x="381" y="413"/>
                  <a:pt x="382" y="413"/>
                  <a:pt x="383" y="412"/>
                </a:cubicBezTo>
                <a:cubicBezTo>
                  <a:pt x="384" y="412"/>
                  <a:pt x="385" y="411"/>
                  <a:pt x="386" y="411"/>
                </a:cubicBezTo>
                <a:cubicBezTo>
                  <a:pt x="386" y="411"/>
                  <a:pt x="390" y="412"/>
                  <a:pt x="390" y="412"/>
                </a:cubicBezTo>
                <a:cubicBezTo>
                  <a:pt x="390" y="412"/>
                  <a:pt x="390" y="409"/>
                  <a:pt x="391" y="407"/>
                </a:cubicBezTo>
                <a:cubicBezTo>
                  <a:pt x="392" y="406"/>
                  <a:pt x="394" y="407"/>
                  <a:pt x="394" y="407"/>
                </a:cubicBezTo>
                <a:cubicBezTo>
                  <a:pt x="394" y="407"/>
                  <a:pt x="395" y="407"/>
                  <a:pt x="397" y="406"/>
                </a:cubicBezTo>
                <a:cubicBezTo>
                  <a:pt x="400" y="405"/>
                  <a:pt x="399" y="407"/>
                  <a:pt x="400" y="407"/>
                </a:cubicBezTo>
                <a:cubicBezTo>
                  <a:pt x="401" y="407"/>
                  <a:pt x="402" y="408"/>
                  <a:pt x="403" y="408"/>
                </a:cubicBezTo>
                <a:cubicBezTo>
                  <a:pt x="403" y="409"/>
                  <a:pt x="403" y="410"/>
                  <a:pt x="402" y="411"/>
                </a:cubicBezTo>
                <a:cubicBezTo>
                  <a:pt x="402" y="412"/>
                  <a:pt x="404" y="412"/>
                  <a:pt x="404" y="411"/>
                </a:cubicBezTo>
                <a:cubicBezTo>
                  <a:pt x="404" y="410"/>
                  <a:pt x="405" y="410"/>
                  <a:pt x="406" y="409"/>
                </a:cubicBezTo>
                <a:cubicBezTo>
                  <a:pt x="407" y="408"/>
                  <a:pt x="406" y="410"/>
                  <a:pt x="407" y="411"/>
                </a:cubicBezTo>
                <a:cubicBezTo>
                  <a:pt x="407" y="412"/>
                  <a:pt x="408" y="410"/>
                  <a:pt x="408" y="411"/>
                </a:cubicBezTo>
                <a:cubicBezTo>
                  <a:pt x="408" y="411"/>
                  <a:pt x="408" y="412"/>
                  <a:pt x="408" y="412"/>
                </a:cubicBezTo>
                <a:cubicBezTo>
                  <a:pt x="408" y="412"/>
                  <a:pt x="410" y="413"/>
                  <a:pt x="410" y="414"/>
                </a:cubicBezTo>
                <a:cubicBezTo>
                  <a:pt x="410" y="415"/>
                  <a:pt x="410" y="416"/>
                  <a:pt x="410" y="416"/>
                </a:cubicBezTo>
                <a:cubicBezTo>
                  <a:pt x="410" y="416"/>
                  <a:pt x="412" y="416"/>
                  <a:pt x="412" y="418"/>
                </a:cubicBezTo>
                <a:cubicBezTo>
                  <a:pt x="413" y="419"/>
                  <a:pt x="414" y="418"/>
                  <a:pt x="414" y="417"/>
                </a:cubicBezTo>
                <a:cubicBezTo>
                  <a:pt x="415" y="417"/>
                  <a:pt x="416" y="418"/>
                  <a:pt x="416" y="418"/>
                </a:cubicBezTo>
                <a:cubicBezTo>
                  <a:pt x="417" y="419"/>
                  <a:pt x="418" y="417"/>
                  <a:pt x="420" y="416"/>
                </a:cubicBezTo>
                <a:cubicBezTo>
                  <a:pt x="421" y="416"/>
                  <a:pt x="421" y="416"/>
                  <a:pt x="421" y="415"/>
                </a:cubicBezTo>
                <a:close/>
                <a:moveTo>
                  <a:pt x="379" y="350"/>
                </a:moveTo>
                <a:cubicBezTo>
                  <a:pt x="377" y="350"/>
                  <a:pt x="377" y="352"/>
                  <a:pt x="377" y="352"/>
                </a:cubicBezTo>
                <a:cubicBezTo>
                  <a:pt x="376" y="353"/>
                  <a:pt x="376" y="353"/>
                  <a:pt x="375" y="353"/>
                </a:cubicBezTo>
                <a:cubicBezTo>
                  <a:pt x="374" y="353"/>
                  <a:pt x="374" y="355"/>
                  <a:pt x="374" y="355"/>
                </a:cubicBezTo>
                <a:cubicBezTo>
                  <a:pt x="374" y="356"/>
                  <a:pt x="372" y="354"/>
                  <a:pt x="372" y="355"/>
                </a:cubicBezTo>
                <a:cubicBezTo>
                  <a:pt x="371" y="355"/>
                  <a:pt x="372" y="358"/>
                  <a:pt x="372" y="360"/>
                </a:cubicBezTo>
                <a:cubicBezTo>
                  <a:pt x="373" y="362"/>
                  <a:pt x="375" y="363"/>
                  <a:pt x="376" y="363"/>
                </a:cubicBezTo>
                <a:cubicBezTo>
                  <a:pt x="376" y="363"/>
                  <a:pt x="377" y="363"/>
                  <a:pt x="378" y="363"/>
                </a:cubicBezTo>
                <a:cubicBezTo>
                  <a:pt x="379" y="364"/>
                  <a:pt x="381" y="364"/>
                  <a:pt x="381" y="363"/>
                </a:cubicBezTo>
                <a:cubicBezTo>
                  <a:pt x="381" y="361"/>
                  <a:pt x="381" y="360"/>
                  <a:pt x="382" y="358"/>
                </a:cubicBezTo>
                <a:cubicBezTo>
                  <a:pt x="383" y="357"/>
                  <a:pt x="384" y="357"/>
                  <a:pt x="383" y="355"/>
                </a:cubicBezTo>
                <a:cubicBezTo>
                  <a:pt x="383" y="353"/>
                  <a:pt x="382" y="352"/>
                  <a:pt x="382" y="351"/>
                </a:cubicBezTo>
                <a:cubicBezTo>
                  <a:pt x="383" y="351"/>
                  <a:pt x="384" y="350"/>
                  <a:pt x="384" y="350"/>
                </a:cubicBezTo>
                <a:cubicBezTo>
                  <a:pt x="384" y="349"/>
                  <a:pt x="382" y="352"/>
                  <a:pt x="382" y="347"/>
                </a:cubicBezTo>
                <a:cubicBezTo>
                  <a:pt x="382" y="346"/>
                  <a:pt x="380" y="347"/>
                  <a:pt x="380" y="348"/>
                </a:cubicBezTo>
                <a:cubicBezTo>
                  <a:pt x="380" y="349"/>
                  <a:pt x="381" y="350"/>
                  <a:pt x="379" y="350"/>
                </a:cubicBezTo>
                <a:close/>
                <a:moveTo>
                  <a:pt x="417" y="422"/>
                </a:moveTo>
                <a:cubicBezTo>
                  <a:pt x="416" y="422"/>
                  <a:pt x="415" y="421"/>
                  <a:pt x="415" y="421"/>
                </a:cubicBezTo>
                <a:cubicBezTo>
                  <a:pt x="414" y="422"/>
                  <a:pt x="416" y="422"/>
                  <a:pt x="416" y="424"/>
                </a:cubicBezTo>
                <a:cubicBezTo>
                  <a:pt x="416" y="425"/>
                  <a:pt x="418" y="425"/>
                  <a:pt x="418" y="425"/>
                </a:cubicBezTo>
                <a:cubicBezTo>
                  <a:pt x="419" y="424"/>
                  <a:pt x="420" y="421"/>
                  <a:pt x="420" y="421"/>
                </a:cubicBezTo>
                <a:cubicBezTo>
                  <a:pt x="419" y="420"/>
                  <a:pt x="417" y="422"/>
                  <a:pt x="417" y="422"/>
                </a:cubicBezTo>
                <a:close/>
                <a:moveTo>
                  <a:pt x="368" y="369"/>
                </a:moveTo>
                <a:cubicBezTo>
                  <a:pt x="369" y="370"/>
                  <a:pt x="370" y="370"/>
                  <a:pt x="371" y="370"/>
                </a:cubicBezTo>
                <a:cubicBezTo>
                  <a:pt x="372" y="370"/>
                  <a:pt x="372" y="369"/>
                  <a:pt x="373" y="369"/>
                </a:cubicBezTo>
                <a:cubicBezTo>
                  <a:pt x="373" y="369"/>
                  <a:pt x="373" y="369"/>
                  <a:pt x="373" y="370"/>
                </a:cubicBezTo>
                <a:cubicBezTo>
                  <a:pt x="374" y="370"/>
                  <a:pt x="374" y="371"/>
                  <a:pt x="375" y="371"/>
                </a:cubicBezTo>
                <a:cubicBezTo>
                  <a:pt x="377" y="371"/>
                  <a:pt x="378" y="372"/>
                  <a:pt x="379" y="371"/>
                </a:cubicBezTo>
                <a:cubicBezTo>
                  <a:pt x="379" y="370"/>
                  <a:pt x="377" y="369"/>
                  <a:pt x="377" y="369"/>
                </a:cubicBezTo>
                <a:cubicBezTo>
                  <a:pt x="376" y="369"/>
                  <a:pt x="374" y="368"/>
                  <a:pt x="374" y="368"/>
                </a:cubicBezTo>
                <a:cubicBezTo>
                  <a:pt x="373" y="368"/>
                  <a:pt x="373" y="368"/>
                  <a:pt x="373" y="369"/>
                </a:cubicBezTo>
                <a:cubicBezTo>
                  <a:pt x="373" y="369"/>
                  <a:pt x="372" y="369"/>
                  <a:pt x="372" y="368"/>
                </a:cubicBezTo>
                <a:cubicBezTo>
                  <a:pt x="371" y="368"/>
                  <a:pt x="370" y="368"/>
                  <a:pt x="369" y="367"/>
                </a:cubicBezTo>
                <a:cubicBezTo>
                  <a:pt x="369" y="366"/>
                  <a:pt x="368" y="366"/>
                  <a:pt x="368" y="367"/>
                </a:cubicBezTo>
                <a:cubicBezTo>
                  <a:pt x="367" y="368"/>
                  <a:pt x="368" y="369"/>
                  <a:pt x="368" y="369"/>
                </a:cubicBezTo>
                <a:close/>
                <a:moveTo>
                  <a:pt x="384" y="334"/>
                </a:moveTo>
                <a:cubicBezTo>
                  <a:pt x="385" y="336"/>
                  <a:pt x="387" y="337"/>
                  <a:pt x="387" y="337"/>
                </a:cubicBezTo>
                <a:cubicBezTo>
                  <a:pt x="386" y="338"/>
                  <a:pt x="385" y="339"/>
                  <a:pt x="384" y="341"/>
                </a:cubicBezTo>
                <a:cubicBezTo>
                  <a:pt x="384" y="342"/>
                  <a:pt x="387" y="339"/>
                  <a:pt x="388" y="338"/>
                </a:cubicBezTo>
                <a:cubicBezTo>
                  <a:pt x="388" y="336"/>
                  <a:pt x="390" y="337"/>
                  <a:pt x="390" y="336"/>
                </a:cubicBezTo>
                <a:cubicBezTo>
                  <a:pt x="390" y="336"/>
                  <a:pt x="390" y="336"/>
                  <a:pt x="390" y="336"/>
                </a:cubicBezTo>
                <a:cubicBezTo>
                  <a:pt x="390" y="336"/>
                  <a:pt x="389" y="335"/>
                  <a:pt x="388" y="335"/>
                </a:cubicBezTo>
                <a:cubicBezTo>
                  <a:pt x="387" y="335"/>
                  <a:pt x="386" y="336"/>
                  <a:pt x="387" y="334"/>
                </a:cubicBezTo>
                <a:cubicBezTo>
                  <a:pt x="387" y="332"/>
                  <a:pt x="389" y="332"/>
                  <a:pt x="389" y="331"/>
                </a:cubicBezTo>
                <a:cubicBezTo>
                  <a:pt x="388" y="329"/>
                  <a:pt x="387" y="329"/>
                  <a:pt x="387" y="329"/>
                </a:cubicBezTo>
                <a:cubicBezTo>
                  <a:pt x="386" y="329"/>
                  <a:pt x="387" y="330"/>
                  <a:pt x="386" y="331"/>
                </a:cubicBezTo>
                <a:cubicBezTo>
                  <a:pt x="385" y="332"/>
                  <a:pt x="384" y="332"/>
                  <a:pt x="384" y="334"/>
                </a:cubicBezTo>
                <a:close/>
                <a:moveTo>
                  <a:pt x="361" y="348"/>
                </a:moveTo>
                <a:cubicBezTo>
                  <a:pt x="361" y="350"/>
                  <a:pt x="362" y="352"/>
                  <a:pt x="362" y="353"/>
                </a:cubicBezTo>
                <a:cubicBezTo>
                  <a:pt x="363" y="354"/>
                  <a:pt x="365" y="355"/>
                  <a:pt x="365" y="356"/>
                </a:cubicBezTo>
                <a:cubicBezTo>
                  <a:pt x="366" y="357"/>
                  <a:pt x="367" y="356"/>
                  <a:pt x="366" y="355"/>
                </a:cubicBezTo>
                <a:cubicBezTo>
                  <a:pt x="366" y="354"/>
                  <a:pt x="365" y="353"/>
                  <a:pt x="365" y="352"/>
                </a:cubicBezTo>
                <a:cubicBezTo>
                  <a:pt x="365" y="351"/>
                  <a:pt x="364" y="350"/>
                  <a:pt x="364" y="348"/>
                </a:cubicBezTo>
                <a:cubicBezTo>
                  <a:pt x="363" y="347"/>
                  <a:pt x="362" y="346"/>
                  <a:pt x="362" y="345"/>
                </a:cubicBezTo>
                <a:cubicBezTo>
                  <a:pt x="361" y="344"/>
                  <a:pt x="359" y="342"/>
                  <a:pt x="359" y="342"/>
                </a:cubicBezTo>
                <a:cubicBezTo>
                  <a:pt x="358" y="342"/>
                  <a:pt x="358" y="344"/>
                  <a:pt x="359" y="345"/>
                </a:cubicBezTo>
                <a:cubicBezTo>
                  <a:pt x="359" y="346"/>
                  <a:pt x="360" y="345"/>
                  <a:pt x="361" y="348"/>
                </a:cubicBezTo>
                <a:close/>
                <a:moveTo>
                  <a:pt x="355" y="349"/>
                </a:moveTo>
                <a:cubicBezTo>
                  <a:pt x="354" y="350"/>
                  <a:pt x="357" y="352"/>
                  <a:pt x="357" y="353"/>
                </a:cubicBezTo>
                <a:cubicBezTo>
                  <a:pt x="358" y="353"/>
                  <a:pt x="360" y="356"/>
                  <a:pt x="360" y="358"/>
                </a:cubicBezTo>
                <a:cubicBezTo>
                  <a:pt x="360" y="359"/>
                  <a:pt x="361" y="363"/>
                  <a:pt x="362" y="364"/>
                </a:cubicBezTo>
                <a:cubicBezTo>
                  <a:pt x="362" y="365"/>
                  <a:pt x="366" y="365"/>
                  <a:pt x="366" y="366"/>
                </a:cubicBezTo>
                <a:cubicBezTo>
                  <a:pt x="367" y="367"/>
                  <a:pt x="368" y="368"/>
                  <a:pt x="368" y="366"/>
                </a:cubicBezTo>
                <a:cubicBezTo>
                  <a:pt x="368" y="365"/>
                  <a:pt x="368" y="363"/>
                  <a:pt x="368" y="362"/>
                </a:cubicBezTo>
                <a:cubicBezTo>
                  <a:pt x="369" y="362"/>
                  <a:pt x="369" y="360"/>
                  <a:pt x="368" y="361"/>
                </a:cubicBezTo>
                <a:cubicBezTo>
                  <a:pt x="367" y="361"/>
                  <a:pt x="366" y="359"/>
                  <a:pt x="365" y="358"/>
                </a:cubicBezTo>
                <a:cubicBezTo>
                  <a:pt x="364" y="357"/>
                  <a:pt x="363" y="356"/>
                  <a:pt x="361" y="354"/>
                </a:cubicBezTo>
                <a:cubicBezTo>
                  <a:pt x="360" y="352"/>
                  <a:pt x="359" y="351"/>
                  <a:pt x="358" y="350"/>
                </a:cubicBezTo>
                <a:cubicBezTo>
                  <a:pt x="357" y="349"/>
                  <a:pt x="356" y="349"/>
                  <a:pt x="355" y="349"/>
                </a:cubicBezTo>
                <a:close/>
                <a:moveTo>
                  <a:pt x="412" y="286"/>
                </a:moveTo>
                <a:cubicBezTo>
                  <a:pt x="412" y="286"/>
                  <a:pt x="413" y="287"/>
                  <a:pt x="414" y="287"/>
                </a:cubicBezTo>
                <a:cubicBezTo>
                  <a:pt x="414" y="287"/>
                  <a:pt x="413" y="284"/>
                  <a:pt x="413" y="284"/>
                </a:cubicBezTo>
                <a:cubicBezTo>
                  <a:pt x="413" y="283"/>
                  <a:pt x="414" y="282"/>
                  <a:pt x="414" y="282"/>
                </a:cubicBezTo>
                <a:cubicBezTo>
                  <a:pt x="415" y="282"/>
                  <a:pt x="414" y="280"/>
                  <a:pt x="414" y="279"/>
                </a:cubicBezTo>
                <a:cubicBezTo>
                  <a:pt x="413" y="278"/>
                  <a:pt x="413" y="277"/>
                  <a:pt x="413" y="277"/>
                </a:cubicBezTo>
                <a:cubicBezTo>
                  <a:pt x="414" y="277"/>
                  <a:pt x="414" y="276"/>
                  <a:pt x="414" y="276"/>
                </a:cubicBezTo>
                <a:cubicBezTo>
                  <a:pt x="413" y="276"/>
                  <a:pt x="414" y="275"/>
                  <a:pt x="413" y="275"/>
                </a:cubicBezTo>
                <a:cubicBezTo>
                  <a:pt x="412" y="275"/>
                  <a:pt x="411" y="275"/>
                  <a:pt x="411" y="277"/>
                </a:cubicBezTo>
                <a:cubicBezTo>
                  <a:pt x="412" y="278"/>
                  <a:pt x="412" y="280"/>
                  <a:pt x="412" y="281"/>
                </a:cubicBezTo>
                <a:cubicBezTo>
                  <a:pt x="412" y="283"/>
                  <a:pt x="412" y="286"/>
                  <a:pt x="412" y="286"/>
                </a:cubicBezTo>
                <a:close/>
                <a:moveTo>
                  <a:pt x="138" y="261"/>
                </a:moveTo>
                <a:cubicBezTo>
                  <a:pt x="137" y="262"/>
                  <a:pt x="139" y="262"/>
                  <a:pt x="139" y="262"/>
                </a:cubicBezTo>
                <a:cubicBezTo>
                  <a:pt x="139" y="261"/>
                  <a:pt x="138" y="260"/>
                  <a:pt x="138" y="261"/>
                </a:cubicBezTo>
                <a:close/>
                <a:moveTo>
                  <a:pt x="117" y="235"/>
                </a:moveTo>
                <a:cubicBezTo>
                  <a:pt x="115" y="235"/>
                  <a:pt x="114" y="235"/>
                  <a:pt x="113" y="235"/>
                </a:cubicBezTo>
                <a:cubicBezTo>
                  <a:pt x="112" y="235"/>
                  <a:pt x="112" y="235"/>
                  <a:pt x="111" y="236"/>
                </a:cubicBezTo>
                <a:cubicBezTo>
                  <a:pt x="111" y="237"/>
                  <a:pt x="112" y="237"/>
                  <a:pt x="113" y="237"/>
                </a:cubicBezTo>
                <a:cubicBezTo>
                  <a:pt x="114" y="237"/>
                  <a:pt x="115" y="237"/>
                  <a:pt x="115" y="237"/>
                </a:cubicBezTo>
                <a:cubicBezTo>
                  <a:pt x="116" y="238"/>
                  <a:pt x="115" y="238"/>
                  <a:pt x="116" y="238"/>
                </a:cubicBezTo>
                <a:cubicBezTo>
                  <a:pt x="117" y="238"/>
                  <a:pt x="118" y="239"/>
                  <a:pt x="118" y="239"/>
                </a:cubicBezTo>
                <a:cubicBezTo>
                  <a:pt x="119" y="239"/>
                  <a:pt x="119" y="237"/>
                  <a:pt x="118" y="237"/>
                </a:cubicBezTo>
                <a:cubicBezTo>
                  <a:pt x="118" y="236"/>
                  <a:pt x="118" y="236"/>
                  <a:pt x="117" y="235"/>
                </a:cubicBezTo>
                <a:close/>
                <a:moveTo>
                  <a:pt x="142" y="262"/>
                </a:moveTo>
                <a:cubicBezTo>
                  <a:pt x="141" y="263"/>
                  <a:pt x="142" y="264"/>
                  <a:pt x="142" y="263"/>
                </a:cubicBezTo>
                <a:cubicBezTo>
                  <a:pt x="143" y="263"/>
                  <a:pt x="143" y="262"/>
                  <a:pt x="142" y="262"/>
                </a:cubicBezTo>
                <a:close/>
                <a:moveTo>
                  <a:pt x="119" y="240"/>
                </a:moveTo>
                <a:cubicBezTo>
                  <a:pt x="117" y="240"/>
                  <a:pt x="113" y="240"/>
                  <a:pt x="113" y="240"/>
                </a:cubicBezTo>
                <a:cubicBezTo>
                  <a:pt x="112" y="241"/>
                  <a:pt x="113" y="243"/>
                  <a:pt x="112" y="243"/>
                </a:cubicBezTo>
                <a:cubicBezTo>
                  <a:pt x="112" y="243"/>
                  <a:pt x="113" y="244"/>
                  <a:pt x="113" y="243"/>
                </a:cubicBezTo>
                <a:cubicBezTo>
                  <a:pt x="114" y="243"/>
                  <a:pt x="114" y="242"/>
                  <a:pt x="114" y="242"/>
                </a:cubicBezTo>
                <a:cubicBezTo>
                  <a:pt x="115" y="242"/>
                  <a:pt x="117" y="241"/>
                  <a:pt x="117" y="242"/>
                </a:cubicBezTo>
                <a:cubicBezTo>
                  <a:pt x="118" y="243"/>
                  <a:pt x="118" y="243"/>
                  <a:pt x="119" y="243"/>
                </a:cubicBezTo>
                <a:cubicBezTo>
                  <a:pt x="119" y="243"/>
                  <a:pt x="120" y="241"/>
                  <a:pt x="120" y="241"/>
                </a:cubicBezTo>
                <a:cubicBezTo>
                  <a:pt x="120" y="241"/>
                  <a:pt x="120" y="240"/>
                  <a:pt x="119" y="240"/>
                </a:cubicBezTo>
                <a:close/>
                <a:moveTo>
                  <a:pt x="127" y="246"/>
                </a:moveTo>
                <a:cubicBezTo>
                  <a:pt x="128" y="246"/>
                  <a:pt x="128" y="244"/>
                  <a:pt x="127" y="244"/>
                </a:cubicBezTo>
                <a:cubicBezTo>
                  <a:pt x="127" y="244"/>
                  <a:pt x="126" y="243"/>
                  <a:pt x="126" y="244"/>
                </a:cubicBezTo>
                <a:cubicBezTo>
                  <a:pt x="125" y="244"/>
                  <a:pt x="123" y="245"/>
                  <a:pt x="123" y="246"/>
                </a:cubicBezTo>
                <a:cubicBezTo>
                  <a:pt x="123" y="246"/>
                  <a:pt x="124" y="246"/>
                  <a:pt x="125" y="246"/>
                </a:cubicBezTo>
                <a:cubicBezTo>
                  <a:pt x="125" y="246"/>
                  <a:pt x="127" y="246"/>
                  <a:pt x="127" y="246"/>
                </a:cubicBezTo>
                <a:close/>
                <a:moveTo>
                  <a:pt x="118" y="245"/>
                </a:moveTo>
                <a:cubicBezTo>
                  <a:pt x="117" y="245"/>
                  <a:pt x="116" y="244"/>
                  <a:pt x="115" y="245"/>
                </a:cubicBezTo>
                <a:cubicBezTo>
                  <a:pt x="115" y="245"/>
                  <a:pt x="115" y="246"/>
                  <a:pt x="116" y="247"/>
                </a:cubicBezTo>
                <a:cubicBezTo>
                  <a:pt x="117" y="247"/>
                  <a:pt x="118" y="246"/>
                  <a:pt x="118" y="246"/>
                </a:cubicBezTo>
                <a:cubicBezTo>
                  <a:pt x="118" y="247"/>
                  <a:pt x="119" y="249"/>
                  <a:pt x="120" y="249"/>
                </a:cubicBezTo>
                <a:cubicBezTo>
                  <a:pt x="121" y="248"/>
                  <a:pt x="121" y="247"/>
                  <a:pt x="121" y="247"/>
                </a:cubicBezTo>
                <a:cubicBezTo>
                  <a:pt x="122" y="247"/>
                  <a:pt x="121" y="245"/>
                  <a:pt x="121" y="245"/>
                </a:cubicBezTo>
                <a:cubicBezTo>
                  <a:pt x="120" y="244"/>
                  <a:pt x="118" y="244"/>
                  <a:pt x="118" y="245"/>
                </a:cubicBezTo>
                <a:close/>
                <a:moveTo>
                  <a:pt x="130" y="243"/>
                </a:moveTo>
                <a:cubicBezTo>
                  <a:pt x="132" y="243"/>
                  <a:pt x="132" y="243"/>
                  <a:pt x="132" y="243"/>
                </a:cubicBezTo>
                <a:cubicBezTo>
                  <a:pt x="132" y="243"/>
                  <a:pt x="134" y="243"/>
                  <a:pt x="135" y="243"/>
                </a:cubicBezTo>
                <a:cubicBezTo>
                  <a:pt x="137" y="243"/>
                  <a:pt x="139" y="243"/>
                  <a:pt x="140" y="243"/>
                </a:cubicBezTo>
                <a:cubicBezTo>
                  <a:pt x="142" y="243"/>
                  <a:pt x="142" y="243"/>
                  <a:pt x="142" y="242"/>
                </a:cubicBezTo>
                <a:cubicBezTo>
                  <a:pt x="142" y="242"/>
                  <a:pt x="140" y="241"/>
                  <a:pt x="139" y="241"/>
                </a:cubicBezTo>
                <a:cubicBezTo>
                  <a:pt x="138" y="241"/>
                  <a:pt x="135" y="241"/>
                  <a:pt x="134" y="241"/>
                </a:cubicBezTo>
                <a:cubicBezTo>
                  <a:pt x="133" y="241"/>
                  <a:pt x="131" y="241"/>
                  <a:pt x="131" y="241"/>
                </a:cubicBezTo>
                <a:cubicBezTo>
                  <a:pt x="130" y="241"/>
                  <a:pt x="129" y="241"/>
                  <a:pt x="129" y="240"/>
                </a:cubicBezTo>
                <a:cubicBezTo>
                  <a:pt x="128" y="240"/>
                  <a:pt x="127" y="238"/>
                  <a:pt x="126" y="238"/>
                </a:cubicBezTo>
                <a:cubicBezTo>
                  <a:pt x="125" y="238"/>
                  <a:pt x="125" y="238"/>
                  <a:pt x="123" y="237"/>
                </a:cubicBezTo>
                <a:cubicBezTo>
                  <a:pt x="122" y="237"/>
                  <a:pt x="121" y="237"/>
                  <a:pt x="121" y="237"/>
                </a:cubicBezTo>
                <a:cubicBezTo>
                  <a:pt x="121" y="236"/>
                  <a:pt x="121" y="238"/>
                  <a:pt x="121" y="238"/>
                </a:cubicBezTo>
                <a:cubicBezTo>
                  <a:pt x="122" y="239"/>
                  <a:pt x="123" y="239"/>
                  <a:pt x="124" y="240"/>
                </a:cubicBezTo>
                <a:cubicBezTo>
                  <a:pt x="125" y="240"/>
                  <a:pt x="127" y="240"/>
                  <a:pt x="127" y="241"/>
                </a:cubicBezTo>
                <a:cubicBezTo>
                  <a:pt x="128" y="242"/>
                  <a:pt x="130" y="243"/>
                  <a:pt x="130" y="243"/>
                </a:cubicBezTo>
                <a:close/>
                <a:moveTo>
                  <a:pt x="125" y="242"/>
                </a:moveTo>
                <a:cubicBezTo>
                  <a:pt x="125" y="241"/>
                  <a:pt x="123" y="241"/>
                  <a:pt x="123" y="242"/>
                </a:cubicBezTo>
                <a:cubicBezTo>
                  <a:pt x="122" y="243"/>
                  <a:pt x="126" y="243"/>
                  <a:pt x="125" y="242"/>
                </a:cubicBezTo>
                <a:close/>
                <a:moveTo>
                  <a:pt x="159" y="329"/>
                </a:moveTo>
                <a:cubicBezTo>
                  <a:pt x="158" y="329"/>
                  <a:pt x="158" y="331"/>
                  <a:pt x="159" y="331"/>
                </a:cubicBezTo>
                <a:cubicBezTo>
                  <a:pt x="160" y="330"/>
                  <a:pt x="159" y="328"/>
                  <a:pt x="159" y="329"/>
                </a:cubicBezTo>
                <a:close/>
                <a:moveTo>
                  <a:pt x="26" y="277"/>
                </a:moveTo>
                <a:cubicBezTo>
                  <a:pt x="26" y="278"/>
                  <a:pt x="28" y="278"/>
                  <a:pt x="28" y="278"/>
                </a:cubicBezTo>
                <a:cubicBezTo>
                  <a:pt x="29" y="278"/>
                  <a:pt x="31" y="278"/>
                  <a:pt x="31" y="277"/>
                </a:cubicBezTo>
                <a:cubicBezTo>
                  <a:pt x="30" y="277"/>
                  <a:pt x="29" y="277"/>
                  <a:pt x="29" y="277"/>
                </a:cubicBezTo>
                <a:cubicBezTo>
                  <a:pt x="28" y="277"/>
                  <a:pt x="27" y="277"/>
                  <a:pt x="26" y="277"/>
                </a:cubicBezTo>
                <a:close/>
                <a:moveTo>
                  <a:pt x="145" y="330"/>
                </a:moveTo>
                <a:cubicBezTo>
                  <a:pt x="144" y="330"/>
                  <a:pt x="144" y="333"/>
                  <a:pt x="145" y="332"/>
                </a:cubicBezTo>
                <a:cubicBezTo>
                  <a:pt x="147" y="332"/>
                  <a:pt x="146" y="330"/>
                  <a:pt x="145" y="330"/>
                </a:cubicBezTo>
                <a:close/>
                <a:moveTo>
                  <a:pt x="144" y="319"/>
                </a:moveTo>
                <a:cubicBezTo>
                  <a:pt x="143" y="319"/>
                  <a:pt x="144" y="321"/>
                  <a:pt x="145" y="321"/>
                </a:cubicBezTo>
                <a:cubicBezTo>
                  <a:pt x="146" y="320"/>
                  <a:pt x="145" y="319"/>
                  <a:pt x="144" y="319"/>
                </a:cubicBezTo>
                <a:close/>
                <a:moveTo>
                  <a:pt x="148" y="327"/>
                </a:moveTo>
                <a:cubicBezTo>
                  <a:pt x="148" y="326"/>
                  <a:pt x="147" y="325"/>
                  <a:pt x="146" y="325"/>
                </a:cubicBezTo>
                <a:cubicBezTo>
                  <a:pt x="145" y="325"/>
                  <a:pt x="144" y="324"/>
                  <a:pt x="143" y="323"/>
                </a:cubicBezTo>
                <a:cubicBezTo>
                  <a:pt x="142" y="322"/>
                  <a:pt x="141" y="322"/>
                  <a:pt x="140" y="322"/>
                </a:cubicBezTo>
                <a:cubicBezTo>
                  <a:pt x="139" y="322"/>
                  <a:pt x="137" y="323"/>
                  <a:pt x="137" y="323"/>
                </a:cubicBezTo>
                <a:cubicBezTo>
                  <a:pt x="137" y="324"/>
                  <a:pt x="138" y="324"/>
                  <a:pt x="139" y="324"/>
                </a:cubicBezTo>
                <a:cubicBezTo>
                  <a:pt x="140" y="324"/>
                  <a:pt x="142" y="324"/>
                  <a:pt x="143" y="324"/>
                </a:cubicBezTo>
                <a:cubicBezTo>
                  <a:pt x="143" y="325"/>
                  <a:pt x="145" y="326"/>
                  <a:pt x="146" y="326"/>
                </a:cubicBezTo>
                <a:cubicBezTo>
                  <a:pt x="146" y="327"/>
                  <a:pt x="148" y="327"/>
                  <a:pt x="148" y="327"/>
                </a:cubicBezTo>
                <a:close/>
                <a:moveTo>
                  <a:pt x="154" y="327"/>
                </a:moveTo>
                <a:cubicBezTo>
                  <a:pt x="153" y="327"/>
                  <a:pt x="152" y="327"/>
                  <a:pt x="152" y="327"/>
                </a:cubicBezTo>
                <a:cubicBezTo>
                  <a:pt x="151" y="327"/>
                  <a:pt x="149" y="329"/>
                  <a:pt x="149" y="329"/>
                </a:cubicBezTo>
                <a:cubicBezTo>
                  <a:pt x="149" y="329"/>
                  <a:pt x="150" y="329"/>
                  <a:pt x="151" y="329"/>
                </a:cubicBezTo>
                <a:cubicBezTo>
                  <a:pt x="152" y="329"/>
                  <a:pt x="152" y="330"/>
                  <a:pt x="153" y="330"/>
                </a:cubicBezTo>
                <a:cubicBezTo>
                  <a:pt x="153" y="331"/>
                  <a:pt x="155" y="330"/>
                  <a:pt x="155" y="330"/>
                </a:cubicBezTo>
                <a:cubicBezTo>
                  <a:pt x="155" y="330"/>
                  <a:pt x="156" y="331"/>
                  <a:pt x="156" y="330"/>
                </a:cubicBezTo>
                <a:cubicBezTo>
                  <a:pt x="156" y="328"/>
                  <a:pt x="155" y="327"/>
                  <a:pt x="154" y="327"/>
                </a:cubicBezTo>
                <a:close/>
                <a:moveTo>
                  <a:pt x="221" y="257"/>
                </a:moveTo>
                <a:cubicBezTo>
                  <a:pt x="220" y="256"/>
                  <a:pt x="219" y="256"/>
                  <a:pt x="218" y="256"/>
                </a:cubicBezTo>
                <a:cubicBezTo>
                  <a:pt x="217" y="255"/>
                  <a:pt x="217" y="256"/>
                  <a:pt x="215" y="256"/>
                </a:cubicBezTo>
                <a:cubicBezTo>
                  <a:pt x="214" y="256"/>
                  <a:pt x="213" y="257"/>
                  <a:pt x="213" y="256"/>
                </a:cubicBezTo>
                <a:cubicBezTo>
                  <a:pt x="212" y="255"/>
                  <a:pt x="210" y="255"/>
                  <a:pt x="210" y="256"/>
                </a:cubicBezTo>
                <a:cubicBezTo>
                  <a:pt x="209" y="256"/>
                  <a:pt x="209" y="256"/>
                  <a:pt x="209" y="257"/>
                </a:cubicBezTo>
                <a:cubicBezTo>
                  <a:pt x="210" y="259"/>
                  <a:pt x="210" y="259"/>
                  <a:pt x="211" y="259"/>
                </a:cubicBezTo>
                <a:cubicBezTo>
                  <a:pt x="211" y="259"/>
                  <a:pt x="213" y="259"/>
                  <a:pt x="213" y="260"/>
                </a:cubicBezTo>
                <a:cubicBezTo>
                  <a:pt x="213" y="260"/>
                  <a:pt x="214" y="261"/>
                  <a:pt x="215" y="261"/>
                </a:cubicBezTo>
                <a:cubicBezTo>
                  <a:pt x="216" y="260"/>
                  <a:pt x="217" y="260"/>
                  <a:pt x="217" y="259"/>
                </a:cubicBezTo>
                <a:cubicBezTo>
                  <a:pt x="218" y="259"/>
                  <a:pt x="220" y="259"/>
                  <a:pt x="220" y="259"/>
                </a:cubicBezTo>
                <a:cubicBezTo>
                  <a:pt x="220" y="259"/>
                  <a:pt x="221" y="257"/>
                  <a:pt x="221" y="257"/>
                </a:cubicBezTo>
                <a:close/>
                <a:moveTo>
                  <a:pt x="235" y="267"/>
                </a:moveTo>
                <a:cubicBezTo>
                  <a:pt x="234" y="267"/>
                  <a:pt x="233" y="267"/>
                  <a:pt x="233" y="268"/>
                </a:cubicBezTo>
                <a:cubicBezTo>
                  <a:pt x="232" y="269"/>
                  <a:pt x="232" y="268"/>
                  <a:pt x="231" y="268"/>
                </a:cubicBezTo>
                <a:cubicBezTo>
                  <a:pt x="230" y="269"/>
                  <a:pt x="230" y="270"/>
                  <a:pt x="231" y="271"/>
                </a:cubicBezTo>
                <a:cubicBezTo>
                  <a:pt x="231" y="271"/>
                  <a:pt x="232" y="273"/>
                  <a:pt x="233" y="273"/>
                </a:cubicBezTo>
                <a:cubicBezTo>
                  <a:pt x="234" y="274"/>
                  <a:pt x="236" y="274"/>
                  <a:pt x="235" y="275"/>
                </a:cubicBezTo>
                <a:cubicBezTo>
                  <a:pt x="235" y="275"/>
                  <a:pt x="232" y="278"/>
                  <a:pt x="232" y="279"/>
                </a:cubicBezTo>
                <a:cubicBezTo>
                  <a:pt x="232" y="280"/>
                  <a:pt x="235" y="279"/>
                  <a:pt x="235" y="279"/>
                </a:cubicBezTo>
                <a:cubicBezTo>
                  <a:pt x="235" y="279"/>
                  <a:pt x="234" y="280"/>
                  <a:pt x="235" y="280"/>
                </a:cubicBezTo>
                <a:cubicBezTo>
                  <a:pt x="235" y="281"/>
                  <a:pt x="235" y="279"/>
                  <a:pt x="236" y="279"/>
                </a:cubicBezTo>
                <a:cubicBezTo>
                  <a:pt x="237" y="279"/>
                  <a:pt x="239" y="280"/>
                  <a:pt x="239" y="280"/>
                </a:cubicBezTo>
                <a:cubicBezTo>
                  <a:pt x="240" y="280"/>
                  <a:pt x="242" y="279"/>
                  <a:pt x="242" y="278"/>
                </a:cubicBezTo>
                <a:cubicBezTo>
                  <a:pt x="241" y="277"/>
                  <a:pt x="240" y="275"/>
                  <a:pt x="239" y="275"/>
                </a:cubicBezTo>
                <a:cubicBezTo>
                  <a:pt x="239" y="274"/>
                  <a:pt x="238" y="272"/>
                  <a:pt x="237" y="271"/>
                </a:cubicBezTo>
                <a:cubicBezTo>
                  <a:pt x="236" y="271"/>
                  <a:pt x="239" y="269"/>
                  <a:pt x="238" y="268"/>
                </a:cubicBezTo>
                <a:cubicBezTo>
                  <a:pt x="238" y="267"/>
                  <a:pt x="236" y="268"/>
                  <a:pt x="235" y="267"/>
                </a:cubicBezTo>
                <a:close/>
                <a:moveTo>
                  <a:pt x="104" y="238"/>
                </a:moveTo>
                <a:cubicBezTo>
                  <a:pt x="105" y="239"/>
                  <a:pt x="106" y="239"/>
                  <a:pt x="106" y="238"/>
                </a:cubicBezTo>
                <a:cubicBezTo>
                  <a:pt x="106" y="238"/>
                  <a:pt x="106" y="236"/>
                  <a:pt x="105" y="236"/>
                </a:cubicBezTo>
                <a:cubicBezTo>
                  <a:pt x="104" y="236"/>
                  <a:pt x="103" y="237"/>
                  <a:pt x="102" y="237"/>
                </a:cubicBezTo>
                <a:cubicBezTo>
                  <a:pt x="101" y="238"/>
                  <a:pt x="101" y="239"/>
                  <a:pt x="102" y="239"/>
                </a:cubicBezTo>
                <a:cubicBezTo>
                  <a:pt x="103" y="239"/>
                  <a:pt x="104" y="238"/>
                  <a:pt x="104" y="238"/>
                </a:cubicBezTo>
                <a:close/>
                <a:moveTo>
                  <a:pt x="251" y="297"/>
                </a:moveTo>
                <a:cubicBezTo>
                  <a:pt x="251" y="296"/>
                  <a:pt x="251" y="294"/>
                  <a:pt x="250" y="294"/>
                </a:cubicBezTo>
                <a:cubicBezTo>
                  <a:pt x="249" y="294"/>
                  <a:pt x="249" y="296"/>
                  <a:pt x="249" y="297"/>
                </a:cubicBezTo>
                <a:cubicBezTo>
                  <a:pt x="250" y="298"/>
                  <a:pt x="250" y="297"/>
                  <a:pt x="251" y="297"/>
                </a:cubicBezTo>
                <a:close/>
                <a:moveTo>
                  <a:pt x="257" y="301"/>
                </a:moveTo>
                <a:cubicBezTo>
                  <a:pt x="257" y="301"/>
                  <a:pt x="259" y="301"/>
                  <a:pt x="258" y="300"/>
                </a:cubicBezTo>
                <a:cubicBezTo>
                  <a:pt x="258" y="299"/>
                  <a:pt x="257" y="299"/>
                  <a:pt x="257" y="299"/>
                </a:cubicBezTo>
                <a:cubicBezTo>
                  <a:pt x="256" y="299"/>
                  <a:pt x="255" y="298"/>
                  <a:pt x="254" y="299"/>
                </a:cubicBezTo>
                <a:cubicBezTo>
                  <a:pt x="254" y="299"/>
                  <a:pt x="255" y="300"/>
                  <a:pt x="256" y="300"/>
                </a:cubicBezTo>
                <a:cubicBezTo>
                  <a:pt x="256" y="300"/>
                  <a:pt x="256" y="301"/>
                  <a:pt x="257" y="301"/>
                </a:cubicBezTo>
                <a:close/>
                <a:moveTo>
                  <a:pt x="294" y="397"/>
                </a:moveTo>
                <a:cubicBezTo>
                  <a:pt x="296" y="397"/>
                  <a:pt x="296" y="397"/>
                  <a:pt x="297" y="395"/>
                </a:cubicBezTo>
                <a:cubicBezTo>
                  <a:pt x="298" y="393"/>
                  <a:pt x="298" y="392"/>
                  <a:pt x="298" y="390"/>
                </a:cubicBezTo>
                <a:cubicBezTo>
                  <a:pt x="299" y="389"/>
                  <a:pt x="299" y="386"/>
                  <a:pt x="300" y="385"/>
                </a:cubicBezTo>
                <a:cubicBezTo>
                  <a:pt x="300" y="384"/>
                  <a:pt x="301" y="382"/>
                  <a:pt x="301" y="380"/>
                </a:cubicBezTo>
                <a:cubicBezTo>
                  <a:pt x="301" y="379"/>
                  <a:pt x="300" y="377"/>
                  <a:pt x="299" y="377"/>
                </a:cubicBezTo>
                <a:cubicBezTo>
                  <a:pt x="298" y="376"/>
                  <a:pt x="298" y="378"/>
                  <a:pt x="297" y="380"/>
                </a:cubicBezTo>
                <a:cubicBezTo>
                  <a:pt x="296" y="381"/>
                  <a:pt x="295" y="382"/>
                  <a:pt x="294" y="382"/>
                </a:cubicBezTo>
                <a:cubicBezTo>
                  <a:pt x="294" y="382"/>
                  <a:pt x="292" y="383"/>
                  <a:pt x="292" y="385"/>
                </a:cubicBezTo>
                <a:cubicBezTo>
                  <a:pt x="293" y="387"/>
                  <a:pt x="293" y="389"/>
                  <a:pt x="292" y="390"/>
                </a:cubicBezTo>
                <a:cubicBezTo>
                  <a:pt x="292" y="391"/>
                  <a:pt x="293" y="393"/>
                  <a:pt x="293" y="395"/>
                </a:cubicBezTo>
                <a:cubicBezTo>
                  <a:pt x="292" y="396"/>
                  <a:pt x="293" y="397"/>
                  <a:pt x="294" y="397"/>
                </a:cubicBezTo>
                <a:close/>
                <a:moveTo>
                  <a:pt x="337" y="343"/>
                </a:moveTo>
                <a:cubicBezTo>
                  <a:pt x="336" y="343"/>
                  <a:pt x="335" y="350"/>
                  <a:pt x="337" y="350"/>
                </a:cubicBezTo>
                <a:cubicBezTo>
                  <a:pt x="338" y="351"/>
                  <a:pt x="339" y="346"/>
                  <a:pt x="338" y="346"/>
                </a:cubicBezTo>
                <a:cubicBezTo>
                  <a:pt x="338" y="345"/>
                  <a:pt x="338" y="343"/>
                  <a:pt x="337" y="343"/>
                </a:cubicBezTo>
                <a:close/>
                <a:moveTo>
                  <a:pt x="228" y="279"/>
                </a:moveTo>
                <a:cubicBezTo>
                  <a:pt x="229" y="279"/>
                  <a:pt x="230" y="278"/>
                  <a:pt x="230" y="278"/>
                </a:cubicBezTo>
                <a:cubicBezTo>
                  <a:pt x="231" y="277"/>
                  <a:pt x="232" y="277"/>
                  <a:pt x="232" y="276"/>
                </a:cubicBezTo>
                <a:cubicBezTo>
                  <a:pt x="232" y="274"/>
                  <a:pt x="232" y="273"/>
                  <a:pt x="232" y="273"/>
                </a:cubicBezTo>
                <a:cubicBezTo>
                  <a:pt x="231" y="272"/>
                  <a:pt x="230" y="272"/>
                  <a:pt x="230" y="272"/>
                </a:cubicBezTo>
                <a:cubicBezTo>
                  <a:pt x="229" y="272"/>
                  <a:pt x="229" y="274"/>
                  <a:pt x="228" y="274"/>
                </a:cubicBezTo>
                <a:cubicBezTo>
                  <a:pt x="228" y="274"/>
                  <a:pt x="227" y="274"/>
                  <a:pt x="227" y="275"/>
                </a:cubicBezTo>
                <a:cubicBezTo>
                  <a:pt x="227" y="276"/>
                  <a:pt x="228" y="276"/>
                  <a:pt x="227" y="277"/>
                </a:cubicBezTo>
                <a:cubicBezTo>
                  <a:pt x="226" y="277"/>
                  <a:pt x="227" y="279"/>
                  <a:pt x="228" y="279"/>
                </a:cubicBezTo>
                <a:close/>
                <a:moveTo>
                  <a:pt x="243" y="297"/>
                </a:moveTo>
                <a:cubicBezTo>
                  <a:pt x="243" y="296"/>
                  <a:pt x="243" y="295"/>
                  <a:pt x="242" y="296"/>
                </a:cubicBezTo>
                <a:cubicBezTo>
                  <a:pt x="242" y="297"/>
                  <a:pt x="243" y="297"/>
                  <a:pt x="243" y="297"/>
                </a:cubicBezTo>
                <a:close/>
                <a:moveTo>
                  <a:pt x="37" y="265"/>
                </a:moveTo>
                <a:cubicBezTo>
                  <a:pt x="36" y="265"/>
                  <a:pt x="37" y="265"/>
                  <a:pt x="36" y="265"/>
                </a:cubicBezTo>
                <a:cubicBezTo>
                  <a:pt x="35" y="266"/>
                  <a:pt x="37" y="266"/>
                  <a:pt x="37" y="266"/>
                </a:cubicBezTo>
                <a:cubicBezTo>
                  <a:pt x="37" y="266"/>
                  <a:pt x="38" y="265"/>
                  <a:pt x="37" y="265"/>
                </a:cubicBezTo>
                <a:close/>
                <a:moveTo>
                  <a:pt x="35" y="276"/>
                </a:moveTo>
                <a:cubicBezTo>
                  <a:pt x="34" y="276"/>
                  <a:pt x="33" y="277"/>
                  <a:pt x="34" y="277"/>
                </a:cubicBezTo>
                <a:cubicBezTo>
                  <a:pt x="35" y="277"/>
                  <a:pt x="37" y="277"/>
                  <a:pt x="37" y="277"/>
                </a:cubicBezTo>
                <a:cubicBezTo>
                  <a:pt x="37" y="276"/>
                  <a:pt x="37" y="274"/>
                  <a:pt x="37" y="274"/>
                </a:cubicBezTo>
                <a:cubicBezTo>
                  <a:pt x="36" y="273"/>
                  <a:pt x="36" y="276"/>
                  <a:pt x="35" y="276"/>
                </a:cubicBezTo>
                <a:close/>
                <a:moveTo>
                  <a:pt x="90" y="241"/>
                </a:moveTo>
                <a:cubicBezTo>
                  <a:pt x="90" y="241"/>
                  <a:pt x="91" y="241"/>
                  <a:pt x="92" y="241"/>
                </a:cubicBezTo>
                <a:cubicBezTo>
                  <a:pt x="93" y="241"/>
                  <a:pt x="94" y="241"/>
                  <a:pt x="95" y="241"/>
                </a:cubicBezTo>
                <a:cubicBezTo>
                  <a:pt x="95" y="241"/>
                  <a:pt x="97" y="240"/>
                  <a:pt x="97" y="241"/>
                </a:cubicBezTo>
                <a:cubicBezTo>
                  <a:pt x="97" y="242"/>
                  <a:pt x="98" y="243"/>
                  <a:pt x="98" y="243"/>
                </a:cubicBezTo>
                <a:cubicBezTo>
                  <a:pt x="99" y="243"/>
                  <a:pt x="100" y="242"/>
                  <a:pt x="100" y="242"/>
                </a:cubicBezTo>
                <a:cubicBezTo>
                  <a:pt x="101" y="242"/>
                  <a:pt x="101" y="243"/>
                  <a:pt x="101" y="244"/>
                </a:cubicBezTo>
                <a:cubicBezTo>
                  <a:pt x="102" y="244"/>
                  <a:pt x="103" y="244"/>
                  <a:pt x="104" y="244"/>
                </a:cubicBezTo>
                <a:cubicBezTo>
                  <a:pt x="104" y="243"/>
                  <a:pt x="106" y="243"/>
                  <a:pt x="107" y="244"/>
                </a:cubicBezTo>
                <a:cubicBezTo>
                  <a:pt x="108" y="244"/>
                  <a:pt x="110" y="244"/>
                  <a:pt x="110" y="244"/>
                </a:cubicBezTo>
                <a:cubicBezTo>
                  <a:pt x="110" y="243"/>
                  <a:pt x="111" y="243"/>
                  <a:pt x="111" y="243"/>
                </a:cubicBezTo>
                <a:cubicBezTo>
                  <a:pt x="111" y="242"/>
                  <a:pt x="111" y="241"/>
                  <a:pt x="111" y="241"/>
                </a:cubicBezTo>
                <a:cubicBezTo>
                  <a:pt x="111" y="241"/>
                  <a:pt x="111" y="240"/>
                  <a:pt x="110" y="240"/>
                </a:cubicBezTo>
                <a:cubicBezTo>
                  <a:pt x="109" y="240"/>
                  <a:pt x="109" y="241"/>
                  <a:pt x="109" y="241"/>
                </a:cubicBezTo>
                <a:cubicBezTo>
                  <a:pt x="108" y="240"/>
                  <a:pt x="108" y="239"/>
                  <a:pt x="107" y="239"/>
                </a:cubicBezTo>
                <a:cubicBezTo>
                  <a:pt x="106" y="239"/>
                  <a:pt x="106" y="240"/>
                  <a:pt x="105" y="241"/>
                </a:cubicBezTo>
                <a:cubicBezTo>
                  <a:pt x="105" y="241"/>
                  <a:pt x="104" y="241"/>
                  <a:pt x="104" y="241"/>
                </a:cubicBezTo>
                <a:cubicBezTo>
                  <a:pt x="104" y="241"/>
                  <a:pt x="102" y="240"/>
                  <a:pt x="102" y="240"/>
                </a:cubicBezTo>
                <a:cubicBezTo>
                  <a:pt x="102" y="240"/>
                  <a:pt x="99" y="240"/>
                  <a:pt x="99" y="239"/>
                </a:cubicBezTo>
                <a:cubicBezTo>
                  <a:pt x="98" y="239"/>
                  <a:pt x="98" y="238"/>
                  <a:pt x="96" y="238"/>
                </a:cubicBezTo>
                <a:cubicBezTo>
                  <a:pt x="95" y="238"/>
                  <a:pt x="92" y="239"/>
                  <a:pt x="92" y="239"/>
                </a:cubicBezTo>
                <a:cubicBezTo>
                  <a:pt x="91" y="239"/>
                  <a:pt x="92" y="240"/>
                  <a:pt x="92" y="240"/>
                </a:cubicBezTo>
                <a:cubicBezTo>
                  <a:pt x="91" y="240"/>
                  <a:pt x="91" y="240"/>
                  <a:pt x="90" y="241"/>
                </a:cubicBezTo>
                <a:close/>
                <a:moveTo>
                  <a:pt x="177" y="225"/>
                </a:moveTo>
                <a:cubicBezTo>
                  <a:pt x="177" y="225"/>
                  <a:pt x="177" y="223"/>
                  <a:pt x="176" y="224"/>
                </a:cubicBezTo>
                <a:cubicBezTo>
                  <a:pt x="175" y="224"/>
                  <a:pt x="176" y="226"/>
                  <a:pt x="175" y="227"/>
                </a:cubicBezTo>
                <a:cubicBezTo>
                  <a:pt x="174" y="229"/>
                  <a:pt x="172" y="228"/>
                  <a:pt x="171" y="228"/>
                </a:cubicBezTo>
                <a:cubicBezTo>
                  <a:pt x="171" y="228"/>
                  <a:pt x="170" y="227"/>
                  <a:pt x="168" y="227"/>
                </a:cubicBezTo>
                <a:cubicBezTo>
                  <a:pt x="165" y="228"/>
                  <a:pt x="162" y="229"/>
                  <a:pt x="163" y="230"/>
                </a:cubicBezTo>
                <a:cubicBezTo>
                  <a:pt x="164" y="231"/>
                  <a:pt x="162" y="231"/>
                  <a:pt x="161" y="231"/>
                </a:cubicBezTo>
                <a:cubicBezTo>
                  <a:pt x="161" y="230"/>
                  <a:pt x="159" y="231"/>
                  <a:pt x="159" y="232"/>
                </a:cubicBezTo>
                <a:cubicBezTo>
                  <a:pt x="159" y="233"/>
                  <a:pt x="159" y="235"/>
                  <a:pt x="158" y="234"/>
                </a:cubicBezTo>
                <a:cubicBezTo>
                  <a:pt x="157" y="234"/>
                  <a:pt x="156" y="235"/>
                  <a:pt x="156" y="236"/>
                </a:cubicBezTo>
                <a:cubicBezTo>
                  <a:pt x="156" y="237"/>
                  <a:pt x="153" y="237"/>
                  <a:pt x="153" y="237"/>
                </a:cubicBezTo>
                <a:cubicBezTo>
                  <a:pt x="153" y="237"/>
                  <a:pt x="150" y="237"/>
                  <a:pt x="151" y="238"/>
                </a:cubicBezTo>
                <a:cubicBezTo>
                  <a:pt x="152" y="239"/>
                  <a:pt x="152" y="239"/>
                  <a:pt x="153" y="239"/>
                </a:cubicBezTo>
                <a:cubicBezTo>
                  <a:pt x="154" y="239"/>
                  <a:pt x="155" y="241"/>
                  <a:pt x="155" y="241"/>
                </a:cubicBezTo>
                <a:cubicBezTo>
                  <a:pt x="156" y="242"/>
                  <a:pt x="157" y="241"/>
                  <a:pt x="157" y="241"/>
                </a:cubicBezTo>
                <a:cubicBezTo>
                  <a:pt x="157" y="240"/>
                  <a:pt x="158" y="238"/>
                  <a:pt x="158" y="238"/>
                </a:cubicBezTo>
                <a:cubicBezTo>
                  <a:pt x="158" y="238"/>
                  <a:pt x="158" y="240"/>
                  <a:pt x="158" y="241"/>
                </a:cubicBezTo>
                <a:cubicBezTo>
                  <a:pt x="159" y="241"/>
                  <a:pt x="161" y="240"/>
                  <a:pt x="162" y="240"/>
                </a:cubicBezTo>
                <a:cubicBezTo>
                  <a:pt x="162" y="240"/>
                  <a:pt x="165" y="241"/>
                  <a:pt x="166" y="241"/>
                </a:cubicBezTo>
                <a:cubicBezTo>
                  <a:pt x="167" y="242"/>
                  <a:pt x="169" y="242"/>
                  <a:pt x="169" y="243"/>
                </a:cubicBezTo>
                <a:cubicBezTo>
                  <a:pt x="170" y="245"/>
                  <a:pt x="170" y="249"/>
                  <a:pt x="170" y="249"/>
                </a:cubicBezTo>
                <a:cubicBezTo>
                  <a:pt x="170" y="249"/>
                  <a:pt x="172" y="248"/>
                  <a:pt x="172" y="247"/>
                </a:cubicBezTo>
                <a:cubicBezTo>
                  <a:pt x="172" y="247"/>
                  <a:pt x="173" y="247"/>
                  <a:pt x="174" y="248"/>
                </a:cubicBezTo>
                <a:cubicBezTo>
                  <a:pt x="174" y="248"/>
                  <a:pt x="175" y="250"/>
                  <a:pt x="175" y="250"/>
                </a:cubicBezTo>
                <a:cubicBezTo>
                  <a:pt x="175" y="251"/>
                  <a:pt x="175" y="252"/>
                  <a:pt x="175" y="251"/>
                </a:cubicBezTo>
                <a:cubicBezTo>
                  <a:pt x="174" y="251"/>
                  <a:pt x="174" y="251"/>
                  <a:pt x="174" y="251"/>
                </a:cubicBezTo>
                <a:cubicBezTo>
                  <a:pt x="174" y="250"/>
                  <a:pt x="174" y="248"/>
                  <a:pt x="174" y="248"/>
                </a:cubicBezTo>
                <a:cubicBezTo>
                  <a:pt x="173" y="248"/>
                  <a:pt x="173" y="248"/>
                  <a:pt x="173" y="248"/>
                </a:cubicBezTo>
                <a:cubicBezTo>
                  <a:pt x="173" y="248"/>
                  <a:pt x="172" y="248"/>
                  <a:pt x="171" y="249"/>
                </a:cubicBezTo>
                <a:cubicBezTo>
                  <a:pt x="170" y="251"/>
                  <a:pt x="171" y="252"/>
                  <a:pt x="171" y="252"/>
                </a:cubicBezTo>
                <a:cubicBezTo>
                  <a:pt x="172" y="252"/>
                  <a:pt x="173" y="252"/>
                  <a:pt x="173" y="252"/>
                </a:cubicBezTo>
                <a:cubicBezTo>
                  <a:pt x="173" y="253"/>
                  <a:pt x="172" y="254"/>
                  <a:pt x="172" y="254"/>
                </a:cubicBezTo>
                <a:cubicBezTo>
                  <a:pt x="172" y="255"/>
                  <a:pt x="173" y="257"/>
                  <a:pt x="173" y="257"/>
                </a:cubicBezTo>
                <a:cubicBezTo>
                  <a:pt x="173" y="258"/>
                  <a:pt x="175" y="258"/>
                  <a:pt x="175" y="258"/>
                </a:cubicBezTo>
                <a:cubicBezTo>
                  <a:pt x="175" y="258"/>
                  <a:pt x="174" y="259"/>
                  <a:pt x="174" y="259"/>
                </a:cubicBezTo>
                <a:cubicBezTo>
                  <a:pt x="175" y="260"/>
                  <a:pt x="175" y="261"/>
                  <a:pt x="176" y="262"/>
                </a:cubicBezTo>
                <a:cubicBezTo>
                  <a:pt x="177" y="262"/>
                  <a:pt x="179" y="264"/>
                  <a:pt x="179" y="264"/>
                </a:cubicBezTo>
                <a:cubicBezTo>
                  <a:pt x="179" y="265"/>
                  <a:pt x="181" y="264"/>
                  <a:pt x="181" y="264"/>
                </a:cubicBezTo>
                <a:cubicBezTo>
                  <a:pt x="181" y="264"/>
                  <a:pt x="181" y="265"/>
                  <a:pt x="182" y="266"/>
                </a:cubicBezTo>
                <a:cubicBezTo>
                  <a:pt x="183" y="266"/>
                  <a:pt x="183" y="265"/>
                  <a:pt x="184" y="265"/>
                </a:cubicBezTo>
                <a:cubicBezTo>
                  <a:pt x="185" y="264"/>
                  <a:pt x="185" y="263"/>
                  <a:pt x="185" y="262"/>
                </a:cubicBezTo>
                <a:cubicBezTo>
                  <a:pt x="185" y="261"/>
                  <a:pt x="185" y="261"/>
                  <a:pt x="185" y="261"/>
                </a:cubicBezTo>
                <a:cubicBezTo>
                  <a:pt x="186" y="261"/>
                  <a:pt x="187" y="261"/>
                  <a:pt x="187" y="260"/>
                </a:cubicBezTo>
                <a:cubicBezTo>
                  <a:pt x="187" y="259"/>
                  <a:pt x="186" y="258"/>
                  <a:pt x="187" y="258"/>
                </a:cubicBezTo>
                <a:cubicBezTo>
                  <a:pt x="188" y="257"/>
                  <a:pt x="189" y="256"/>
                  <a:pt x="190" y="256"/>
                </a:cubicBezTo>
                <a:cubicBezTo>
                  <a:pt x="191" y="256"/>
                  <a:pt x="193" y="257"/>
                  <a:pt x="193" y="256"/>
                </a:cubicBezTo>
                <a:cubicBezTo>
                  <a:pt x="194" y="256"/>
                  <a:pt x="195" y="253"/>
                  <a:pt x="195" y="253"/>
                </a:cubicBezTo>
                <a:cubicBezTo>
                  <a:pt x="196" y="253"/>
                  <a:pt x="198" y="253"/>
                  <a:pt x="199" y="253"/>
                </a:cubicBezTo>
                <a:cubicBezTo>
                  <a:pt x="201" y="253"/>
                  <a:pt x="203" y="251"/>
                  <a:pt x="203" y="251"/>
                </a:cubicBezTo>
                <a:cubicBezTo>
                  <a:pt x="204" y="252"/>
                  <a:pt x="205" y="252"/>
                  <a:pt x="205" y="251"/>
                </a:cubicBezTo>
                <a:cubicBezTo>
                  <a:pt x="204" y="251"/>
                  <a:pt x="204" y="249"/>
                  <a:pt x="203" y="249"/>
                </a:cubicBezTo>
                <a:cubicBezTo>
                  <a:pt x="202" y="249"/>
                  <a:pt x="202" y="247"/>
                  <a:pt x="202" y="247"/>
                </a:cubicBezTo>
                <a:cubicBezTo>
                  <a:pt x="202" y="247"/>
                  <a:pt x="205" y="248"/>
                  <a:pt x="205" y="249"/>
                </a:cubicBezTo>
                <a:cubicBezTo>
                  <a:pt x="204" y="249"/>
                  <a:pt x="205" y="251"/>
                  <a:pt x="206" y="250"/>
                </a:cubicBezTo>
                <a:cubicBezTo>
                  <a:pt x="207" y="250"/>
                  <a:pt x="207" y="249"/>
                  <a:pt x="207" y="248"/>
                </a:cubicBezTo>
                <a:cubicBezTo>
                  <a:pt x="207" y="248"/>
                  <a:pt x="207" y="247"/>
                  <a:pt x="206" y="246"/>
                </a:cubicBezTo>
                <a:cubicBezTo>
                  <a:pt x="206" y="246"/>
                  <a:pt x="205" y="244"/>
                  <a:pt x="207" y="244"/>
                </a:cubicBezTo>
                <a:cubicBezTo>
                  <a:pt x="208" y="243"/>
                  <a:pt x="211" y="245"/>
                  <a:pt x="211" y="244"/>
                </a:cubicBezTo>
                <a:cubicBezTo>
                  <a:pt x="210" y="243"/>
                  <a:pt x="211" y="241"/>
                  <a:pt x="211" y="240"/>
                </a:cubicBezTo>
                <a:cubicBezTo>
                  <a:pt x="211" y="240"/>
                  <a:pt x="212" y="239"/>
                  <a:pt x="212" y="239"/>
                </a:cubicBezTo>
                <a:cubicBezTo>
                  <a:pt x="211" y="239"/>
                  <a:pt x="211" y="239"/>
                  <a:pt x="210" y="238"/>
                </a:cubicBezTo>
                <a:cubicBezTo>
                  <a:pt x="210" y="237"/>
                  <a:pt x="211" y="236"/>
                  <a:pt x="211" y="235"/>
                </a:cubicBezTo>
                <a:cubicBezTo>
                  <a:pt x="212" y="235"/>
                  <a:pt x="214" y="231"/>
                  <a:pt x="216" y="231"/>
                </a:cubicBezTo>
                <a:cubicBezTo>
                  <a:pt x="217" y="230"/>
                  <a:pt x="218" y="228"/>
                  <a:pt x="217" y="228"/>
                </a:cubicBezTo>
                <a:cubicBezTo>
                  <a:pt x="216" y="227"/>
                  <a:pt x="214" y="226"/>
                  <a:pt x="213" y="228"/>
                </a:cubicBezTo>
                <a:cubicBezTo>
                  <a:pt x="211" y="229"/>
                  <a:pt x="211" y="231"/>
                  <a:pt x="209" y="230"/>
                </a:cubicBezTo>
                <a:cubicBezTo>
                  <a:pt x="208" y="230"/>
                  <a:pt x="207" y="227"/>
                  <a:pt x="207" y="226"/>
                </a:cubicBezTo>
                <a:cubicBezTo>
                  <a:pt x="205" y="224"/>
                  <a:pt x="206" y="221"/>
                  <a:pt x="205" y="221"/>
                </a:cubicBezTo>
                <a:cubicBezTo>
                  <a:pt x="203" y="222"/>
                  <a:pt x="203" y="222"/>
                  <a:pt x="203" y="222"/>
                </a:cubicBezTo>
                <a:cubicBezTo>
                  <a:pt x="203" y="222"/>
                  <a:pt x="202" y="221"/>
                  <a:pt x="201" y="222"/>
                </a:cubicBezTo>
                <a:cubicBezTo>
                  <a:pt x="200" y="222"/>
                  <a:pt x="199" y="223"/>
                  <a:pt x="198" y="223"/>
                </a:cubicBezTo>
                <a:cubicBezTo>
                  <a:pt x="197" y="222"/>
                  <a:pt x="196" y="223"/>
                  <a:pt x="195" y="223"/>
                </a:cubicBezTo>
                <a:cubicBezTo>
                  <a:pt x="192" y="224"/>
                  <a:pt x="190" y="223"/>
                  <a:pt x="189" y="223"/>
                </a:cubicBezTo>
                <a:cubicBezTo>
                  <a:pt x="189" y="223"/>
                  <a:pt x="191" y="223"/>
                  <a:pt x="193" y="223"/>
                </a:cubicBezTo>
                <a:cubicBezTo>
                  <a:pt x="195" y="223"/>
                  <a:pt x="197" y="222"/>
                  <a:pt x="199" y="222"/>
                </a:cubicBezTo>
                <a:cubicBezTo>
                  <a:pt x="200" y="221"/>
                  <a:pt x="199" y="221"/>
                  <a:pt x="198" y="221"/>
                </a:cubicBezTo>
                <a:cubicBezTo>
                  <a:pt x="197" y="220"/>
                  <a:pt x="194" y="220"/>
                  <a:pt x="192" y="220"/>
                </a:cubicBezTo>
                <a:cubicBezTo>
                  <a:pt x="191" y="219"/>
                  <a:pt x="190" y="220"/>
                  <a:pt x="188" y="220"/>
                </a:cubicBezTo>
                <a:cubicBezTo>
                  <a:pt x="187" y="220"/>
                  <a:pt x="184" y="220"/>
                  <a:pt x="183" y="221"/>
                </a:cubicBezTo>
                <a:cubicBezTo>
                  <a:pt x="181" y="222"/>
                  <a:pt x="180" y="222"/>
                  <a:pt x="180" y="222"/>
                </a:cubicBezTo>
                <a:cubicBezTo>
                  <a:pt x="179" y="224"/>
                  <a:pt x="178" y="226"/>
                  <a:pt x="177" y="225"/>
                </a:cubicBezTo>
                <a:close/>
                <a:moveTo>
                  <a:pt x="196" y="373"/>
                </a:moveTo>
                <a:cubicBezTo>
                  <a:pt x="196" y="372"/>
                  <a:pt x="197" y="370"/>
                  <a:pt x="197" y="368"/>
                </a:cubicBezTo>
                <a:cubicBezTo>
                  <a:pt x="197" y="367"/>
                  <a:pt x="196" y="366"/>
                  <a:pt x="195" y="365"/>
                </a:cubicBezTo>
                <a:cubicBezTo>
                  <a:pt x="195" y="365"/>
                  <a:pt x="193" y="365"/>
                  <a:pt x="192" y="364"/>
                </a:cubicBezTo>
                <a:cubicBezTo>
                  <a:pt x="192" y="363"/>
                  <a:pt x="190" y="361"/>
                  <a:pt x="189" y="362"/>
                </a:cubicBezTo>
                <a:cubicBezTo>
                  <a:pt x="189" y="362"/>
                  <a:pt x="188" y="362"/>
                  <a:pt x="187" y="362"/>
                </a:cubicBezTo>
                <a:cubicBezTo>
                  <a:pt x="186" y="361"/>
                  <a:pt x="185" y="360"/>
                  <a:pt x="184" y="360"/>
                </a:cubicBezTo>
                <a:cubicBezTo>
                  <a:pt x="184" y="359"/>
                  <a:pt x="182" y="359"/>
                  <a:pt x="182" y="359"/>
                </a:cubicBezTo>
                <a:cubicBezTo>
                  <a:pt x="181" y="359"/>
                  <a:pt x="181" y="358"/>
                  <a:pt x="180" y="360"/>
                </a:cubicBezTo>
                <a:cubicBezTo>
                  <a:pt x="179" y="361"/>
                  <a:pt x="180" y="362"/>
                  <a:pt x="179" y="362"/>
                </a:cubicBezTo>
                <a:cubicBezTo>
                  <a:pt x="177" y="361"/>
                  <a:pt x="179" y="361"/>
                  <a:pt x="180" y="360"/>
                </a:cubicBezTo>
                <a:cubicBezTo>
                  <a:pt x="181" y="358"/>
                  <a:pt x="180" y="357"/>
                  <a:pt x="179" y="358"/>
                </a:cubicBezTo>
                <a:cubicBezTo>
                  <a:pt x="178" y="358"/>
                  <a:pt x="178" y="359"/>
                  <a:pt x="177" y="359"/>
                </a:cubicBezTo>
                <a:cubicBezTo>
                  <a:pt x="175" y="360"/>
                  <a:pt x="175" y="358"/>
                  <a:pt x="176" y="358"/>
                </a:cubicBezTo>
                <a:cubicBezTo>
                  <a:pt x="177" y="358"/>
                  <a:pt x="179" y="357"/>
                  <a:pt x="179" y="356"/>
                </a:cubicBezTo>
                <a:cubicBezTo>
                  <a:pt x="179" y="355"/>
                  <a:pt x="179" y="354"/>
                  <a:pt x="178" y="354"/>
                </a:cubicBezTo>
                <a:cubicBezTo>
                  <a:pt x="177" y="354"/>
                  <a:pt x="177" y="353"/>
                  <a:pt x="176" y="351"/>
                </a:cubicBezTo>
                <a:cubicBezTo>
                  <a:pt x="175" y="349"/>
                  <a:pt x="173" y="347"/>
                  <a:pt x="172" y="348"/>
                </a:cubicBezTo>
                <a:cubicBezTo>
                  <a:pt x="171" y="348"/>
                  <a:pt x="170" y="349"/>
                  <a:pt x="169" y="348"/>
                </a:cubicBezTo>
                <a:cubicBezTo>
                  <a:pt x="169" y="346"/>
                  <a:pt x="168" y="346"/>
                  <a:pt x="168" y="345"/>
                </a:cubicBezTo>
                <a:cubicBezTo>
                  <a:pt x="167" y="344"/>
                  <a:pt x="166" y="345"/>
                  <a:pt x="166" y="345"/>
                </a:cubicBezTo>
                <a:cubicBezTo>
                  <a:pt x="165" y="344"/>
                  <a:pt x="165" y="344"/>
                  <a:pt x="165" y="344"/>
                </a:cubicBezTo>
                <a:cubicBezTo>
                  <a:pt x="165" y="344"/>
                  <a:pt x="164" y="345"/>
                  <a:pt x="165" y="344"/>
                </a:cubicBezTo>
                <a:cubicBezTo>
                  <a:pt x="166" y="343"/>
                  <a:pt x="166" y="340"/>
                  <a:pt x="166" y="340"/>
                </a:cubicBezTo>
                <a:cubicBezTo>
                  <a:pt x="165" y="341"/>
                  <a:pt x="165" y="342"/>
                  <a:pt x="164" y="342"/>
                </a:cubicBezTo>
                <a:cubicBezTo>
                  <a:pt x="164" y="342"/>
                  <a:pt x="164" y="342"/>
                  <a:pt x="163" y="341"/>
                </a:cubicBezTo>
                <a:cubicBezTo>
                  <a:pt x="162" y="340"/>
                  <a:pt x="160" y="341"/>
                  <a:pt x="160" y="342"/>
                </a:cubicBezTo>
                <a:cubicBezTo>
                  <a:pt x="160" y="342"/>
                  <a:pt x="160" y="343"/>
                  <a:pt x="160" y="343"/>
                </a:cubicBezTo>
                <a:cubicBezTo>
                  <a:pt x="160" y="343"/>
                  <a:pt x="160" y="342"/>
                  <a:pt x="159" y="342"/>
                </a:cubicBezTo>
                <a:cubicBezTo>
                  <a:pt x="159" y="341"/>
                  <a:pt x="158" y="341"/>
                  <a:pt x="157" y="341"/>
                </a:cubicBezTo>
                <a:cubicBezTo>
                  <a:pt x="156" y="342"/>
                  <a:pt x="156" y="340"/>
                  <a:pt x="155" y="340"/>
                </a:cubicBezTo>
                <a:cubicBezTo>
                  <a:pt x="155" y="340"/>
                  <a:pt x="154" y="340"/>
                  <a:pt x="153" y="341"/>
                </a:cubicBezTo>
                <a:cubicBezTo>
                  <a:pt x="153" y="343"/>
                  <a:pt x="153" y="344"/>
                  <a:pt x="152" y="344"/>
                </a:cubicBezTo>
                <a:cubicBezTo>
                  <a:pt x="152" y="344"/>
                  <a:pt x="152" y="342"/>
                  <a:pt x="152" y="341"/>
                </a:cubicBezTo>
                <a:cubicBezTo>
                  <a:pt x="152" y="340"/>
                  <a:pt x="153" y="339"/>
                  <a:pt x="152" y="339"/>
                </a:cubicBezTo>
                <a:cubicBezTo>
                  <a:pt x="152" y="338"/>
                  <a:pt x="150" y="340"/>
                  <a:pt x="150" y="340"/>
                </a:cubicBezTo>
                <a:cubicBezTo>
                  <a:pt x="149" y="340"/>
                  <a:pt x="148" y="341"/>
                  <a:pt x="148" y="342"/>
                </a:cubicBezTo>
                <a:cubicBezTo>
                  <a:pt x="147" y="343"/>
                  <a:pt x="147" y="344"/>
                  <a:pt x="146" y="344"/>
                </a:cubicBezTo>
                <a:cubicBezTo>
                  <a:pt x="145" y="345"/>
                  <a:pt x="145" y="344"/>
                  <a:pt x="145" y="344"/>
                </a:cubicBezTo>
                <a:cubicBezTo>
                  <a:pt x="145" y="343"/>
                  <a:pt x="143" y="342"/>
                  <a:pt x="143" y="343"/>
                </a:cubicBezTo>
                <a:cubicBezTo>
                  <a:pt x="142" y="343"/>
                  <a:pt x="141" y="343"/>
                  <a:pt x="141" y="344"/>
                </a:cubicBezTo>
                <a:cubicBezTo>
                  <a:pt x="140" y="344"/>
                  <a:pt x="139" y="343"/>
                  <a:pt x="139" y="343"/>
                </a:cubicBezTo>
                <a:cubicBezTo>
                  <a:pt x="138" y="342"/>
                  <a:pt x="138" y="342"/>
                  <a:pt x="138" y="340"/>
                </a:cubicBezTo>
                <a:cubicBezTo>
                  <a:pt x="138" y="339"/>
                  <a:pt x="138" y="337"/>
                  <a:pt x="138" y="336"/>
                </a:cubicBezTo>
                <a:cubicBezTo>
                  <a:pt x="139" y="335"/>
                  <a:pt x="137" y="333"/>
                  <a:pt x="136" y="333"/>
                </a:cubicBezTo>
                <a:cubicBezTo>
                  <a:pt x="135" y="333"/>
                  <a:pt x="135" y="334"/>
                  <a:pt x="134" y="334"/>
                </a:cubicBezTo>
                <a:cubicBezTo>
                  <a:pt x="133" y="334"/>
                  <a:pt x="134" y="333"/>
                  <a:pt x="132" y="333"/>
                </a:cubicBezTo>
                <a:cubicBezTo>
                  <a:pt x="131" y="333"/>
                  <a:pt x="132" y="333"/>
                  <a:pt x="132" y="332"/>
                </a:cubicBezTo>
                <a:cubicBezTo>
                  <a:pt x="133" y="331"/>
                  <a:pt x="132" y="329"/>
                  <a:pt x="133" y="328"/>
                </a:cubicBezTo>
                <a:cubicBezTo>
                  <a:pt x="134" y="327"/>
                  <a:pt x="134" y="325"/>
                  <a:pt x="133" y="325"/>
                </a:cubicBezTo>
                <a:cubicBezTo>
                  <a:pt x="132" y="324"/>
                  <a:pt x="131" y="325"/>
                  <a:pt x="130" y="325"/>
                </a:cubicBezTo>
                <a:cubicBezTo>
                  <a:pt x="129" y="325"/>
                  <a:pt x="128" y="326"/>
                  <a:pt x="129" y="327"/>
                </a:cubicBezTo>
                <a:cubicBezTo>
                  <a:pt x="129" y="328"/>
                  <a:pt x="128" y="329"/>
                  <a:pt x="128" y="329"/>
                </a:cubicBezTo>
                <a:cubicBezTo>
                  <a:pt x="128" y="329"/>
                  <a:pt x="127" y="328"/>
                  <a:pt x="126" y="329"/>
                </a:cubicBezTo>
                <a:cubicBezTo>
                  <a:pt x="125" y="330"/>
                  <a:pt x="125" y="330"/>
                  <a:pt x="123" y="328"/>
                </a:cubicBezTo>
                <a:cubicBezTo>
                  <a:pt x="122" y="327"/>
                  <a:pt x="121" y="326"/>
                  <a:pt x="121" y="324"/>
                </a:cubicBezTo>
                <a:cubicBezTo>
                  <a:pt x="121" y="322"/>
                  <a:pt x="121" y="321"/>
                  <a:pt x="121" y="320"/>
                </a:cubicBezTo>
                <a:cubicBezTo>
                  <a:pt x="121" y="318"/>
                  <a:pt x="121" y="317"/>
                  <a:pt x="121" y="316"/>
                </a:cubicBezTo>
                <a:cubicBezTo>
                  <a:pt x="120" y="316"/>
                  <a:pt x="121" y="315"/>
                  <a:pt x="122" y="315"/>
                </a:cubicBezTo>
                <a:cubicBezTo>
                  <a:pt x="123" y="314"/>
                  <a:pt x="124" y="313"/>
                  <a:pt x="124" y="313"/>
                </a:cubicBezTo>
                <a:cubicBezTo>
                  <a:pt x="124" y="312"/>
                  <a:pt x="125" y="312"/>
                  <a:pt x="127" y="312"/>
                </a:cubicBezTo>
                <a:cubicBezTo>
                  <a:pt x="128" y="312"/>
                  <a:pt x="128" y="312"/>
                  <a:pt x="129" y="313"/>
                </a:cubicBezTo>
                <a:cubicBezTo>
                  <a:pt x="130" y="314"/>
                  <a:pt x="130" y="313"/>
                  <a:pt x="130" y="312"/>
                </a:cubicBezTo>
                <a:cubicBezTo>
                  <a:pt x="130" y="312"/>
                  <a:pt x="131" y="312"/>
                  <a:pt x="132" y="312"/>
                </a:cubicBezTo>
                <a:cubicBezTo>
                  <a:pt x="134" y="312"/>
                  <a:pt x="135" y="311"/>
                  <a:pt x="135" y="311"/>
                </a:cubicBezTo>
                <a:cubicBezTo>
                  <a:pt x="136" y="311"/>
                  <a:pt x="136" y="313"/>
                  <a:pt x="137" y="312"/>
                </a:cubicBezTo>
                <a:cubicBezTo>
                  <a:pt x="138" y="312"/>
                  <a:pt x="138" y="311"/>
                  <a:pt x="138" y="313"/>
                </a:cubicBezTo>
                <a:cubicBezTo>
                  <a:pt x="138" y="314"/>
                  <a:pt x="139" y="317"/>
                  <a:pt x="140" y="317"/>
                </a:cubicBezTo>
                <a:cubicBezTo>
                  <a:pt x="141" y="317"/>
                  <a:pt x="140" y="319"/>
                  <a:pt x="141" y="319"/>
                </a:cubicBezTo>
                <a:cubicBezTo>
                  <a:pt x="142" y="319"/>
                  <a:pt x="142" y="317"/>
                  <a:pt x="142" y="316"/>
                </a:cubicBezTo>
                <a:cubicBezTo>
                  <a:pt x="142" y="315"/>
                  <a:pt x="141" y="312"/>
                  <a:pt x="141" y="311"/>
                </a:cubicBezTo>
                <a:cubicBezTo>
                  <a:pt x="140" y="311"/>
                  <a:pt x="141" y="309"/>
                  <a:pt x="142" y="308"/>
                </a:cubicBezTo>
                <a:cubicBezTo>
                  <a:pt x="143" y="308"/>
                  <a:pt x="145" y="305"/>
                  <a:pt x="145" y="305"/>
                </a:cubicBezTo>
                <a:cubicBezTo>
                  <a:pt x="146" y="304"/>
                  <a:pt x="148" y="304"/>
                  <a:pt x="148" y="302"/>
                </a:cubicBezTo>
                <a:cubicBezTo>
                  <a:pt x="147" y="301"/>
                  <a:pt x="147" y="300"/>
                  <a:pt x="147" y="300"/>
                </a:cubicBezTo>
                <a:cubicBezTo>
                  <a:pt x="147" y="299"/>
                  <a:pt x="147" y="299"/>
                  <a:pt x="147" y="300"/>
                </a:cubicBezTo>
                <a:cubicBezTo>
                  <a:pt x="148" y="300"/>
                  <a:pt x="149" y="299"/>
                  <a:pt x="149" y="298"/>
                </a:cubicBezTo>
                <a:cubicBezTo>
                  <a:pt x="148" y="297"/>
                  <a:pt x="148" y="297"/>
                  <a:pt x="149" y="297"/>
                </a:cubicBezTo>
                <a:cubicBezTo>
                  <a:pt x="150" y="297"/>
                  <a:pt x="150" y="296"/>
                  <a:pt x="150" y="295"/>
                </a:cubicBezTo>
                <a:cubicBezTo>
                  <a:pt x="149" y="295"/>
                  <a:pt x="151" y="294"/>
                  <a:pt x="151" y="295"/>
                </a:cubicBezTo>
                <a:cubicBezTo>
                  <a:pt x="152" y="295"/>
                  <a:pt x="154" y="295"/>
                  <a:pt x="155" y="295"/>
                </a:cubicBezTo>
                <a:cubicBezTo>
                  <a:pt x="155" y="294"/>
                  <a:pt x="154" y="293"/>
                  <a:pt x="154" y="292"/>
                </a:cubicBezTo>
                <a:cubicBezTo>
                  <a:pt x="154" y="291"/>
                  <a:pt x="155" y="290"/>
                  <a:pt x="155" y="290"/>
                </a:cubicBezTo>
                <a:cubicBezTo>
                  <a:pt x="156" y="290"/>
                  <a:pt x="157" y="290"/>
                  <a:pt x="157" y="289"/>
                </a:cubicBezTo>
                <a:cubicBezTo>
                  <a:pt x="157" y="289"/>
                  <a:pt x="158" y="288"/>
                  <a:pt x="158" y="289"/>
                </a:cubicBezTo>
                <a:cubicBezTo>
                  <a:pt x="159" y="290"/>
                  <a:pt x="158" y="291"/>
                  <a:pt x="159" y="291"/>
                </a:cubicBezTo>
                <a:cubicBezTo>
                  <a:pt x="160" y="291"/>
                  <a:pt x="161" y="290"/>
                  <a:pt x="161" y="290"/>
                </a:cubicBezTo>
                <a:cubicBezTo>
                  <a:pt x="162" y="290"/>
                  <a:pt x="164" y="289"/>
                  <a:pt x="164" y="289"/>
                </a:cubicBezTo>
                <a:cubicBezTo>
                  <a:pt x="165" y="289"/>
                  <a:pt x="167" y="289"/>
                  <a:pt x="167" y="288"/>
                </a:cubicBezTo>
                <a:cubicBezTo>
                  <a:pt x="166" y="287"/>
                  <a:pt x="166" y="286"/>
                  <a:pt x="166" y="286"/>
                </a:cubicBezTo>
                <a:cubicBezTo>
                  <a:pt x="165" y="285"/>
                  <a:pt x="165" y="286"/>
                  <a:pt x="165" y="286"/>
                </a:cubicBezTo>
                <a:cubicBezTo>
                  <a:pt x="164" y="287"/>
                  <a:pt x="164" y="287"/>
                  <a:pt x="163" y="287"/>
                </a:cubicBezTo>
                <a:cubicBezTo>
                  <a:pt x="163" y="286"/>
                  <a:pt x="164" y="285"/>
                  <a:pt x="163" y="285"/>
                </a:cubicBezTo>
                <a:cubicBezTo>
                  <a:pt x="162" y="286"/>
                  <a:pt x="162" y="286"/>
                  <a:pt x="162" y="286"/>
                </a:cubicBezTo>
                <a:cubicBezTo>
                  <a:pt x="161" y="286"/>
                  <a:pt x="161" y="285"/>
                  <a:pt x="161" y="285"/>
                </a:cubicBezTo>
                <a:cubicBezTo>
                  <a:pt x="161" y="285"/>
                  <a:pt x="162" y="284"/>
                  <a:pt x="161" y="283"/>
                </a:cubicBezTo>
                <a:cubicBezTo>
                  <a:pt x="160" y="282"/>
                  <a:pt x="159" y="282"/>
                  <a:pt x="158" y="283"/>
                </a:cubicBezTo>
                <a:cubicBezTo>
                  <a:pt x="157" y="283"/>
                  <a:pt x="157" y="283"/>
                  <a:pt x="156" y="283"/>
                </a:cubicBezTo>
                <a:cubicBezTo>
                  <a:pt x="155" y="284"/>
                  <a:pt x="154" y="284"/>
                  <a:pt x="154" y="284"/>
                </a:cubicBezTo>
                <a:cubicBezTo>
                  <a:pt x="154" y="284"/>
                  <a:pt x="155" y="282"/>
                  <a:pt x="155" y="281"/>
                </a:cubicBezTo>
                <a:cubicBezTo>
                  <a:pt x="156" y="281"/>
                  <a:pt x="158" y="281"/>
                  <a:pt x="159" y="280"/>
                </a:cubicBezTo>
                <a:cubicBezTo>
                  <a:pt x="159" y="279"/>
                  <a:pt x="161" y="281"/>
                  <a:pt x="161" y="281"/>
                </a:cubicBezTo>
                <a:cubicBezTo>
                  <a:pt x="161" y="281"/>
                  <a:pt x="162" y="280"/>
                  <a:pt x="162" y="280"/>
                </a:cubicBezTo>
                <a:cubicBezTo>
                  <a:pt x="162" y="281"/>
                  <a:pt x="162" y="283"/>
                  <a:pt x="162" y="283"/>
                </a:cubicBezTo>
                <a:cubicBezTo>
                  <a:pt x="163" y="283"/>
                  <a:pt x="165" y="282"/>
                  <a:pt x="164" y="281"/>
                </a:cubicBezTo>
                <a:cubicBezTo>
                  <a:pt x="163" y="281"/>
                  <a:pt x="164" y="280"/>
                  <a:pt x="165" y="280"/>
                </a:cubicBezTo>
                <a:cubicBezTo>
                  <a:pt x="166" y="279"/>
                  <a:pt x="167" y="280"/>
                  <a:pt x="168" y="280"/>
                </a:cubicBezTo>
                <a:cubicBezTo>
                  <a:pt x="168" y="279"/>
                  <a:pt x="168" y="278"/>
                  <a:pt x="169" y="278"/>
                </a:cubicBezTo>
                <a:cubicBezTo>
                  <a:pt x="170" y="278"/>
                  <a:pt x="170" y="279"/>
                  <a:pt x="169" y="280"/>
                </a:cubicBezTo>
                <a:cubicBezTo>
                  <a:pt x="168" y="281"/>
                  <a:pt x="168" y="283"/>
                  <a:pt x="168" y="283"/>
                </a:cubicBezTo>
                <a:cubicBezTo>
                  <a:pt x="167" y="284"/>
                  <a:pt x="167" y="285"/>
                  <a:pt x="168" y="285"/>
                </a:cubicBezTo>
                <a:cubicBezTo>
                  <a:pt x="169" y="284"/>
                  <a:pt x="170" y="285"/>
                  <a:pt x="170" y="284"/>
                </a:cubicBezTo>
                <a:cubicBezTo>
                  <a:pt x="171" y="284"/>
                  <a:pt x="172" y="285"/>
                  <a:pt x="172" y="285"/>
                </a:cubicBezTo>
                <a:cubicBezTo>
                  <a:pt x="172" y="285"/>
                  <a:pt x="173" y="285"/>
                  <a:pt x="173" y="285"/>
                </a:cubicBezTo>
                <a:cubicBezTo>
                  <a:pt x="173" y="285"/>
                  <a:pt x="174" y="284"/>
                  <a:pt x="174" y="285"/>
                </a:cubicBezTo>
                <a:cubicBezTo>
                  <a:pt x="175" y="286"/>
                  <a:pt x="175" y="285"/>
                  <a:pt x="175" y="284"/>
                </a:cubicBezTo>
                <a:cubicBezTo>
                  <a:pt x="174" y="283"/>
                  <a:pt x="174" y="283"/>
                  <a:pt x="174" y="282"/>
                </a:cubicBezTo>
                <a:cubicBezTo>
                  <a:pt x="173" y="281"/>
                  <a:pt x="173" y="281"/>
                  <a:pt x="172" y="281"/>
                </a:cubicBezTo>
                <a:cubicBezTo>
                  <a:pt x="171" y="281"/>
                  <a:pt x="171" y="281"/>
                  <a:pt x="171" y="280"/>
                </a:cubicBezTo>
                <a:cubicBezTo>
                  <a:pt x="170" y="280"/>
                  <a:pt x="170" y="281"/>
                  <a:pt x="170" y="280"/>
                </a:cubicBezTo>
                <a:cubicBezTo>
                  <a:pt x="171" y="279"/>
                  <a:pt x="171" y="279"/>
                  <a:pt x="171" y="278"/>
                </a:cubicBezTo>
                <a:cubicBezTo>
                  <a:pt x="171" y="277"/>
                  <a:pt x="173" y="276"/>
                  <a:pt x="171" y="275"/>
                </a:cubicBezTo>
                <a:cubicBezTo>
                  <a:pt x="170" y="275"/>
                  <a:pt x="170" y="275"/>
                  <a:pt x="169" y="274"/>
                </a:cubicBezTo>
                <a:cubicBezTo>
                  <a:pt x="169" y="273"/>
                  <a:pt x="168" y="272"/>
                  <a:pt x="167" y="272"/>
                </a:cubicBezTo>
                <a:cubicBezTo>
                  <a:pt x="167" y="272"/>
                  <a:pt x="165" y="272"/>
                  <a:pt x="165" y="272"/>
                </a:cubicBezTo>
                <a:cubicBezTo>
                  <a:pt x="165" y="271"/>
                  <a:pt x="164" y="269"/>
                  <a:pt x="164" y="268"/>
                </a:cubicBezTo>
                <a:cubicBezTo>
                  <a:pt x="163" y="268"/>
                  <a:pt x="161" y="265"/>
                  <a:pt x="161" y="265"/>
                </a:cubicBezTo>
                <a:cubicBezTo>
                  <a:pt x="161" y="264"/>
                  <a:pt x="160" y="264"/>
                  <a:pt x="159" y="266"/>
                </a:cubicBezTo>
                <a:cubicBezTo>
                  <a:pt x="158" y="268"/>
                  <a:pt x="157" y="268"/>
                  <a:pt x="157" y="267"/>
                </a:cubicBezTo>
                <a:cubicBezTo>
                  <a:pt x="156" y="267"/>
                  <a:pt x="155" y="267"/>
                  <a:pt x="154" y="266"/>
                </a:cubicBezTo>
                <a:cubicBezTo>
                  <a:pt x="154" y="265"/>
                  <a:pt x="156" y="265"/>
                  <a:pt x="156" y="264"/>
                </a:cubicBezTo>
                <a:cubicBezTo>
                  <a:pt x="155" y="264"/>
                  <a:pt x="154" y="263"/>
                  <a:pt x="153" y="263"/>
                </a:cubicBezTo>
                <a:cubicBezTo>
                  <a:pt x="152" y="263"/>
                  <a:pt x="151" y="262"/>
                  <a:pt x="149" y="262"/>
                </a:cubicBezTo>
                <a:cubicBezTo>
                  <a:pt x="148" y="261"/>
                  <a:pt x="146" y="262"/>
                  <a:pt x="145" y="262"/>
                </a:cubicBezTo>
                <a:cubicBezTo>
                  <a:pt x="145" y="262"/>
                  <a:pt x="145" y="263"/>
                  <a:pt x="145" y="264"/>
                </a:cubicBezTo>
                <a:cubicBezTo>
                  <a:pt x="144" y="266"/>
                  <a:pt x="145" y="266"/>
                  <a:pt x="144" y="266"/>
                </a:cubicBezTo>
                <a:cubicBezTo>
                  <a:pt x="144" y="266"/>
                  <a:pt x="143" y="267"/>
                  <a:pt x="144" y="267"/>
                </a:cubicBezTo>
                <a:cubicBezTo>
                  <a:pt x="145" y="268"/>
                  <a:pt x="146" y="270"/>
                  <a:pt x="146" y="270"/>
                </a:cubicBezTo>
                <a:cubicBezTo>
                  <a:pt x="146" y="270"/>
                  <a:pt x="146" y="271"/>
                  <a:pt x="145" y="272"/>
                </a:cubicBezTo>
                <a:cubicBezTo>
                  <a:pt x="145" y="272"/>
                  <a:pt x="144" y="273"/>
                  <a:pt x="144" y="272"/>
                </a:cubicBezTo>
                <a:cubicBezTo>
                  <a:pt x="143" y="271"/>
                  <a:pt x="142" y="271"/>
                  <a:pt x="142" y="272"/>
                </a:cubicBezTo>
                <a:cubicBezTo>
                  <a:pt x="143" y="273"/>
                  <a:pt x="143" y="273"/>
                  <a:pt x="143" y="274"/>
                </a:cubicBezTo>
                <a:cubicBezTo>
                  <a:pt x="143" y="275"/>
                  <a:pt x="144" y="277"/>
                  <a:pt x="144" y="278"/>
                </a:cubicBezTo>
                <a:cubicBezTo>
                  <a:pt x="143" y="278"/>
                  <a:pt x="142" y="278"/>
                  <a:pt x="142" y="278"/>
                </a:cubicBezTo>
                <a:cubicBezTo>
                  <a:pt x="141" y="278"/>
                  <a:pt x="141" y="277"/>
                  <a:pt x="141" y="277"/>
                </a:cubicBezTo>
                <a:cubicBezTo>
                  <a:pt x="142" y="276"/>
                  <a:pt x="141" y="274"/>
                  <a:pt x="141" y="274"/>
                </a:cubicBezTo>
                <a:cubicBezTo>
                  <a:pt x="141" y="274"/>
                  <a:pt x="140" y="277"/>
                  <a:pt x="140" y="275"/>
                </a:cubicBezTo>
                <a:cubicBezTo>
                  <a:pt x="140" y="274"/>
                  <a:pt x="139" y="274"/>
                  <a:pt x="139" y="273"/>
                </a:cubicBezTo>
                <a:cubicBezTo>
                  <a:pt x="139" y="272"/>
                  <a:pt x="138" y="271"/>
                  <a:pt x="138" y="271"/>
                </a:cubicBezTo>
                <a:cubicBezTo>
                  <a:pt x="137" y="271"/>
                  <a:pt x="136" y="272"/>
                  <a:pt x="134" y="271"/>
                </a:cubicBezTo>
                <a:cubicBezTo>
                  <a:pt x="132" y="271"/>
                  <a:pt x="132" y="271"/>
                  <a:pt x="130" y="270"/>
                </a:cubicBezTo>
                <a:cubicBezTo>
                  <a:pt x="129" y="269"/>
                  <a:pt x="128" y="269"/>
                  <a:pt x="127" y="270"/>
                </a:cubicBezTo>
                <a:cubicBezTo>
                  <a:pt x="127" y="270"/>
                  <a:pt x="127" y="268"/>
                  <a:pt x="126" y="268"/>
                </a:cubicBezTo>
                <a:cubicBezTo>
                  <a:pt x="125" y="267"/>
                  <a:pt x="126" y="267"/>
                  <a:pt x="126" y="265"/>
                </a:cubicBezTo>
                <a:cubicBezTo>
                  <a:pt x="125" y="264"/>
                  <a:pt x="125" y="264"/>
                  <a:pt x="127" y="262"/>
                </a:cubicBezTo>
                <a:cubicBezTo>
                  <a:pt x="129" y="260"/>
                  <a:pt x="129" y="260"/>
                  <a:pt x="131" y="259"/>
                </a:cubicBezTo>
                <a:cubicBezTo>
                  <a:pt x="132" y="259"/>
                  <a:pt x="133" y="260"/>
                  <a:pt x="133" y="260"/>
                </a:cubicBezTo>
                <a:cubicBezTo>
                  <a:pt x="133" y="259"/>
                  <a:pt x="134" y="256"/>
                  <a:pt x="134" y="257"/>
                </a:cubicBezTo>
                <a:cubicBezTo>
                  <a:pt x="134" y="258"/>
                  <a:pt x="136" y="258"/>
                  <a:pt x="135" y="259"/>
                </a:cubicBezTo>
                <a:cubicBezTo>
                  <a:pt x="134" y="260"/>
                  <a:pt x="134" y="260"/>
                  <a:pt x="135" y="260"/>
                </a:cubicBezTo>
                <a:cubicBezTo>
                  <a:pt x="136" y="260"/>
                  <a:pt x="137" y="259"/>
                  <a:pt x="137" y="259"/>
                </a:cubicBezTo>
                <a:cubicBezTo>
                  <a:pt x="137" y="259"/>
                  <a:pt x="139" y="259"/>
                  <a:pt x="139" y="259"/>
                </a:cubicBezTo>
                <a:cubicBezTo>
                  <a:pt x="140" y="260"/>
                  <a:pt x="140" y="261"/>
                  <a:pt x="140" y="261"/>
                </a:cubicBezTo>
                <a:cubicBezTo>
                  <a:pt x="141" y="261"/>
                  <a:pt x="143" y="260"/>
                  <a:pt x="141" y="259"/>
                </a:cubicBezTo>
                <a:cubicBezTo>
                  <a:pt x="140" y="258"/>
                  <a:pt x="139" y="258"/>
                  <a:pt x="138" y="257"/>
                </a:cubicBezTo>
                <a:cubicBezTo>
                  <a:pt x="138" y="256"/>
                  <a:pt x="138" y="256"/>
                  <a:pt x="137" y="257"/>
                </a:cubicBezTo>
                <a:cubicBezTo>
                  <a:pt x="136" y="257"/>
                  <a:pt x="136" y="256"/>
                  <a:pt x="136" y="256"/>
                </a:cubicBezTo>
                <a:cubicBezTo>
                  <a:pt x="135" y="256"/>
                  <a:pt x="135" y="257"/>
                  <a:pt x="135" y="256"/>
                </a:cubicBezTo>
                <a:cubicBezTo>
                  <a:pt x="134" y="255"/>
                  <a:pt x="135" y="255"/>
                  <a:pt x="136" y="255"/>
                </a:cubicBezTo>
                <a:cubicBezTo>
                  <a:pt x="137" y="255"/>
                  <a:pt x="138" y="256"/>
                  <a:pt x="138" y="256"/>
                </a:cubicBezTo>
                <a:cubicBezTo>
                  <a:pt x="138" y="256"/>
                  <a:pt x="139" y="255"/>
                  <a:pt x="140" y="255"/>
                </a:cubicBezTo>
                <a:cubicBezTo>
                  <a:pt x="140" y="255"/>
                  <a:pt x="141" y="255"/>
                  <a:pt x="141" y="254"/>
                </a:cubicBezTo>
                <a:cubicBezTo>
                  <a:pt x="141" y="252"/>
                  <a:pt x="140" y="252"/>
                  <a:pt x="140" y="252"/>
                </a:cubicBezTo>
                <a:cubicBezTo>
                  <a:pt x="139" y="252"/>
                  <a:pt x="140" y="251"/>
                  <a:pt x="141" y="251"/>
                </a:cubicBezTo>
                <a:cubicBezTo>
                  <a:pt x="141" y="251"/>
                  <a:pt x="143" y="251"/>
                  <a:pt x="143" y="251"/>
                </a:cubicBezTo>
                <a:cubicBezTo>
                  <a:pt x="143" y="251"/>
                  <a:pt x="144" y="251"/>
                  <a:pt x="144" y="250"/>
                </a:cubicBezTo>
                <a:cubicBezTo>
                  <a:pt x="144" y="250"/>
                  <a:pt x="143" y="249"/>
                  <a:pt x="144" y="250"/>
                </a:cubicBezTo>
                <a:cubicBezTo>
                  <a:pt x="145" y="250"/>
                  <a:pt x="144" y="251"/>
                  <a:pt x="145" y="251"/>
                </a:cubicBezTo>
                <a:cubicBezTo>
                  <a:pt x="146" y="251"/>
                  <a:pt x="146" y="251"/>
                  <a:pt x="147" y="251"/>
                </a:cubicBezTo>
                <a:cubicBezTo>
                  <a:pt x="147" y="252"/>
                  <a:pt x="146" y="253"/>
                  <a:pt x="146" y="254"/>
                </a:cubicBezTo>
                <a:cubicBezTo>
                  <a:pt x="145" y="254"/>
                  <a:pt x="145" y="254"/>
                  <a:pt x="146" y="254"/>
                </a:cubicBezTo>
                <a:cubicBezTo>
                  <a:pt x="147" y="255"/>
                  <a:pt x="148" y="255"/>
                  <a:pt x="148" y="255"/>
                </a:cubicBezTo>
                <a:cubicBezTo>
                  <a:pt x="148" y="255"/>
                  <a:pt x="148" y="254"/>
                  <a:pt x="149" y="253"/>
                </a:cubicBezTo>
                <a:cubicBezTo>
                  <a:pt x="149" y="252"/>
                  <a:pt x="149" y="253"/>
                  <a:pt x="150" y="253"/>
                </a:cubicBezTo>
                <a:cubicBezTo>
                  <a:pt x="150" y="253"/>
                  <a:pt x="152" y="254"/>
                  <a:pt x="150" y="254"/>
                </a:cubicBezTo>
                <a:cubicBezTo>
                  <a:pt x="149" y="255"/>
                  <a:pt x="149" y="255"/>
                  <a:pt x="148" y="256"/>
                </a:cubicBezTo>
                <a:cubicBezTo>
                  <a:pt x="148" y="257"/>
                  <a:pt x="148" y="257"/>
                  <a:pt x="147" y="257"/>
                </a:cubicBezTo>
                <a:cubicBezTo>
                  <a:pt x="145" y="256"/>
                  <a:pt x="145" y="256"/>
                  <a:pt x="144" y="257"/>
                </a:cubicBezTo>
                <a:cubicBezTo>
                  <a:pt x="144" y="258"/>
                  <a:pt x="144" y="260"/>
                  <a:pt x="145" y="259"/>
                </a:cubicBezTo>
                <a:cubicBezTo>
                  <a:pt x="145" y="259"/>
                  <a:pt x="146" y="259"/>
                  <a:pt x="146" y="259"/>
                </a:cubicBezTo>
                <a:cubicBezTo>
                  <a:pt x="147" y="259"/>
                  <a:pt x="149" y="259"/>
                  <a:pt x="150" y="259"/>
                </a:cubicBezTo>
                <a:cubicBezTo>
                  <a:pt x="151" y="259"/>
                  <a:pt x="152" y="260"/>
                  <a:pt x="152" y="260"/>
                </a:cubicBezTo>
                <a:cubicBezTo>
                  <a:pt x="152" y="260"/>
                  <a:pt x="153" y="261"/>
                  <a:pt x="154" y="261"/>
                </a:cubicBezTo>
                <a:cubicBezTo>
                  <a:pt x="154" y="262"/>
                  <a:pt x="154" y="260"/>
                  <a:pt x="155" y="261"/>
                </a:cubicBezTo>
                <a:cubicBezTo>
                  <a:pt x="156" y="262"/>
                  <a:pt x="156" y="262"/>
                  <a:pt x="156" y="262"/>
                </a:cubicBezTo>
                <a:cubicBezTo>
                  <a:pt x="157" y="262"/>
                  <a:pt x="158" y="262"/>
                  <a:pt x="158" y="262"/>
                </a:cubicBezTo>
                <a:cubicBezTo>
                  <a:pt x="158" y="262"/>
                  <a:pt x="158" y="261"/>
                  <a:pt x="159" y="261"/>
                </a:cubicBezTo>
                <a:cubicBezTo>
                  <a:pt x="160" y="261"/>
                  <a:pt x="161" y="263"/>
                  <a:pt x="161" y="262"/>
                </a:cubicBezTo>
                <a:cubicBezTo>
                  <a:pt x="161" y="261"/>
                  <a:pt x="161" y="260"/>
                  <a:pt x="160" y="259"/>
                </a:cubicBezTo>
                <a:cubicBezTo>
                  <a:pt x="160" y="258"/>
                  <a:pt x="158" y="258"/>
                  <a:pt x="158" y="257"/>
                </a:cubicBezTo>
                <a:cubicBezTo>
                  <a:pt x="158" y="257"/>
                  <a:pt x="158" y="257"/>
                  <a:pt x="158" y="256"/>
                </a:cubicBezTo>
                <a:cubicBezTo>
                  <a:pt x="158" y="256"/>
                  <a:pt x="160" y="256"/>
                  <a:pt x="161" y="257"/>
                </a:cubicBezTo>
                <a:cubicBezTo>
                  <a:pt x="161" y="258"/>
                  <a:pt x="162" y="258"/>
                  <a:pt x="163" y="258"/>
                </a:cubicBezTo>
                <a:cubicBezTo>
                  <a:pt x="163" y="257"/>
                  <a:pt x="164" y="257"/>
                  <a:pt x="164" y="257"/>
                </a:cubicBezTo>
                <a:cubicBezTo>
                  <a:pt x="165" y="256"/>
                  <a:pt x="165" y="255"/>
                  <a:pt x="165" y="255"/>
                </a:cubicBezTo>
                <a:cubicBezTo>
                  <a:pt x="165" y="255"/>
                  <a:pt x="162" y="255"/>
                  <a:pt x="162" y="254"/>
                </a:cubicBezTo>
                <a:cubicBezTo>
                  <a:pt x="161" y="253"/>
                  <a:pt x="160" y="252"/>
                  <a:pt x="160" y="252"/>
                </a:cubicBezTo>
                <a:cubicBezTo>
                  <a:pt x="159" y="252"/>
                  <a:pt x="158" y="253"/>
                  <a:pt x="158" y="252"/>
                </a:cubicBezTo>
                <a:cubicBezTo>
                  <a:pt x="157" y="251"/>
                  <a:pt x="157" y="249"/>
                  <a:pt x="157" y="249"/>
                </a:cubicBezTo>
                <a:cubicBezTo>
                  <a:pt x="156" y="249"/>
                  <a:pt x="152" y="248"/>
                  <a:pt x="151" y="248"/>
                </a:cubicBezTo>
                <a:cubicBezTo>
                  <a:pt x="151" y="247"/>
                  <a:pt x="148" y="246"/>
                  <a:pt x="147" y="246"/>
                </a:cubicBezTo>
                <a:cubicBezTo>
                  <a:pt x="147" y="245"/>
                  <a:pt x="145" y="244"/>
                  <a:pt x="144" y="244"/>
                </a:cubicBezTo>
                <a:cubicBezTo>
                  <a:pt x="144" y="244"/>
                  <a:pt x="140" y="245"/>
                  <a:pt x="140" y="245"/>
                </a:cubicBezTo>
                <a:cubicBezTo>
                  <a:pt x="139" y="244"/>
                  <a:pt x="137" y="245"/>
                  <a:pt x="136" y="245"/>
                </a:cubicBezTo>
                <a:cubicBezTo>
                  <a:pt x="136" y="245"/>
                  <a:pt x="137" y="247"/>
                  <a:pt x="136" y="247"/>
                </a:cubicBezTo>
                <a:cubicBezTo>
                  <a:pt x="134" y="248"/>
                  <a:pt x="134" y="248"/>
                  <a:pt x="135" y="246"/>
                </a:cubicBezTo>
                <a:cubicBezTo>
                  <a:pt x="135" y="244"/>
                  <a:pt x="134" y="243"/>
                  <a:pt x="132" y="244"/>
                </a:cubicBezTo>
                <a:cubicBezTo>
                  <a:pt x="131" y="245"/>
                  <a:pt x="129" y="245"/>
                  <a:pt x="129" y="246"/>
                </a:cubicBezTo>
                <a:cubicBezTo>
                  <a:pt x="130" y="247"/>
                  <a:pt x="129" y="248"/>
                  <a:pt x="130" y="249"/>
                </a:cubicBezTo>
                <a:cubicBezTo>
                  <a:pt x="131" y="250"/>
                  <a:pt x="132" y="250"/>
                  <a:pt x="133" y="250"/>
                </a:cubicBezTo>
                <a:cubicBezTo>
                  <a:pt x="134" y="250"/>
                  <a:pt x="136" y="250"/>
                  <a:pt x="136" y="250"/>
                </a:cubicBezTo>
                <a:cubicBezTo>
                  <a:pt x="136" y="250"/>
                  <a:pt x="136" y="252"/>
                  <a:pt x="135" y="252"/>
                </a:cubicBezTo>
                <a:cubicBezTo>
                  <a:pt x="135" y="252"/>
                  <a:pt x="134" y="252"/>
                  <a:pt x="134" y="253"/>
                </a:cubicBezTo>
                <a:cubicBezTo>
                  <a:pt x="133" y="254"/>
                  <a:pt x="132" y="254"/>
                  <a:pt x="132" y="254"/>
                </a:cubicBezTo>
                <a:cubicBezTo>
                  <a:pt x="132" y="253"/>
                  <a:pt x="133" y="252"/>
                  <a:pt x="132" y="251"/>
                </a:cubicBezTo>
                <a:cubicBezTo>
                  <a:pt x="131" y="251"/>
                  <a:pt x="131" y="251"/>
                  <a:pt x="130" y="251"/>
                </a:cubicBezTo>
                <a:cubicBezTo>
                  <a:pt x="130" y="252"/>
                  <a:pt x="129" y="252"/>
                  <a:pt x="129" y="251"/>
                </a:cubicBezTo>
                <a:cubicBezTo>
                  <a:pt x="129" y="250"/>
                  <a:pt x="127" y="249"/>
                  <a:pt x="127" y="249"/>
                </a:cubicBezTo>
                <a:cubicBezTo>
                  <a:pt x="127" y="249"/>
                  <a:pt x="127" y="248"/>
                  <a:pt x="126" y="247"/>
                </a:cubicBezTo>
                <a:cubicBezTo>
                  <a:pt x="125" y="247"/>
                  <a:pt x="124" y="247"/>
                  <a:pt x="124" y="247"/>
                </a:cubicBezTo>
                <a:cubicBezTo>
                  <a:pt x="124" y="248"/>
                  <a:pt x="124" y="249"/>
                  <a:pt x="125" y="250"/>
                </a:cubicBezTo>
                <a:cubicBezTo>
                  <a:pt x="125" y="251"/>
                  <a:pt x="125" y="253"/>
                  <a:pt x="125" y="253"/>
                </a:cubicBezTo>
                <a:cubicBezTo>
                  <a:pt x="124" y="253"/>
                  <a:pt x="124" y="254"/>
                  <a:pt x="123" y="254"/>
                </a:cubicBezTo>
                <a:cubicBezTo>
                  <a:pt x="123" y="254"/>
                  <a:pt x="122" y="254"/>
                  <a:pt x="122" y="252"/>
                </a:cubicBezTo>
                <a:cubicBezTo>
                  <a:pt x="122" y="251"/>
                  <a:pt x="122" y="251"/>
                  <a:pt x="122" y="250"/>
                </a:cubicBezTo>
                <a:cubicBezTo>
                  <a:pt x="122" y="250"/>
                  <a:pt x="121" y="250"/>
                  <a:pt x="120" y="250"/>
                </a:cubicBezTo>
                <a:cubicBezTo>
                  <a:pt x="119" y="250"/>
                  <a:pt x="118" y="251"/>
                  <a:pt x="119" y="251"/>
                </a:cubicBezTo>
                <a:cubicBezTo>
                  <a:pt x="121" y="251"/>
                  <a:pt x="121" y="253"/>
                  <a:pt x="120" y="253"/>
                </a:cubicBezTo>
                <a:cubicBezTo>
                  <a:pt x="119" y="254"/>
                  <a:pt x="115" y="253"/>
                  <a:pt x="114" y="253"/>
                </a:cubicBezTo>
                <a:cubicBezTo>
                  <a:pt x="113" y="253"/>
                  <a:pt x="111" y="254"/>
                  <a:pt x="111" y="253"/>
                </a:cubicBezTo>
                <a:cubicBezTo>
                  <a:pt x="111" y="252"/>
                  <a:pt x="112" y="252"/>
                  <a:pt x="113" y="252"/>
                </a:cubicBezTo>
                <a:cubicBezTo>
                  <a:pt x="114" y="252"/>
                  <a:pt x="116" y="252"/>
                  <a:pt x="117" y="250"/>
                </a:cubicBezTo>
                <a:cubicBezTo>
                  <a:pt x="117" y="249"/>
                  <a:pt x="115" y="249"/>
                  <a:pt x="115" y="249"/>
                </a:cubicBezTo>
                <a:cubicBezTo>
                  <a:pt x="114" y="249"/>
                  <a:pt x="113" y="248"/>
                  <a:pt x="112" y="247"/>
                </a:cubicBezTo>
                <a:cubicBezTo>
                  <a:pt x="111" y="246"/>
                  <a:pt x="113" y="245"/>
                  <a:pt x="113" y="245"/>
                </a:cubicBezTo>
                <a:cubicBezTo>
                  <a:pt x="112" y="244"/>
                  <a:pt x="111" y="245"/>
                  <a:pt x="111" y="245"/>
                </a:cubicBezTo>
                <a:cubicBezTo>
                  <a:pt x="110" y="245"/>
                  <a:pt x="108" y="244"/>
                  <a:pt x="108" y="245"/>
                </a:cubicBezTo>
                <a:cubicBezTo>
                  <a:pt x="108" y="246"/>
                  <a:pt x="109" y="249"/>
                  <a:pt x="109" y="248"/>
                </a:cubicBezTo>
                <a:cubicBezTo>
                  <a:pt x="108" y="247"/>
                  <a:pt x="108" y="246"/>
                  <a:pt x="107" y="246"/>
                </a:cubicBezTo>
                <a:cubicBezTo>
                  <a:pt x="107" y="245"/>
                  <a:pt x="106" y="245"/>
                  <a:pt x="105" y="245"/>
                </a:cubicBezTo>
                <a:cubicBezTo>
                  <a:pt x="104" y="245"/>
                  <a:pt x="102" y="246"/>
                  <a:pt x="102" y="246"/>
                </a:cubicBezTo>
                <a:cubicBezTo>
                  <a:pt x="101" y="245"/>
                  <a:pt x="102" y="245"/>
                  <a:pt x="101" y="245"/>
                </a:cubicBezTo>
                <a:cubicBezTo>
                  <a:pt x="99" y="244"/>
                  <a:pt x="99" y="244"/>
                  <a:pt x="98" y="244"/>
                </a:cubicBezTo>
                <a:cubicBezTo>
                  <a:pt x="97" y="243"/>
                  <a:pt x="98" y="243"/>
                  <a:pt x="96" y="243"/>
                </a:cubicBezTo>
                <a:cubicBezTo>
                  <a:pt x="95" y="242"/>
                  <a:pt x="95" y="243"/>
                  <a:pt x="94" y="243"/>
                </a:cubicBezTo>
                <a:cubicBezTo>
                  <a:pt x="92" y="243"/>
                  <a:pt x="92" y="243"/>
                  <a:pt x="90" y="243"/>
                </a:cubicBezTo>
                <a:cubicBezTo>
                  <a:pt x="89" y="243"/>
                  <a:pt x="88" y="243"/>
                  <a:pt x="88" y="244"/>
                </a:cubicBezTo>
                <a:cubicBezTo>
                  <a:pt x="88" y="245"/>
                  <a:pt x="87" y="246"/>
                  <a:pt x="87" y="246"/>
                </a:cubicBezTo>
                <a:cubicBezTo>
                  <a:pt x="86" y="246"/>
                  <a:pt x="85" y="247"/>
                  <a:pt x="87" y="247"/>
                </a:cubicBezTo>
                <a:cubicBezTo>
                  <a:pt x="89" y="248"/>
                  <a:pt x="88" y="249"/>
                  <a:pt x="90" y="249"/>
                </a:cubicBezTo>
                <a:cubicBezTo>
                  <a:pt x="92" y="248"/>
                  <a:pt x="93" y="248"/>
                  <a:pt x="94" y="247"/>
                </a:cubicBezTo>
                <a:cubicBezTo>
                  <a:pt x="94" y="246"/>
                  <a:pt x="94" y="246"/>
                  <a:pt x="95" y="247"/>
                </a:cubicBezTo>
                <a:cubicBezTo>
                  <a:pt x="95" y="247"/>
                  <a:pt x="96" y="249"/>
                  <a:pt x="96" y="249"/>
                </a:cubicBezTo>
                <a:cubicBezTo>
                  <a:pt x="96" y="249"/>
                  <a:pt x="97" y="251"/>
                  <a:pt x="98" y="251"/>
                </a:cubicBezTo>
                <a:cubicBezTo>
                  <a:pt x="98" y="251"/>
                  <a:pt x="97" y="252"/>
                  <a:pt x="97" y="252"/>
                </a:cubicBezTo>
                <a:cubicBezTo>
                  <a:pt x="96" y="251"/>
                  <a:pt x="94" y="251"/>
                  <a:pt x="94" y="250"/>
                </a:cubicBezTo>
                <a:cubicBezTo>
                  <a:pt x="93" y="250"/>
                  <a:pt x="91" y="249"/>
                  <a:pt x="91" y="250"/>
                </a:cubicBezTo>
                <a:cubicBezTo>
                  <a:pt x="90" y="250"/>
                  <a:pt x="88" y="249"/>
                  <a:pt x="87" y="249"/>
                </a:cubicBezTo>
                <a:cubicBezTo>
                  <a:pt x="87" y="249"/>
                  <a:pt x="85" y="251"/>
                  <a:pt x="85" y="251"/>
                </a:cubicBezTo>
                <a:cubicBezTo>
                  <a:pt x="85" y="251"/>
                  <a:pt x="85" y="250"/>
                  <a:pt x="85" y="249"/>
                </a:cubicBezTo>
                <a:cubicBezTo>
                  <a:pt x="84" y="249"/>
                  <a:pt x="84" y="250"/>
                  <a:pt x="83" y="250"/>
                </a:cubicBezTo>
                <a:cubicBezTo>
                  <a:pt x="83" y="250"/>
                  <a:pt x="82" y="249"/>
                  <a:pt x="80" y="249"/>
                </a:cubicBezTo>
                <a:cubicBezTo>
                  <a:pt x="79" y="250"/>
                  <a:pt x="80" y="250"/>
                  <a:pt x="78" y="250"/>
                </a:cubicBezTo>
                <a:cubicBezTo>
                  <a:pt x="76" y="250"/>
                  <a:pt x="76" y="250"/>
                  <a:pt x="75" y="250"/>
                </a:cubicBezTo>
                <a:cubicBezTo>
                  <a:pt x="74" y="250"/>
                  <a:pt x="74" y="250"/>
                  <a:pt x="74" y="250"/>
                </a:cubicBezTo>
                <a:cubicBezTo>
                  <a:pt x="74" y="250"/>
                  <a:pt x="75" y="251"/>
                  <a:pt x="74" y="251"/>
                </a:cubicBezTo>
                <a:cubicBezTo>
                  <a:pt x="73" y="252"/>
                  <a:pt x="73" y="252"/>
                  <a:pt x="72" y="251"/>
                </a:cubicBezTo>
                <a:cubicBezTo>
                  <a:pt x="72" y="251"/>
                  <a:pt x="71" y="251"/>
                  <a:pt x="71" y="251"/>
                </a:cubicBezTo>
                <a:cubicBezTo>
                  <a:pt x="71" y="250"/>
                  <a:pt x="70" y="250"/>
                  <a:pt x="69" y="250"/>
                </a:cubicBezTo>
                <a:cubicBezTo>
                  <a:pt x="67" y="251"/>
                  <a:pt x="66" y="248"/>
                  <a:pt x="65" y="248"/>
                </a:cubicBezTo>
                <a:cubicBezTo>
                  <a:pt x="65" y="248"/>
                  <a:pt x="61" y="249"/>
                  <a:pt x="60" y="249"/>
                </a:cubicBezTo>
                <a:cubicBezTo>
                  <a:pt x="59" y="249"/>
                  <a:pt x="57" y="248"/>
                  <a:pt x="56" y="248"/>
                </a:cubicBezTo>
                <a:cubicBezTo>
                  <a:pt x="55" y="248"/>
                  <a:pt x="53" y="248"/>
                  <a:pt x="53" y="248"/>
                </a:cubicBezTo>
                <a:cubicBezTo>
                  <a:pt x="53" y="248"/>
                  <a:pt x="52" y="248"/>
                  <a:pt x="51" y="248"/>
                </a:cubicBezTo>
                <a:cubicBezTo>
                  <a:pt x="51" y="248"/>
                  <a:pt x="50" y="248"/>
                  <a:pt x="49" y="248"/>
                </a:cubicBezTo>
                <a:cubicBezTo>
                  <a:pt x="49" y="247"/>
                  <a:pt x="48" y="247"/>
                  <a:pt x="48" y="247"/>
                </a:cubicBezTo>
                <a:cubicBezTo>
                  <a:pt x="48" y="247"/>
                  <a:pt x="48" y="248"/>
                  <a:pt x="47" y="248"/>
                </a:cubicBezTo>
                <a:cubicBezTo>
                  <a:pt x="46" y="249"/>
                  <a:pt x="45" y="249"/>
                  <a:pt x="44" y="249"/>
                </a:cubicBezTo>
                <a:cubicBezTo>
                  <a:pt x="44" y="249"/>
                  <a:pt x="41" y="250"/>
                  <a:pt x="41" y="250"/>
                </a:cubicBezTo>
                <a:cubicBezTo>
                  <a:pt x="41" y="250"/>
                  <a:pt x="40" y="250"/>
                  <a:pt x="39" y="250"/>
                </a:cubicBezTo>
                <a:cubicBezTo>
                  <a:pt x="39" y="250"/>
                  <a:pt x="37" y="251"/>
                  <a:pt x="37" y="252"/>
                </a:cubicBezTo>
                <a:cubicBezTo>
                  <a:pt x="38" y="252"/>
                  <a:pt x="37" y="253"/>
                  <a:pt x="39" y="253"/>
                </a:cubicBezTo>
                <a:cubicBezTo>
                  <a:pt x="41" y="253"/>
                  <a:pt x="41" y="254"/>
                  <a:pt x="41" y="254"/>
                </a:cubicBezTo>
                <a:cubicBezTo>
                  <a:pt x="42" y="254"/>
                  <a:pt x="42" y="254"/>
                  <a:pt x="43" y="255"/>
                </a:cubicBezTo>
                <a:cubicBezTo>
                  <a:pt x="44" y="256"/>
                  <a:pt x="44" y="257"/>
                  <a:pt x="43" y="256"/>
                </a:cubicBezTo>
                <a:cubicBezTo>
                  <a:pt x="42" y="256"/>
                  <a:pt x="41" y="256"/>
                  <a:pt x="40" y="255"/>
                </a:cubicBezTo>
                <a:cubicBezTo>
                  <a:pt x="39" y="255"/>
                  <a:pt x="39" y="255"/>
                  <a:pt x="39" y="255"/>
                </a:cubicBezTo>
                <a:cubicBezTo>
                  <a:pt x="38" y="255"/>
                  <a:pt x="38" y="255"/>
                  <a:pt x="38" y="255"/>
                </a:cubicBezTo>
                <a:cubicBezTo>
                  <a:pt x="37" y="255"/>
                  <a:pt x="35" y="256"/>
                  <a:pt x="35" y="256"/>
                </a:cubicBezTo>
                <a:cubicBezTo>
                  <a:pt x="35" y="256"/>
                  <a:pt x="36" y="258"/>
                  <a:pt x="36" y="258"/>
                </a:cubicBezTo>
                <a:cubicBezTo>
                  <a:pt x="37" y="259"/>
                  <a:pt x="40" y="259"/>
                  <a:pt x="40" y="259"/>
                </a:cubicBezTo>
                <a:cubicBezTo>
                  <a:pt x="40" y="259"/>
                  <a:pt x="41" y="259"/>
                  <a:pt x="42" y="259"/>
                </a:cubicBezTo>
                <a:cubicBezTo>
                  <a:pt x="42" y="258"/>
                  <a:pt x="43" y="258"/>
                  <a:pt x="44" y="258"/>
                </a:cubicBezTo>
                <a:cubicBezTo>
                  <a:pt x="44" y="258"/>
                  <a:pt x="43" y="260"/>
                  <a:pt x="42" y="260"/>
                </a:cubicBezTo>
                <a:cubicBezTo>
                  <a:pt x="41" y="260"/>
                  <a:pt x="40" y="260"/>
                  <a:pt x="39" y="261"/>
                </a:cubicBezTo>
                <a:cubicBezTo>
                  <a:pt x="38" y="262"/>
                  <a:pt x="37" y="262"/>
                  <a:pt x="37" y="263"/>
                </a:cubicBezTo>
                <a:cubicBezTo>
                  <a:pt x="38" y="264"/>
                  <a:pt x="39" y="265"/>
                  <a:pt x="39" y="266"/>
                </a:cubicBezTo>
                <a:cubicBezTo>
                  <a:pt x="40" y="267"/>
                  <a:pt x="41" y="266"/>
                  <a:pt x="42" y="265"/>
                </a:cubicBezTo>
                <a:cubicBezTo>
                  <a:pt x="42" y="264"/>
                  <a:pt x="43" y="264"/>
                  <a:pt x="42" y="266"/>
                </a:cubicBezTo>
                <a:cubicBezTo>
                  <a:pt x="42" y="267"/>
                  <a:pt x="44" y="268"/>
                  <a:pt x="44" y="268"/>
                </a:cubicBezTo>
                <a:cubicBezTo>
                  <a:pt x="44" y="268"/>
                  <a:pt x="44" y="266"/>
                  <a:pt x="44" y="266"/>
                </a:cubicBezTo>
                <a:cubicBezTo>
                  <a:pt x="45" y="267"/>
                  <a:pt x="46" y="268"/>
                  <a:pt x="46" y="268"/>
                </a:cubicBezTo>
                <a:cubicBezTo>
                  <a:pt x="46" y="268"/>
                  <a:pt x="47" y="267"/>
                  <a:pt x="48" y="268"/>
                </a:cubicBezTo>
                <a:cubicBezTo>
                  <a:pt x="48" y="268"/>
                  <a:pt x="47" y="269"/>
                  <a:pt x="46" y="269"/>
                </a:cubicBezTo>
                <a:cubicBezTo>
                  <a:pt x="46" y="270"/>
                  <a:pt x="43" y="271"/>
                  <a:pt x="43" y="271"/>
                </a:cubicBezTo>
                <a:cubicBezTo>
                  <a:pt x="42" y="272"/>
                  <a:pt x="40" y="273"/>
                  <a:pt x="40" y="273"/>
                </a:cubicBezTo>
                <a:cubicBezTo>
                  <a:pt x="39" y="273"/>
                  <a:pt x="39" y="274"/>
                  <a:pt x="40" y="274"/>
                </a:cubicBezTo>
                <a:cubicBezTo>
                  <a:pt x="41" y="274"/>
                  <a:pt x="44" y="273"/>
                  <a:pt x="44" y="272"/>
                </a:cubicBezTo>
                <a:cubicBezTo>
                  <a:pt x="45" y="272"/>
                  <a:pt x="45" y="274"/>
                  <a:pt x="47" y="273"/>
                </a:cubicBezTo>
                <a:cubicBezTo>
                  <a:pt x="49" y="271"/>
                  <a:pt x="50" y="270"/>
                  <a:pt x="50" y="270"/>
                </a:cubicBezTo>
                <a:cubicBezTo>
                  <a:pt x="51" y="270"/>
                  <a:pt x="51" y="271"/>
                  <a:pt x="52" y="271"/>
                </a:cubicBezTo>
                <a:cubicBezTo>
                  <a:pt x="52" y="271"/>
                  <a:pt x="53" y="270"/>
                  <a:pt x="54" y="270"/>
                </a:cubicBezTo>
                <a:cubicBezTo>
                  <a:pt x="54" y="269"/>
                  <a:pt x="55" y="268"/>
                  <a:pt x="54" y="268"/>
                </a:cubicBezTo>
                <a:cubicBezTo>
                  <a:pt x="54" y="268"/>
                  <a:pt x="52" y="268"/>
                  <a:pt x="52" y="268"/>
                </a:cubicBezTo>
                <a:cubicBezTo>
                  <a:pt x="52" y="268"/>
                  <a:pt x="54" y="267"/>
                  <a:pt x="54" y="266"/>
                </a:cubicBezTo>
                <a:cubicBezTo>
                  <a:pt x="54" y="266"/>
                  <a:pt x="54" y="265"/>
                  <a:pt x="55" y="264"/>
                </a:cubicBezTo>
                <a:cubicBezTo>
                  <a:pt x="55" y="264"/>
                  <a:pt x="55" y="264"/>
                  <a:pt x="55" y="266"/>
                </a:cubicBezTo>
                <a:cubicBezTo>
                  <a:pt x="54" y="267"/>
                  <a:pt x="56" y="267"/>
                  <a:pt x="57" y="266"/>
                </a:cubicBezTo>
                <a:cubicBezTo>
                  <a:pt x="57" y="265"/>
                  <a:pt x="58" y="267"/>
                  <a:pt x="59" y="266"/>
                </a:cubicBezTo>
                <a:cubicBezTo>
                  <a:pt x="60" y="265"/>
                  <a:pt x="60" y="263"/>
                  <a:pt x="61" y="263"/>
                </a:cubicBezTo>
                <a:cubicBezTo>
                  <a:pt x="61" y="263"/>
                  <a:pt x="62" y="265"/>
                  <a:pt x="63" y="264"/>
                </a:cubicBezTo>
                <a:cubicBezTo>
                  <a:pt x="64" y="264"/>
                  <a:pt x="65" y="265"/>
                  <a:pt x="66" y="265"/>
                </a:cubicBezTo>
                <a:cubicBezTo>
                  <a:pt x="67" y="265"/>
                  <a:pt x="71" y="267"/>
                  <a:pt x="71" y="267"/>
                </a:cubicBezTo>
                <a:cubicBezTo>
                  <a:pt x="72" y="267"/>
                  <a:pt x="74" y="268"/>
                  <a:pt x="74" y="269"/>
                </a:cubicBezTo>
                <a:cubicBezTo>
                  <a:pt x="74" y="271"/>
                  <a:pt x="75" y="271"/>
                  <a:pt x="75" y="271"/>
                </a:cubicBezTo>
                <a:cubicBezTo>
                  <a:pt x="76" y="271"/>
                  <a:pt x="77" y="272"/>
                  <a:pt x="77" y="272"/>
                </a:cubicBezTo>
                <a:cubicBezTo>
                  <a:pt x="77" y="273"/>
                  <a:pt x="77" y="276"/>
                  <a:pt x="78" y="276"/>
                </a:cubicBezTo>
                <a:cubicBezTo>
                  <a:pt x="79" y="277"/>
                  <a:pt x="80" y="278"/>
                  <a:pt x="80" y="278"/>
                </a:cubicBezTo>
                <a:cubicBezTo>
                  <a:pt x="81" y="277"/>
                  <a:pt x="80" y="275"/>
                  <a:pt x="80" y="275"/>
                </a:cubicBezTo>
                <a:cubicBezTo>
                  <a:pt x="79" y="275"/>
                  <a:pt x="79" y="274"/>
                  <a:pt x="79" y="273"/>
                </a:cubicBezTo>
                <a:cubicBezTo>
                  <a:pt x="79" y="273"/>
                  <a:pt x="80" y="273"/>
                  <a:pt x="80" y="274"/>
                </a:cubicBezTo>
                <a:cubicBezTo>
                  <a:pt x="81" y="275"/>
                  <a:pt x="81" y="276"/>
                  <a:pt x="82" y="276"/>
                </a:cubicBezTo>
                <a:cubicBezTo>
                  <a:pt x="82" y="276"/>
                  <a:pt x="84" y="278"/>
                  <a:pt x="83" y="279"/>
                </a:cubicBezTo>
                <a:cubicBezTo>
                  <a:pt x="83" y="280"/>
                  <a:pt x="83" y="282"/>
                  <a:pt x="84" y="282"/>
                </a:cubicBezTo>
                <a:cubicBezTo>
                  <a:pt x="85" y="282"/>
                  <a:pt x="87" y="283"/>
                  <a:pt x="87" y="283"/>
                </a:cubicBezTo>
                <a:cubicBezTo>
                  <a:pt x="87" y="283"/>
                  <a:pt x="88" y="284"/>
                  <a:pt x="88" y="285"/>
                </a:cubicBezTo>
                <a:cubicBezTo>
                  <a:pt x="88" y="285"/>
                  <a:pt x="88" y="287"/>
                  <a:pt x="88" y="288"/>
                </a:cubicBezTo>
                <a:cubicBezTo>
                  <a:pt x="88" y="289"/>
                  <a:pt x="88" y="292"/>
                  <a:pt x="88" y="294"/>
                </a:cubicBezTo>
                <a:cubicBezTo>
                  <a:pt x="88" y="295"/>
                  <a:pt x="89" y="298"/>
                  <a:pt x="90" y="299"/>
                </a:cubicBezTo>
                <a:cubicBezTo>
                  <a:pt x="91" y="300"/>
                  <a:pt x="91" y="303"/>
                  <a:pt x="91" y="304"/>
                </a:cubicBezTo>
                <a:cubicBezTo>
                  <a:pt x="92" y="304"/>
                  <a:pt x="93" y="305"/>
                  <a:pt x="94" y="305"/>
                </a:cubicBezTo>
                <a:cubicBezTo>
                  <a:pt x="95" y="305"/>
                  <a:pt x="96" y="306"/>
                  <a:pt x="97" y="308"/>
                </a:cubicBezTo>
                <a:cubicBezTo>
                  <a:pt x="98" y="309"/>
                  <a:pt x="98" y="312"/>
                  <a:pt x="99" y="313"/>
                </a:cubicBezTo>
                <a:cubicBezTo>
                  <a:pt x="100" y="313"/>
                  <a:pt x="101" y="314"/>
                  <a:pt x="100" y="315"/>
                </a:cubicBezTo>
                <a:cubicBezTo>
                  <a:pt x="100" y="315"/>
                  <a:pt x="99" y="317"/>
                  <a:pt x="100" y="317"/>
                </a:cubicBezTo>
                <a:cubicBezTo>
                  <a:pt x="101" y="317"/>
                  <a:pt x="101" y="316"/>
                  <a:pt x="102" y="317"/>
                </a:cubicBezTo>
                <a:cubicBezTo>
                  <a:pt x="102" y="318"/>
                  <a:pt x="103" y="319"/>
                  <a:pt x="103" y="320"/>
                </a:cubicBezTo>
                <a:cubicBezTo>
                  <a:pt x="103" y="321"/>
                  <a:pt x="104" y="321"/>
                  <a:pt x="104" y="321"/>
                </a:cubicBezTo>
                <a:cubicBezTo>
                  <a:pt x="105" y="321"/>
                  <a:pt x="106" y="323"/>
                  <a:pt x="107" y="322"/>
                </a:cubicBezTo>
                <a:cubicBezTo>
                  <a:pt x="108" y="321"/>
                  <a:pt x="105" y="320"/>
                  <a:pt x="105" y="319"/>
                </a:cubicBezTo>
                <a:cubicBezTo>
                  <a:pt x="104" y="318"/>
                  <a:pt x="105" y="317"/>
                  <a:pt x="103" y="316"/>
                </a:cubicBezTo>
                <a:cubicBezTo>
                  <a:pt x="102" y="314"/>
                  <a:pt x="102" y="313"/>
                  <a:pt x="101" y="312"/>
                </a:cubicBezTo>
                <a:cubicBezTo>
                  <a:pt x="100" y="311"/>
                  <a:pt x="99" y="310"/>
                  <a:pt x="100" y="309"/>
                </a:cubicBezTo>
                <a:cubicBezTo>
                  <a:pt x="101" y="308"/>
                  <a:pt x="101" y="310"/>
                  <a:pt x="102" y="311"/>
                </a:cubicBezTo>
                <a:cubicBezTo>
                  <a:pt x="102" y="312"/>
                  <a:pt x="104" y="315"/>
                  <a:pt x="105" y="316"/>
                </a:cubicBezTo>
                <a:cubicBezTo>
                  <a:pt x="106" y="317"/>
                  <a:pt x="108" y="321"/>
                  <a:pt x="108" y="321"/>
                </a:cubicBezTo>
                <a:cubicBezTo>
                  <a:pt x="109" y="321"/>
                  <a:pt x="110" y="323"/>
                  <a:pt x="110" y="323"/>
                </a:cubicBezTo>
                <a:cubicBezTo>
                  <a:pt x="110" y="323"/>
                  <a:pt x="111" y="324"/>
                  <a:pt x="111" y="325"/>
                </a:cubicBezTo>
                <a:cubicBezTo>
                  <a:pt x="111" y="325"/>
                  <a:pt x="111" y="327"/>
                  <a:pt x="112" y="328"/>
                </a:cubicBezTo>
                <a:cubicBezTo>
                  <a:pt x="113" y="328"/>
                  <a:pt x="116" y="328"/>
                  <a:pt x="116" y="330"/>
                </a:cubicBezTo>
                <a:cubicBezTo>
                  <a:pt x="116" y="331"/>
                  <a:pt x="117" y="333"/>
                  <a:pt x="118" y="333"/>
                </a:cubicBezTo>
                <a:cubicBezTo>
                  <a:pt x="119" y="333"/>
                  <a:pt x="120" y="333"/>
                  <a:pt x="121" y="333"/>
                </a:cubicBezTo>
                <a:cubicBezTo>
                  <a:pt x="121" y="334"/>
                  <a:pt x="122" y="335"/>
                  <a:pt x="123" y="334"/>
                </a:cubicBezTo>
                <a:cubicBezTo>
                  <a:pt x="123" y="333"/>
                  <a:pt x="123" y="333"/>
                  <a:pt x="124" y="333"/>
                </a:cubicBezTo>
                <a:cubicBezTo>
                  <a:pt x="125" y="333"/>
                  <a:pt x="126" y="334"/>
                  <a:pt x="126" y="334"/>
                </a:cubicBezTo>
                <a:cubicBezTo>
                  <a:pt x="127" y="335"/>
                  <a:pt x="128" y="337"/>
                  <a:pt x="129" y="337"/>
                </a:cubicBezTo>
                <a:cubicBezTo>
                  <a:pt x="129" y="337"/>
                  <a:pt x="130" y="338"/>
                  <a:pt x="131" y="337"/>
                </a:cubicBezTo>
                <a:cubicBezTo>
                  <a:pt x="131" y="337"/>
                  <a:pt x="132" y="338"/>
                  <a:pt x="133" y="338"/>
                </a:cubicBezTo>
                <a:cubicBezTo>
                  <a:pt x="133" y="338"/>
                  <a:pt x="134" y="339"/>
                  <a:pt x="134" y="341"/>
                </a:cubicBezTo>
                <a:cubicBezTo>
                  <a:pt x="134" y="342"/>
                  <a:pt x="135" y="343"/>
                  <a:pt x="136" y="343"/>
                </a:cubicBezTo>
                <a:cubicBezTo>
                  <a:pt x="137" y="343"/>
                  <a:pt x="137" y="344"/>
                  <a:pt x="138" y="345"/>
                </a:cubicBezTo>
                <a:cubicBezTo>
                  <a:pt x="138" y="346"/>
                  <a:pt x="140" y="346"/>
                  <a:pt x="140" y="346"/>
                </a:cubicBezTo>
                <a:cubicBezTo>
                  <a:pt x="140" y="346"/>
                  <a:pt x="140" y="347"/>
                  <a:pt x="141" y="347"/>
                </a:cubicBezTo>
                <a:cubicBezTo>
                  <a:pt x="142" y="346"/>
                  <a:pt x="142" y="345"/>
                  <a:pt x="142" y="345"/>
                </a:cubicBezTo>
                <a:cubicBezTo>
                  <a:pt x="142" y="345"/>
                  <a:pt x="143" y="344"/>
                  <a:pt x="144" y="345"/>
                </a:cubicBezTo>
                <a:cubicBezTo>
                  <a:pt x="144" y="346"/>
                  <a:pt x="144" y="347"/>
                  <a:pt x="145" y="347"/>
                </a:cubicBezTo>
                <a:cubicBezTo>
                  <a:pt x="145" y="348"/>
                  <a:pt x="146" y="350"/>
                  <a:pt x="145" y="351"/>
                </a:cubicBezTo>
                <a:cubicBezTo>
                  <a:pt x="145" y="353"/>
                  <a:pt x="145" y="354"/>
                  <a:pt x="144" y="354"/>
                </a:cubicBezTo>
                <a:cubicBezTo>
                  <a:pt x="144" y="354"/>
                  <a:pt x="143" y="355"/>
                  <a:pt x="142" y="356"/>
                </a:cubicBezTo>
                <a:cubicBezTo>
                  <a:pt x="142" y="356"/>
                  <a:pt x="141" y="358"/>
                  <a:pt x="141" y="359"/>
                </a:cubicBezTo>
                <a:cubicBezTo>
                  <a:pt x="141" y="360"/>
                  <a:pt x="141" y="362"/>
                  <a:pt x="141" y="363"/>
                </a:cubicBezTo>
                <a:cubicBezTo>
                  <a:pt x="141" y="364"/>
                  <a:pt x="140" y="364"/>
                  <a:pt x="140" y="366"/>
                </a:cubicBezTo>
                <a:cubicBezTo>
                  <a:pt x="141" y="367"/>
                  <a:pt x="143" y="368"/>
                  <a:pt x="143" y="369"/>
                </a:cubicBezTo>
                <a:cubicBezTo>
                  <a:pt x="143" y="370"/>
                  <a:pt x="145" y="373"/>
                  <a:pt x="145" y="375"/>
                </a:cubicBezTo>
                <a:cubicBezTo>
                  <a:pt x="145" y="376"/>
                  <a:pt x="146" y="377"/>
                  <a:pt x="146" y="379"/>
                </a:cubicBezTo>
                <a:cubicBezTo>
                  <a:pt x="146" y="381"/>
                  <a:pt x="149" y="382"/>
                  <a:pt x="150" y="382"/>
                </a:cubicBezTo>
                <a:cubicBezTo>
                  <a:pt x="150" y="382"/>
                  <a:pt x="151" y="384"/>
                  <a:pt x="152" y="384"/>
                </a:cubicBezTo>
                <a:cubicBezTo>
                  <a:pt x="153" y="384"/>
                  <a:pt x="153" y="385"/>
                  <a:pt x="154" y="386"/>
                </a:cubicBezTo>
                <a:cubicBezTo>
                  <a:pt x="154" y="387"/>
                  <a:pt x="154" y="389"/>
                  <a:pt x="154" y="389"/>
                </a:cubicBezTo>
                <a:cubicBezTo>
                  <a:pt x="154" y="390"/>
                  <a:pt x="154" y="394"/>
                  <a:pt x="154" y="396"/>
                </a:cubicBezTo>
                <a:cubicBezTo>
                  <a:pt x="153" y="398"/>
                  <a:pt x="154" y="401"/>
                  <a:pt x="154" y="401"/>
                </a:cubicBezTo>
                <a:cubicBezTo>
                  <a:pt x="153" y="402"/>
                  <a:pt x="152" y="402"/>
                  <a:pt x="152" y="403"/>
                </a:cubicBezTo>
                <a:cubicBezTo>
                  <a:pt x="153" y="404"/>
                  <a:pt x="152" y="404"/>
                  <a:pt x="152" y="405"/>
                </a:cubicBezTo>
                <a:cubicBezTo>
                  <a:pt x="152" y="405"/>
                  <a:pt x="153" y="407"/>
                  <a:pt x="152" y="408"/>
                </a:cubicBezTo>
                <a:cubicBezTo>
                  <a:pt x="152" y="409"/>
                  <a:pt x="151" y="410"/>
                  <a:pt x="151" y="411"/>
                </a:cubicBezTo>
                <a:cubicBezTo>
                  <a:pt x="151" y="412"/>
                  <a:pt x="150" y="413"/>
                  <a:pt x="150" y="414"/>
                </a:cubicBezTo>
                <a:cubicBezTo>
                  <a:pt x="151" y="415"/>
                  <a:pt x="149" y="415"/>
                  <a:pt x="149" y="416"/>
                </a:cubicBezTo>
                <a:cubicBezTo>
                  <a:pt x="149" y="417"/>
                  <a:pt x="150" y="416"/>
                  <a:pt x="150" y="418"/>
                </a:cubicBezTo>
                <a:cubicBezTo>
                  <a:pt x="150" y="419"/>
                  <a:pt x="149" y="420"/>
                  <a:pt x="149" y="421"/>
                </a:cubicBezTo>
                <a:cubicBezTo>
                  <a:pt x="149" y="422"/>
                  <a:pt x="150" y="423"/>
                  <a:pt x="150" y="424"/>
                </a:cubicBezTo>
                <a:cubicBezTo>
                  <a:pt x="150" y="424"/>
                  <a:pt x="149" y="425"/>
                  <a:pt x="149" y="426"/>
                </a:cubicBezTo>
                <a:cubicBezTo>
                  <a:pt x="148" y="427"/>
                  <a:pt x="148" y="428"/>
                  <a:pt x="148" y="429"/>
                </a:cubicBezTo>
                <a:cubicBezTo>
                  <a:pt x="148" y="429"/>
                  <a:pt x="148" y="430"/>
                  <a:pt x="148" y="430"/>
                </a:cubicBezTo>
                <a:cubicBezTo>
                  <a:pt x="148" y="431"/>
                  <a:pt x="147" y="432"/>
                  <a:pt x="147" y="433"/>
                </a:cubicBezTo>
                <a:cubicBezTo>
                  <a:pt x="148" y="434"/>
                  <a:pt x="148" y="434"/>
                  <a:pt x="149" y="434"/>
                </a:cubicBezTo>
                <a:cubicBezTo>
                  <a:pt x="149" y="435"/>
                  <a:pt x="147" y="435"/>
                  <a:pt x="148" y="436"/>
                </a:cubicBezTo>
                <a:cubicBezTo>
                  <a:pt x="149" y="437"/>
                  <a:pt x="149" y="437"/>
                  <a:pt x="149" y="438"/>
                </a:cubicBezTo>
                <a:cubicBezTo>
                  <a:pt x="149" y="440"/>
                  <a:pt x="150" y="440"/>
                  <a:pt x="151" y="441"/>
                </a:cubicBezTo>
                <a:cubicBezTo>
                  <a:pt x="151" y="441"/>
                  <a:pt x="152" y="442"/>
                  <a:pt x="152" y="442"/>
                </a:cubicBezTo>
                <a:cubicBezTo>
                  <a:pt x="153" y="442"/>
                  <a:pt x="153" y="441"/>
                  <a:pt x="153" y="440"/>
                </a:cubicBezTo>
                <a:cubicBezTo>
                  <a:pt x="154" y="439"/>
                  <a:pt x="155" y="440"/>
                  <a:pt x="154" y="441"/>
                </a:cubicBezTo>
                <a:cubicBezTo>
                  <a:pt x="153" y="442"/>
                  <a:pt x="152" y="442"/>
                  <a:pt x="153" y="442"/>
                </a:cubicBezTo>
                <a:cubicBezTo>
                  <a:pt x="153" y="442"/>
                  <a:pt x="155" y="443"/>
                  <a:pt x="155" y="443"/>
                </a:cubicBezTo>
                <a:cubicBezTo>
                  <a:pt x="156" y="443"/>
                  <a:pt x="158" y="443"/>
                  <a:pt x="158" y="443"/>
                </a:cubicBezTo>
                <a:cubicBezTo>
                  <a:pt x="158" y="443"/>
                  <a:pt x="161" y="442"/>
                  <a:pt x="161" y="442"/>
                </a:cubicBezTo>
                <a:cubicBezTo>
                  <a:pt x="161" y="441"/>
                  <a:pt x="159" y="442"/>
                  <a:pt x="158" y="441"/>
                </a:cubicBezTo>
                <a:cubicBezTo>
                  <a:pt x="157" y="441"/>
                  <a:pt x="156" y="439"/>
                  <a:pt x="155" y="438"/>
                </a:cubicBezTo>
                <a:cubicBezTo>
                  <a:pt x="155" y="437"/>
                  <a:pt x="155" y="436"/>
                  <a:pt x="156" y="435"/>
                </a:cubicBezTo>
                <a:cubicBezTo>
                  <a:pt x="157" y="435"/>
                  <a:pt x="158" y="433"/>
                  <a:pt x="159" y="432"/>
                </a:cubicBezTo>
                <a:cubicBezTo>
                  <a:pt x="159" y="432"/>
                  <a:pt x="160" y="430"/>
                  <a:pt x="160" y="430"/>
                </a:cubicBezTo>
                <a:cubicBezTo>
                  <a:pt x="159" y="430"/>
                  <a:pt x="158" y="430"/>
                  <a:pt x="158" y="430"/>
                </a:cubicBezTo>
                <a:cubicBezTo>
                  <a:pt x="157" y="429"/>
                  <a:pt x="157" y="429"/>
                  <a:pt x="158" y="428"/>
                </a:cubicBezTo>
                <a:cubicBezTo>
                  <a:pt x="159" y="427"/>
                  <a:pt x="160" y="425"/>
                  <a:pt x="160" y="425"/>
                </a:cubicBezTo>
                <a:cubicBezTo>
                  <a:pt x="161" y="425"/>
                  <a:pt x="162" y="424"/>
                  <a:pt x="162" y="423"/>
                </a:cubicBezTo>
                <a:cubicBezTo>
                  <a:pt x="162" y="422"/>
                  <a:pt x="162" y="423"/>
                  <a:pt x="161" y="423"/>
                </a:cubicBezTo>
                <a:cubicBezTo>
                  <a:pt x="160" y="423"/>
                  <a:pt x="160" y="421"/>
                  <a:pt x="160" y="421"/>
                </a:cubicBezTo>
                <a:cubicBezTo>
                  <a:pt x="160" y="420"/>
                  <a:pt x="162" y="421"/>
                  <a:pt x="163" y="421"/>
                </a:cubicBezTo>
                <a:cubicBezTo>
                  <a:pt x="164" y="421"/>
                  <a:pt x="163" y="420"/>
                  <a:pt x="163" y="420"/>
                </a:cubicBezTo>
                <a:cubicBezTo>
                  <a:pt x="163" y="419"/>
                  <a:pt x="163" y="418"/>
                  <a:pt x="164" y="418"/>
                </a:cubicBezTo>
                <a:cubicBezTo>
                  <a:pt x="165" y="418"/>
                  <a:pt x="168" y="418"/>
                  <a:pt x="168" y="418"/>
                </a:cubicBezTo>
                <a:cubicBezTo>
                  <a:pt x="169" y="418"/>
                  <a:pt x="170" y="415"/>
                  <a:pt x="170" y="415"/>
                </a:cubicBezTo>
                <a:cubicBezTo>
                  <a:pt x="171" y="414"/>
                  <a:pt x="171" y="413"/>
                  <a:pt x="170" y="413"/>
                </a:cubicBezTo>
                <a:cubicBezTo>
                  <a:pt x="170" y="412"/>
                  <a:pt x="168" y="411"/>
                  <a:pt x="168" y="411"/>
                </a:cubicBezTo>
                <a:cubicBezTo>
                  <a:pt x="168" y="410"/>
                  <a:pt x="169" y="408"/>
                  <a:pt x="169" y="407"/>
                </a:cubicBezTo>
                <a:cubicBezTo>
                  <a:pt x="169" y="407"/>
                  <a:pt x="169" y="411"/>
                  <a:pt x="170" y="412"/>
                </a:cubicBezTo>
                <a:cubicBezTo>
                  <a:pt x="172" y="412"/>
                  <a:pt x="172" y="412"/>
                  <a:pt x="174" y="411"/>
                </a:cubicBezTo>
                <a:cubicBezTo>
                  <a:pt x="175" y="409"/>
                  <a:pt x="176" y="408"/>
                  <a:pt x="176" y="407"/>
                </a:cubicBezTo>
                <a:cubicBezTo>
                  <a:pt x="176" y="406"/>
                  <a:pt x="177" y="405"/>
                  <a:pt x="177" y="405"/>
                </a:cubicBezTo>
                <a:cubicBezTo>
                  <a:pt x="178" y="404"/>
                  <a:pt x="178" y="404"/>
                  <a:pt x="179" y="403"/>
                </a:cubicBezTo>
                <a:cubicBezTo>
                  <a:pt x="179" y="401"/>
                  <a:pt x="180" y="402"/>
                  <a:pt x="181" y="401"/>
                </a:cubicBezTo>
                <a:cubicBezTo>
                  <a:pt x="181" y="399"/>
                  <a:pt x="179" y="398"/>
                  <a:pt x="181" y="397"/>
                </a:cubicBezTo>
                <a:cubicBezTo>
                  <a:pt x="182" y="396"/>
                  <a:pt x="184" y="394"/>
                  <a:pt x="184" y="394"/>
                </a:cubicBezTo>
                <a:cubicBezTo>
                  <a:pt x="184" y="394"/>
                  <a:pt x="185" y="394"/>
                  <a:pt x="186" y="393"/>
                </a:cubicBezTo>
                <a:cubicBezTo>
                  <a:pt x="187" y="393"/>
                  <a:pt x="189" y="393"/>
                  <a:pt x="189" y="393"/>
                </a:cubicBezTo>
                <a:cubicBezTo>
                  <a:pt x="189" y="392"/>
                  <a:pt x="190" y="390"/>
                  <a:pt x="190" y="389"/>
                </a:cubicBezTo>
                <a:cubicBezTo>
                  <a:pt x="191" y="388"/>
                  <a:pt x="192" y="387"/>
                  <a:pt x="191" y="386"/>
                </a:cubicBezTo>
                <a:cubicBezTo>
                  <a:pt x="191" y="386"/>
                  <a:pt x="192" y="383"/>
                  <a:pt x="192" y="382"/>
                </a:cubicBezTo>
                <a:cubicBezTo>
                  <a:pt x="192" y="381"/>
                  <a:pt x="191" y="379"/>
                  <a:pt x="193" y="378"/>
                </a:cubicBezTo>
                <a:cubicBezTo>
                  <a:pt x="194" y="376"/>
                  <a:pt x="196" y="374"/>
                  <a:pt x="196" y="373"/>
                </a:cubicBezTo>
                <a:close/>
                <a:moveTo>
                  <a:pt x="144" y="289"/>
                </a:moveTo>
                <a:cubicBezTo>
                  <a:pt x="145" y="289"/>
                  <a:pt x="147" y="288"/>
                  <a:pt x="147" y="289"/>
                </a:cubicBezTo>
                <a:cubicBezTo>
                  <a:pt x="148" y="290"/>
                  <a:pt x="147" y="290"/>
                  <a:pt x="146" y="290"/>
                </a:cubicBezTo>
                <a:cubicBezTo>
                  <a:pt x="145" y="291"/>
                  <a:pt x="144" y="291"/>
                  <a:pt x="144" y="291"/>
                </a:cubicBezTo>
                <a:cubicBezTo>
                  <a:pt x="144" y="292"/>
                  <a:pt x="142" y="292"/>
                  <a:pt x="142" y="293"/>
                </a:cubicBezTo>
                <a:cubicBezTo>
                  <a:pt x="141" y="294"/>
                  <a:pt x="140" y="294"/>
                  <a:pt x="140" y="294"/>
                </a:cubicBezTo>
                <a:cubicBezTo>
                  <a:pt x="139" y="293"/>
                  <a:pt x="140" y="293"/>
                  <a:pt x="140" y="293"/>
                </a:cubicBezTo>
                <a:cubicBezTo>
                  <a:pt x="140" y="292"/>
                  <a:pt x="142" y="292"/>
                  <a:pt x="142" y="292"/>
                </a:cubicBezTo>
                <a:cubicBezTo>
                  <a:pt x="142" y="292"/>
                  <a:pt x="144" y="288"/>
                  <a:pt x="144" y="289"/>
                </a:cubicBezTo>
                <a:close/>
                <a:moveTo>
                  <a:pt x="139" y="286"/>
                </a:moveTo>
                <a:cubicBezTo>
                  <a:pt x="139" y="286"/>
                  <a:pt x="141" y="286"/>
                  <a:pt x="141" y="286"/>
                </a:cubicBezTo>
                <a:cubicBezTo>
                  <a:pt x="142" y="286"/>
                  <a:pt x="143" y="288"/>
                  <a:pt x="142" y="288"/>
                </a:cubicBezTo>
                <a:cubicBezTo>
                  <a:pt x="142" y="288"/>
                  <a:pt x="141" y="288"/>
                  <a:pt x="141" y="287"/>
                </a:cubicBezTo>
                <a:cubicBezTo>
                  <a:pt x="141" y="286"/>
                  <a:pt x="140" y="289"/>
                  <a:pt x="141" y="289"/>
                </a:cubicBezTo>
                <a:cubicBezTo>
                  <a:pt x="141" y="290"/>
                  <a:pt x="140" y="291"/>
                  <a:pt x="140" y="291"/>
                </a:cubicBezTo>
                <a:cubicBezTo>
                  <a:pt x="139" y="291"/>
                  <a:pt x="139" y="290"/>
                  <a:pt x="139" y="289"/>
                </a:cubicBezTo>
                <a:cubicBezTo>
                  <a:pt x="139" y="288"/>
                  <a:pt x="138" y="286"/>
                  <a:pt x="137" y="287"/>
                </a:cubicBezTo>
                <a:cubicBezTo>
                  <a:pt x="136" y="287"/>
                  <a:pt x="136" y="288"/>
                  <a:pt x="135" y="288"/>
                </a:cubicBezTo>
                <a:cubicBezTo>
                  <a:pt x="135" y="289"/>
                  <a:pt x="135" y="291"/>
                  <a:pt x="135" y="291"/>
                </a:cubicBezTo>
                <a:cubicBezTo>
                  <a:pt x="135" y="292"/>
                  <a:pt x="135" y="294"/>
                  <a:pt x="134" y="294"/>
                </a:cubicBezTo>
                <a:cubicBezTo>
                  <a:pt x="133" y="294"/>
                  <a:pt x="133" y="291"/>
                  <a:pt x="133" y="291"/>
                </a:cubicBezTo>
                <a:cubicBezTo>
                  <a:pt x="133" y="290"/>
                  <a:pt x="133" y="288"/>
                  <a:pt x="133" y="287"/>
                </a:cubicBezTo>
                <a:cubicBezTo>
                  <a:pt x="134" y="286"/>
                  <a:pt x="135" y="285"/>
                  <a:pt x="136" y="285"/>
                </a:cubicBezTo>
                <a:cubicBezTo>
                  <a:pt x="137" y="285"/>
                  <a:pt x="138" y="286"/>
                  <a:pt x="139" y="286"/>
                </a:cubicBezTo>
                <a:close/>
                <a:moveTo>
                  <a:pt x="131" y="282"/>
                </a:moveTo>
                <a:cubicBezTo>
                  <a:pt x="132" y="282"/>
                  <a:pt x="134" y="280"/>
                  <a:pt x="134" y="280"/>
                </a:cubicBezTo>
                <a:cubicBezTo>
                  <a:pt x="135" y="281"/>
                  <a:pt x="136" y="282"/>
                  <a:pt x="137" y="282"/>
                </a:cubicBezTo>
                <a:cubicBezTo>
                  <a:pt x="137" y="282"/>
                  <a:pt x="136" y="284"/>
                  <a:pt x="136" y="284"/>
                </a:cubicBezTo>
                <a:cubicBezTo>
                  <a:pt x="136" y="284"/>
                  <a:pt x="135" y="284"/>
                  <a:pt x="134" y="284"/>
                </a:cubicBezTo>
                <a:cubicBezTo>
                  <a:pt x="133" y="284"/>
                  <a:pt x="133" y="283"/>
                  <a:pt x="133" y="283"/>
                </a:cubicBezTo>
                <a:cubicBezTo>
                  <a:pt x="132" y="283"/>
                  <a:pt x="131" y="284"/>
                  <a:pt x="131" y="284"/>
                </a:cubicBezTo>
                <a:cubicBezTo>
                  <a:pt x="130" y="284"/>
                  <a:pt x="129" y="284"/>
                  <a:pt x="129" y="284"/>
                </a:cubicBezTo>
                <a:cubicBezTo>
                  <a:pt x="129" y="283"/>
                  <a:pt x="129" y="283"/>
                  <a:pt x="131" y="282"/>
                </a:cubicBezTo>
                <a:close/>
                <a:moveTo>
                  <a:pt x="90" y="284"/>
                </a:moveTo>
                <a:cubicBezTo>
                  <a:pt x="90" y="285"/>
                  <a:pt x="89" y="283"/>
                  <a:pt x="89" y="282"/>
                </a:cubicBezTo>
                <a:cubicBezTo>
                  <a:pt x="89" y="282"/>
                  <a:pt x="88" y="282"/>
                  <a:pt x="88" y="281"/>
                </a:cubicBezTo>
                <a:cubicBezTo>
                  <a:pt x="87" y="281"/>
                  <a:pt x="86" y="279"/>
                  <a:pt x="87" y="279"/>
                </a:cubicBezTo>
                <a:cubicBezTo>
                  <a:pt x="87" y="279"/>
                  <a:pt x="88" y="280"/>
                  <a:pt x="88" y="280"/>
                </a:cubicBezTo>
                <a:cubicBezTo>
                  <a:pt x="88" y="280"/>
                  <a:pt x="90" y="282"/>
                  <a:pt x="90" y="282"/>
                </a:cubicBezTo>
                <a:cubicBezTo>
                  <a:pt x="91" y="283"/>
                  <a:pt x="91" y="284"/>
                  <a:pt x="90" y="284"/>
                </a:cubicBezTo>
                <a:close/>
                <a:moveTo>
                  <a:pt x="481" y="109"/>
                </a:moveTo>
                <a:cubicBezTo>
                  <a:pt x="478" y="107"/>
                  <a:pt x="474" y="107"/>
                  <a:pt x="470" y="108"/>
                </a:cubicBezTo>
                <a:cubicBezTo>
                  <a:pt x="374" y="151"/>
                  <a:pt x="374" y="151"/>
                  <a:pt x="374" y="151"/>
                </a:cubicBezTo>
                <a:cubicBezTo>
                  <a:pt x="322" y="129"/>
                  <a:pt x="322" y="129"/>
                  <a:pt x="322" y="129"/>
                </a:cubicBezTo>
                <a:cubicBezTo>
                  <a:pt x="319" y="137"/>
                  <a:pt x="315" y="144"/>
                  <a:pt x="311" y="151"/>
                </a:cubicBezTo>
                <a:cubicBezTo>
                  <a:pt x="369" y="176"/>
                  <a:pt x="369" y="176"/>
                  <a:pt x="369" y="176"/>
                </a:cubicBezTo>
                <a:cubicBezTo>
                  <a:pt x="372" y="177"/>
                  <a:pt x="376" y="177"/>
                  <a:pt x="379" y="176"/>
                </a:cubicBezTo>
                <a:cubicBezTo>
                  <a:pt x="463" y="138"/>
                  <a:pt x="463" y="138"/>
                  <a:pt x="463" y="138"/>
                </a:cubicBezTo>
                <a:cubicBezTo>
                  <a:pt x="463" y="442"/>
                  <a:pt x="463" y="442"/>
                  <a:pt x="463" y="442"/>
                </a:cubicBezTo>
                <a:cubicBezTo>
                  <a:pt x="370" y="484"/>
                  <a:pt x="370" y="484"/>
                  <a:pt x="370" y="484"/>
                </a:cubicBezTo>
                <a:cubicBezTo>
                  <a:pt x="242" y="435"/>
                  <a:pt x="242" y="435"/>
                  <a:pt x="242" y="435"/>
                </a:cubicBezTo>
                <a:cubicBezTo>
                  <a:pt x="240" y="434"/>
                  <a:pt x="239" y="434"/>
                  <a:pt x="237" y="434"/>
                </a:cubicBezTo>
                <a:cubicBezTo>
                  <a:pt x="236" y="434"/>
                  <a:pt x="234" y="434"/>
                  <a:pt x="232" y="435"/>
                </a:cubicBezTo>
                <a:cubicBezTo>
                  <a:pt x="126" y="483"/>
                  <a:pt x="126" y="483"/>
                  <a:pt x="126" y="483"/>
                </a:cubicBezTo>
                <a:cubicBezTo>
                  <a:pt x="24" y="440"/>
                  <a:pt x="24" y="440"/>
                  <a:pt x="24" y="440"/>
                </a:cubicBezTo>
                <a:cubicBezTo>
                  <a:pt x="24" y="144"/>
                  <a:pt x="24" y="144"/>
                  <a:pt x="24" y="144"/>
                </a:cubicBezTo>
                <a:cubicBezTo>
                  <a:pt x="123" y="174"/>
                  <a:pt x="123" y="174"/>
                  <a:pt x="123" y="174"/>
                </a:cubicBezTo>
                <a:cubicBezTo>
                  <a:pt x="125" y="175"/>
                  <a:pt x="129" y="175"/>
                  <a:pt x="131" y="174"/>
                </a:cubicBezTo>
                <a:cubicBezTo>
                  <a:pt x="179" y="151"/>
                  <a:pt x="179" y="151"/>
                  <a:pt x="179" y="151"/>
                </a:cubicBezTo>
                <a:cubicBezTo>
                  <a:pt x="175" y="144"/>
                  <a:pt x="171" y="137"/>
                  <a:pt x="168" y="129"/>
                </a:cubicBezTo>
                <a:cubicBezTo>
                  <a:pt x="125" y="150"/>
                  <a:pt x="125" y="150"/>
                  <a:pt x="125" y="150"/>
                </a:cubicBezTo>
                <a:cubicBezTo>
                  <a:pt x="15" y="116"/>
                  <a:pt x="15" y="116"/>
                  <a:pt x="15" y="116"/>
                </a:cubicBezTo>
                <a:cubicBezTo>
                  <a:pt x="12" y="115"/>
                  <a:pt x="8" y="116"/>
                  <a:pt x="5" y="118"/>
                </a:cubicBezTo>
                <a:cubicBezTo>
                  <a:pt x="2" y="120"/>
                  <a:pt x="0" y="124"/>
                  <a:pt x="0" y="128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53"/>
                  <a:pt x="3" y="457"/>
                  <a:pt x="7" y="459"/>
                </a:cubicBezTo>
                <a:cubicBezTo>
                  <a:pt x="121" y="507"/>
                  <a:pt x="121" y="507"/>
                  <a:pt x="121" y="507"/>
                </a:cubicBezTo>
                <a:cubicBezTo>
                  <a:pt x="125" y="508"/>
                  <a:pt x="128" y="508"/>
                  <a:pt x="131" y="507"/>
                </a:cubicBezTo>
                <a:cubicBezTo>
                  <a:pt x="238" y="459"/>
                  <a:pt x="238" y="459"/>
                  <a:pt x="238" y="459"/>
                </a:cubicBezTo>
                <a:cubicBezTo>
                  <a:pt x="366" y="509"/>
                  <a:pt x="366" y="509"/>
                  <a:pt x="366" y="509"/>
                </a:cubicBezTo>
                <a:cubicBezTo>
                  <a:pt x="367" y="509"/>
                  <a:pt x="369" y="510"/>
                  <a:pt x="370" y="510"/>
                </a:cubicBezTo>
                <a:cubicBezTo>
                  <a:pt x="372" y="510"/>
                  <a:pt x="374" y="509"/>
                  <a:pt x="375" y="509"/>
                </a:cubicBezTo>
                <a:cubicBezTo>
                  <a:pt x="480" y="461"/>
                  <a:pt x="480" y="461"/>
                  <a:pt x="480" y="461"/>
                </a:cubicBezTo>
                <a:cubicBezTo>
                  <a:pt x="484" y="459"/>
                  <a:pt x="487" y="455"/>
                  <a:pt x="487" y="450"/>
                </a:cubicBezTo>
                <a:cubicBezTo>
                  <a:pt x="487" y="119"/>
                  <a:pt x="487" y="119"/>
                  <a:pt x="487" y="119"/>
                </a:cubicBezTo>
                <a:cubicBezTo>
                  <a:pt x="487" y="115"/>
                  <a:pt x="485" y="111"/>
                  <a:pt x="481" y="109"/>
                </a:cubicBezTo>
                <a:close/>
                <a:moveTo>
                  <a:pt x="307" y="63"/>
                </a:moveTo>
                <a:cubicBezTo>
                  <a:pt x="307" y="28"/>
                  <a:pt x="279" y="0"/>
                  <a:pt x="245" y="0"/>
                </a:cubicBezTo>
                <a:cubicBezTo>
                  <a:pt x="211" y="0"/>
                  <a:pt x="183" y="28"/>
                  <a:pt x="183" y="63"/>
                </a:cubicBezTo>
                <a:cubicBezTo>
                  <a:pt x="183" y="122"/>
                  <a:pt x="245" y="200"/>
                  <a:pt x="245" y="200"/>
                </a:cubicBezTo>
                <a:cubicBezTo>
                  <a:pt x="245" y="200"/>
                  <a:pt x="307" y="122"/>
                  <a:pt x="307" y="63"/>
                </a:cubicBezTo>
                <a:close/>
                <a:moveTo>
                  <a:pt x="211" y="63"/>
                </a:moveTo>
                <a:cubicBezTo>
                  <a:pt x="211" y="45"/>
                  <a:pt x="226" y="30"/>
                  <a:pt x="245" y="30"/>
                </a:cubicBezTo>
                <a:cubicBezTo>
                  <a:pt x="264" y="30"/>
                  <a:pt x="279" y="45"/>
                  <a:pt x="279" y="63"/>
                </a:cubicBezTo>
                <a:cubicBezTo>
                  <a:pt x="279" y="82"/>
                  <a:pt x="264" y="97"/>
                  <a:pt x="245" y="97"/>
                </a:cubicBezTo>
                <a:cubicBezTo>
                  <a:pt x="226" y="97"/>
                  <a:pt x="211" y="82"/>
                  <a:pt x="211" y="63"/>
                </a:cubicBezTo>
                <a:close/>
              </a:path>
            </a:pathLst>
          </a:custGeom>
          <a:solidFill>
            <a:srgbClr val="90B4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6"/>
          <p:cNvSpPr>
            <a:spLocks noChangeAspect="1" noEditPoints="1"/>
          </p:cNvSpPr>
          <p:nvPr/>
        </p:nvSpPr>
        <p:spPr bwMode="auto">
          <a:xfrm>
            <a:off x="1811603" y="3678878"/>
            <a:ext cx="384160" cy="450000"/>
          </a:xfrm>
          <a:custGeom>
            <a:avLst/>
            <a:gdLst>
              <a:gd name="T0" fmla="*/ 284 w 284"/>
              <a:gd name="T1" fmla="*/ 119 h 333"/>
              <a:gd name="T2" fmla="*/ 284 w 284"/>
              <a:gd name="T3" fmla="*/ 315 h 333"/>
              <a:gd name="T4" fmla="*/ 267 w 284"/>
              <a:gd name="T5" fmla="*/ 333 h 333"/>
              <a:gd name="T6" fmla="*/ 17 w 284"/>
              <a:gd name="T7" fmla="*/ 333 h 333"/>
              <a:gd name="T8" fmla="*/ 0 w 284"/>
              <a:gd name="T9" fmla="*/ 315 h 333"/>
              <a:gd name="T10" fmla="*/ 0 w 284"/>
              <a:gd name="T11" fmla="*/ 18 h 333"/>
              <a:gd name="T12" fmla="*/ 17 w 284"/>
              <a:gd name="T13" fmla="*/ 0 h 333"/>
              <a:gd name="T14" fmla="*/ 166 w 284"/>
              <a:gd name="T15" fmla="*/ 0 h 333"/>
              <a:gd name="T16" fmla="*/ 166 w 284"/>
              <a:gd name="T17" fmla="*/ 101 h 333"/>
              <a:gd name="T18" fmla="*/ 184 w 284"/>
              <a:gd name="T19" fmla="*/ 119 h 333"/>
              <a:gd name="T20" fmla="*/ 284 w 284"/>
              <a:gd name="T21" fmla="*/ 119 h 333"/>
              <a:gd name="T22" fmla="*/ 213 w 284"/>
              <a:gd name="T23" fmla="*/ 149 h 333"/>
              <a:gd name="T24" fmla="*/ 207 w 284"/>
              <a:gd name="T25" fmla="*/ 143 h 333"/>
              <a:gd name="T26" fmla="*/ 77 w 284"/>
              <a:gd name="T27" fmla="*/ 143 h 333"/>
              <a:gd name="T28" fmla="*/ 71 w 284"/>
              <a:gd name="T29" fmla="*/ 149 h 333"/>
              <a:gd name="T30" fmla="*/ 71 w 284"/>
              <a:gd name="T31" fmla="*/ 161 h 333"/>
              <a:gd name="T32" fmla="*/ 77 w 284"/>
              <a:gd name="T33" fmla="*/ 167 h 333"/>
              <a:gd name="T34" fmla="*/ 207 w 284"/>
              <a:gd name="T35" fmla="*/ 167 h 333"/>
              <a:gd name="T36" fmla="*/ 213 w 284"/>
              <a:gd name="T37" fmla="*/ 161 h 333"/>
              <a:gd name="T38" fmla="*/ 213 w 284"/>
              <a:gd name="T39" fmla="*/ 149 h 333"/>
              <a:gd name="T40" fmla="*/ 213 w 284"/>
              <a:gd name="T41" fmla="*/ 196 h 333"/>
              <a:gd name="T42" fmla="*/ 207 w 284"/>
              <a:gd name="T43" fmla="*/ 190 h 333"/>
              <a:gd name="T44" fmla="*/ 77 w 284"/>
              <a:gd name="T45" fmla="*/ 190 h 333"/>
              <a:gd name="T46" fmla="*/ 71 w 284"/>
              <a:gd name="T47" fmla="*/ 196 h 333"/>
              <a:gd name="T48" fmla="*/ 71 w 284"/>
              <a:gd name="T49" fmla="*/ 208 h 333"/>
              <a:gd name="T50" fmla="*/ 77 w 284"/>
              <a:gd name="T51" fmla="*/ 214 h 333"/>
              <a:gd name="T52" fmla="*/ 207 w 284"/>
              <a:gd name="T53" fmla="*/ 214 h 333"/>
              <a:gd name="T54" fmla="*/ 213 w 284"/>
              <a:gd name="T55" fmla="*/ 208 h 333"/>
              <a:gd name="T56" fmla="*/ 213 w 284"/>
              <a:gd name="T57" fmla="*/ 196 h 333"/>
              <a:gd name="T58" fmla="*/ 213 w 284"/>
              <a:gd name="T59" fmla="*/ 244 h 333"/>
              <a:gd name="T60" fmla="*/ 207 w 284"/>
              <a:gd name="T61" fmla="*/ 238 h 333"/>
              <a:gd name="T62" fmla="*/ 77 w 284"/>
              <a:gd name="T63" fmla="*/ 238 h 333"/>
              <a:gd name="T64" fmla="*/ 71 w 284"/>
              <a:gd name="T65" fmla="*/ 244 h 333"/>
              <a:gd name="T66" fmla="*/ 71 w 284"/>
              <a:gd name="T67" fmla="*/ 256 h 333"/>
              <a:gd name="T68" fmla="*/ 77 w 284"/>
              <a:gd name="T69" fmla="*/ 262 h 333"/>
              <a:gd name="T70" fmla="*/ 207 w 284"/>
              <a:gd name="T71" fmla="*/ 262 h 333"/>
              <a:gd name="T72" fmla="*/ 213 w 284"/>
              <a:gd name="T73" fmla="*/ 256 h 333"/>
              <a:gd name="T74" fmla="*/ 213 w 284"/>
              <a:gd name="T75" fmla="*/ 244 h 333"/>
              <a:gd name="T76" fmla="*/ 277 w 284"/>
              <a:gd name="T77" fmla="*/ 95 h 333"/>
              <a:gd name="T78" fmla="*/ 189 w 284"/>
              <a:gd name="T79" fmla="*/ 95 h 333"/>
              <a:gd name="T80" fmla="*/ 189 w 284"/>
              <a:gd name="T81" fmla="*/ 8 h 333"/>
              <a:gd name="T82" fmla="*/ 196 w 284"/>
              <a:gd name="T83" fmla="*/ 13 h 333"/>
              <a:gd name="T84" fmla="*/ 272 w 284"/>
              <a:gd name="T85" fmla="*/ 89 h 333"/>
              <a:gd name="T86" fmla="*/ 277 w 284"/>
              <a:gd name="T87" fmla="*/ 95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4" h="333">
                <a:moveTo>
                  <a:pt x="284" y="119"/>
                </a:moveTo>
                <a:cubicBezTo>
                  <a:pt x="284" y="315"/>
                  <a:pt x="284" y="315"/>
                  <a:pt x="284" y="315"/>
                </a:cubicBezTo>
                <a:cubicBezTo>
                  <a:pt x="284" y="325"/>
                  <a:pt x="276" y="333"/>
                  <a:pt x="267" y="333"/>
                </a:cubicBezTo>
                <a:cubicBezTo>
                  <a:pt x="17" y="333"/>
                  <a:pt x="17" y="333"/>
                  <a:pt x="17" y="333"/>
                </a:cubicBezTo>
                <a:cubicBezTo>
                  <a:pt x="7" y="333"/>
                  <a:pt x="0" y="325"/>
                  <a:pt x="0" y="315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8"/>
                  <a:pt x="7" y="0"/>
                  <a:pt x="17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6" y="101"/>
                  <a:pt x="166" y="101"/>
                  <a:pt x="166" y="101"/>
                </a:cubicBezTo>
                <a:cubicBezTo>
                  <a:pt x="166" y="111"/>
                  <a:pt x="174" y="119"/>
                  <a:pt x="184" y="119"/>
                </a:cubicBezTo>
                <a:lnTo>
                  <a:pt x="284" y="119"/>
                </a:lnTo>
                <a:close/>
                <a:moveTo>
                  <a:pt x="213" y="149"/>
                </a:moveTo>
                <a:cubicBezTo>
                  <a:pt x="213" y="145"/>
                  <a:pt x="211" y="143"/>
                  <a:pt x="207" y="143"/>
                </a:cubicBezTo>
                <a:cubicBezTo>
                  <a:pt x="77" y="143"/>
                  <a:pt x="77" y="143"/>
                  <a:pt x="77" y="143"/>
                </a:cubicBezTo>
                <a:cubicBezTo>
                  <a:pt x="73" y="143"/>
                  <a:pt x="71" y="145"/>
                  <a:pt x="71" y="149"/>
                </a:cubicBezTo>
                <a:cubicBezTo>
                  <a:pt x="71" y="161"/>
                  <a:pt x="71" y="161"/>
                  <a:pt x="71" y="161"/>
                </a:cubicBezTo>
                <a:cubicBezTo>
                  <a:pt x="71" y="164"/>
                  <a:pt x="73" y="167"/>
                  <a:pt x="77" y="167"/>
                </a:cubicBezTo>
                <a:cubicBezTo>
                  <a:pt x="207" y="167"/>
                  <a:pt x="207" y="167"/>
                  <a:pt x="207" y="167"/>
                </a:cubicBezTo>
                <a:cubicBezTo>
                  <a:pt x="211" y="167"/>
                  <a:pt x="213" y="164"/>
                  <a:pt x="213" y="161"/>
                </a:cubicBezTo>
                <a:lnTo>
                  <a:pt x="213" y="149"/>
                </a:lnTo>
                <a:close/>
                <a:moveTo>
                  <a:pt x="213" y="196"/>
                </a:moveTo>
                <a:cubicBezTo>
                  <a:pt x="213" y="193"/>
                  <a:pt x="211" y="190"/>
                  <a:pt x="207" y="190"/>
                </a:cubicBezTo>
                <a:cubicBezTo>
                  <a:pt x="77" y="190"/>
                  <a:pt x="77" y="190"/>
                  <a:pt x="77" y="190"/>
                </a:cubicBezTo>
                <a:cubicBezTo>
                  <a:pt x="73" y="190"/>
                  <a:pt x="71" y="193"/>
                  <a:pt x="71" y="196"/>
                </a:cubicBezTo>
                <a:cubicBezTo>
                  <a:pt x="71" y="208"/>
                  <a:pt x="71" y="208"/>
                  <a:pt x="71" y="208"/>
                </a:cubicBezTo>
                <a:cubicBezTo>
                  <a:pt x="71" y="212"/>
                  <a:pt x="73" y="214"/>
                  <a:pt x="77" y="214"/>
                </a:cubicBezTo>
                <a:cubicBezTo>
                  <a:pt x="207" y="214"/>
                  <a:pt x="207" y="214"/>
                  <a:pt x="207" y="214"/>
                </a:cubicBezTo>
                <a:cubicBezTo>
                  <a:pt x="211" y="214"/>
                  <a:pt x="213" y="212"/>
                  <a:pt x="213" y="208"/>
                </a:cubicBezTo>
                <a:lnTo>
                  <a:pt x="213" y="196"/>
                </a:lnTo>
                <a:close/>
                <a:moveTo>
                  <a:pt x="213" y="244"/>
                </a:moveTo>
                <a:cubicBezTo>
                  <a:pt x="213" y="240"/>
                  <a:pt x="211" y="238"/>
                  <a:pt x="207" y="238"/>
                </a:cubicBezTo>
                <a:cubicBezTo>
                  <a:pt x="77" y="238"/>
                  <a:pt x="77" y="238"/>
                  <a:pt x="77" y="238"/>
                </a:cubicBezTo>
                <a:cubicBezTo>
                  <a:pt x="73" y="238"/>
                  <a:pt x="71" y="240"/>
                  <a:pt x="71" y="244"/>
                </a:cubicBezTo>
                <a:cubicBezTo>
                  <a:pt x="71" y="256"/>
                  <a:pt x="71" y="256"/>
                  <a:pt x="71" y="256"/>
                </a:cubicBezTo>
                <a:cubicBezTo>
                  <a:pt x="71" y="259"/>
                  <a:pt x="73" y="262"/>
                  <a:pt x="77" y="262"/>
                </a:cubicBezTo>
                <a:cubicBezTo>
                  <a:pt x="207" y="262"/>
                  <a:pt x="207" y="262"/>
                  <a:pt x="207" y="262"/>
                </a:cubicBezTo>
                <a:cubicBezTo>
                  <a:pt x="211" y="262"/>
                  <a:pt x="213" y="259"/>
                  <a:pt x="213" y="256"/>
                </a:cubicBezTo>
                <a:lnTo>
                  <a:pt x="213" y="244"/>
                </a:lnTo>
                <a:close/>
                <a:moveTo>
                  <a:pt x="277" y="95"/>
                </a:moveTo>
                <a:cubicBezTo>
                  <a:pt x="189" y="95"/>
                  <a:pt x="189" y="95"/>
                  <a:pt x="189" y="95"/>
                </a:cubicBezTo>
                <a:cubicBezTo>
                  <a:pt x="189" y="8"/>
                  <a:pt x="189" y="8"/>
                  <a:pt x="189" y="8"/>
                </a:cubicBezTo>
                <a:cubicBezTo>
                  <a:pt x="192" y="9"/>
                  <a:pt x="194" y="11"/>
                  <a:pt x="196" y="13"/>
                </a:cubicBezTo>
                <a:cubicBezTo>
                  <a:pt x="272" y="89"/>
                  <a:pt x="272" y="89"/>
                  <a:pt x="272" y="89"/>
                </a:cubicBezTo>
                <a:cubicBezTo>
                  <a:pt x="274" y="91"/>
                  <a:pt x="275" y="93"/>
                  <a:pt x="277" y="95"/>
                </a:cubicBezTo>
                <a:close/>
              </a:path>
            </a:pathLst>
          </a:custGeom>
          <a:solidFill>
            <a:srgbClr val="90B4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0" name="Freeform 7"/>
          <p:cNvSpPr>
            <a:spLocks noChangeAspect="1" noEditPoints="1"/>
          </p:cNvSpPr>
          <p:nvPr/>
        </p:nvSpPr>
        <p:spPr bwMode="auto">
          <a:xfrm>
            <a:off x="7770594" y="2535260"/>
            <a:ext cx="367124" cy="450000"/>
          </a:xfrm>
          <a:custGeom>
            <a:avLst/>
            <a:gdLst>
              <a:gd name="T0" fmla="*/ 214 w 214"/>
              <a:gd name="T1" fmla="*/ 232 h 262"/>
              <a:gd name="T2" fmla="*/ 184 w 214"/>
              <a:gd name="T3" fmla="*/ 262 h 262"/>
              <a:gd name="T4" fmla="*/ 30 w 214"/>
              <a:gd name="T5" fmla="*/ 262 h 262"/>
              <a:gd name="T6" fmla="*/ 0 w 214"/>
              <a:gd name="T7" fmla="*/ 232 h 262"/>
              <a:gd name="T8" fmla="*/ 0 w 214"/>
              <a:gd name="T9" fmla="*/ 30 h 262"/>
              <a:gd name="T10" fmla="*/ 30 w 214"/>
              <a:gd name="T11" fmla="*/ 0 h 262"/>
              <a:gd name="T12" fmla="*/ 184 w 214"/>
              <a:gd name="T13" fmla="*/ 0 h 262"/>
              <a:gd name="T14" fmla="*/ 214 w 214"/>
              <a:gd name="T15" fmla="*/ 30 h 262"/>
              <a:gd name="T16" fmla="*/ 214 w 214"/>
              <a:gd name="T17" fmla="*/ 232 h 262"/>
              <a:gd name="T18" fmla="*/ 190 w 214"/>
              <a:gd name="T19" fmla="*/ 30 h 262"/>
              <a:gd name="T20" fmla="*/ 184 w 214"/>
              <a:gd name="T21" fmla="*/ 24 h 262"/>
              <a:gd name="T22" fmla="*/ 30 w 214"/>
              <a:gd name="T23" fmla="*/ 24 h 262"/>
              <a:gd name="T24" fmla="*/ 24 w 214"/>
              <a:gd name="T25" fmla="*/ 30 h 262"/>
              <a:gd name="T26" fmla="*/ 24 w 214"/>
              <a:gd name="T27" fmla="*/ 208 h 262"/>
              <a:gd name="T28" fmla="*/ 30 w 214"/>
              <a:gd name="T29" fmla="*/ 214 h 262"/>
              <a:gd name="T30" fmla="*/ 184 w 214"/>
              <a:gd name="T31" fmla="*/ 214 h 262"/>
              <a:gd name="T32" fmla="*/ 190 w 214"/>
              <a:gd name="T33" fmla="*/ 208 h 262"/>
              <a:gd name="T34" fmla="*/ 190 w 214"/>
              <a:gd name="T35" fmla="*/ 30 h 262"/>
              <a:gd name="T36" fmla="*/ 107 w 214"/>
              <a:gd name="T37" fmla="*/ 226 h 262"/>
              <a:gd name="T38" fmla="*/ 95 w 214"/>
              <a:gd name="T39" fmla="*/ 238 h 262"/>
              <a:gd name="T40" fmla="*/ 107 w 214"/>
              <a:gd name="T41" fmla="*/ 250 h 262"/>
              <a:gd name="T42" fmla="*/ 119 w 214"/>
              <a:gd name="T43" fmla="*/ 238 h 262"/>
              <a:gd name="T44" fmla="*/ 107 w 214"/>
              <a:gd name="T45" fmla="*/ 22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4" h="262">
                <a:moveTo>
                  <a:pt x="214" y="232"/>
                </a:moveTo>
                <a:cubicBezTo>
                  <a:pt x="214" y="248"/>
                  <a:pt x="201" y="262"/>
                  <a:pt x="184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14" y="262"/>
                  <a:pt x="0" y="248"/>
                  <a:pt x="0" y="23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4" y="0"/>
                  <a:pt x="30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201" y="0"/>
                  <a:pt x="214" y="14"/>
                  <a:pt x="214" y="30"/>
                </a:cubicBezTo>
                <a:lnTo>
                  <a:pt x="214" y="232"/>
                </a:lnTo>
                <a:close/>
                <a:moveTo>
                  <a:pt x="190" y="30"/>
                </a:moveTo>
                <a:cubicBezTo>
                  <a:pt x="190" y="27"/>
                  <a:pt x="187" y="24"/>
                  <a:pt x="184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27" y="24"/>
                  <a:pt x="24" y="27"/>
                  <a:pt x="24" y="30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4" y="211"/>
                  <a:pt x="27" y="214"/>
                  <a:pt x="30" y="214"/>
                </a:cubicBezTo>
                <a:cubicBezTo>
                  <a:pt x="184" y="214"/>
                  <a:pt x="184" y="214"/>
                  <a:pt x="184" y="214"/>
                </a:cubicBezTo>
                <a:cubicBezTo>
                  <a:pt x="187" y="214"/>
                  <a:pt x="190" y="211"/>
                  <a:pt x="190" y="208"/>
                </a:cubicBezTo>
                <a:lnTo>
                  <a:pt x="190" y="30"/>
                </a:lnTo>
                <a:close/>
                <a:moveTo>
                  <a:pt x="107" y="226"/>
                </a:moveTo>
                <a:cubicBezTo>
                  <a:pt x="101" y="226"/>
                  <a:pt x="95" y="231"/>
                  <a:pt x="95" y="238"/>
                </a:cubicBezTo>
                <a:cubicBezTo>
                  <a:pt x="95" y="244"/>
                  <a:pt x="101" y="250"/>
                  <a:pt x="107" y="250"/>
                </a:cubicBezTo>
                <a:cubicBezTo>
                  <a:pt x="113" y="250"/>
                  <a:pt x="119" y="244"/>
                  <a:pt x="119" y="238"/>
                </a:cubicBezTo>
                <a:cubicBezTo>
                  <a:pt x="119" y="231"/>
                  <a:pt x="113" y="226"/>
                  <a:pt x="107" y="226"/>
                </a:cubicBezTo>
                <a:close/>
              </a:path>
            </a:pathLst>
          </a:custGeom>
          <a:solidFill>
            <a:srgbClr val="90B4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6"/>
          <p:cNvSpPr>
            <a:spLocks noChangeAspect="1" noEditPoints="1"/>
          </p:cNvSpPr>
          <p:nvPr/>
        </p:nvSpPr>
        <p:spPr bwMode="auto">
          <a:xfrm>
            <a:off x="1733082" y="1433524"/>
            <a:ext cx="464400" cy="398140"/>
          </a:xfrm>
          <a:custGeom>
            <a:avLst/>
            <a:gdLst>
              <a:gd name="T0" fmla="*/ 47 w 332"/>
              <a:gd name="T1" fmla="*/ 279 h 285"/>
              <a:gd name="T2" fmla="*/ 42 w 332"/>
              <a:gd name="T3" fmla="*/ 285 h 285"/>
              <a:gd name="T4" fmla="*/ 6 w 332"/>
              <a:gd name="T5" fmla="*/ 285 h 285"/>
              <a:gd name="T6" fmla="*/ 0 w 332"/>
              <a:gd name="T7" fmla="*/ 279 h 285"/>
              <a:gd name="T8" fmla="*/ 0 w 332"/>
              <a:gd name="T9" fmla="*/ 244 h 285"/>
              <a:gd name="T10" fmla="*/ 6 w 332"/>
              <a:gd name="T11" fmla="*/ 238 h 285"/>
              <a:gd name="T12" fmla="*/ 42 w 332"/>
              <a:gd name="T13" fmla="*/ 238 h 285"/>
              <a:gd name="T14" fmla="*/ 47 w 332"/>
              <a:gd name="T15" fmla="*/ 244 h 285"/>
              <a:gd name="T16" fmla="*/ 47 w 332"/>
              <a:gd name="T17" fmla="*/ 279 h 285"/>
              <a:gd name="T18" fmla="*/ 119 w 332"/>
              <a:gd name="T19" fmla="*/ 279 h 285"/>
              <a:gd name="T20" fmla="*/ 113 w 332"/>
              <a:gd name="T21" fmla="*/ 285 h 285"/>
              <a:gd name="T22" fmla="*/ 77 w 332"/>
              <a:gd name="T23" fmla="*/ 285 h 285"/>
              <a:gd name="T24" fmla="*/ 71 w 332"/>
              <a:gd name="T25" fmla="*/ 279 h 285"/>
              <a:gd name="T26" fmla="*/ 71 w 332"/>
              <a:gd name="T27" fmla="*/ 220 h 285"/>
              <a:gd name="T28" fmla="*/ 77 w 332"/>
              <a:gd name="T29" fmla="*/ 214 h 285"/>
              <a:gd name="T30" fmla="*/ 113 w 332"/>
              <a:gd name="T31" fmla="*/ 214 h 285"/>
              <a:gd name="T32" fmla="*/ 119 w 332"/>
              <a:gd name="T33" fmla="*/ 220 h 285"/>
              <a:gd name="T34" fmla="*/ 119 w 332"/>
              <a:gd name="T35" fmla="*/ 279 h 285"/>
              <a:gd name="T36" fmla="*/ 190 w 332"/>
              <a:gd name="T37" fmla="*/ 279 h 285"/>
              <a:gd name="T38" fmla="*/ 184 w 332"/>
              <a:gd name="T39" fmla="*/ 285 h 285"/>
              <a:gd name="T40" fmla="*/ 148 w 332"/>
              <a:gd name="T41" fmla="*/ 285 h 285"/>
              <a:gd name="T42" fmla="*/ 142 w 332"/>
              <a:gd name="T43" fmla="*/ 279 h 285"/>
              <a:gd name="T44" fmla="*/ 142 w 332"/>
              <a:gd name="T45" fmla="*/ 172 h 285"/>
              <a:gd name="T46" fmla="*/ 148 w 332"/>
              <a:gd name="T47" fmla="*/ 167 h 285"/>
              <a:gd name="T48" fmla="*/ 184 w 332"/>
              <a:gd name="T49" fmla="*/ 167 h 285"/>
              <a:gd name="T50" fmla="*/ 190 w 332"/>
              <a:gd name="T51" fmla="*/ 172 h 285"/>
              <a:gd name="T52" fmla="*/ 190 w 332"/>
              <a:gd name="T53" fmla="*/ 279 h 285"/>
              <a:gd name="T54" fmla="*/ 261 w 332"/>
              <a:gd name="T55" fmla="*/ 279 h 285"/>
              <a:gd name="T56" fmla="*/ 255 w 332"/>
              <a:gd name="T57" fmla="*/ 285 h 285"/>
              <a:gd name="T58" fmla="*/ 220 w 332"/>
              <a:gd name="T59" fmla="*/ 285 h 285"/>
              <a:gd name="T60" fmla="*/ 214 w 332"/>
              <a:gd name="T61" fmla="*/ 279 h 285"/>
              <a:gd name="T62" fmla="*/ 214 w 332"/>
              <a:gd name="T63" fmla="*/ 101 h 285"/>
              <a:gd name="T64" fmla="*/ 220 w 332"/>
              <a:gd name="T65" fmla="*/ 95 h 285"/>
              <a:gd name="T66" fmla="*/ 255 w 332"/>
              <a:gd name="T67" fmla="*/ 95 h 285"/>
              <a:gd name="T68" fmla="*/ 261 w 332"/>
              <a:gd name="T69" fmla="*/ 101 h 285"/>
              <a:gd name="T70" fmla="*/ 261 w 332"/>
              <a:gd name="T71" fmla="*/ 279 h 285"/>
              <a:gd name="T72" fmla="*/ 332 w 332"/>
              <a:gd name="T73" fmla="*/ 279 h 285"/>
              <a:gd name="T74" fmla="*/ 327 w 332"/>
              <a:gd name="T75" fmla="*/ 285 h 285"/>
              <a:gd name="T76" fmla="*/ 291 w 332"/>
              <a:gd name="T77" fmla="*/ 285 h 285"/>
              <a:gd name="T78" fmla="*/ 285 w 332"/>
              <a:gd name="T79" fmla="*/ 279 h 285"/>
              <a:gd name="T80" fmla="*/ 285 w 332"/>
              <a:gd name="T81" fmla="*/ 6 h 285"/>
              <a:gd name="T82" fmla="*/ 291 w 332"/>
              <a:gd name="T83" fmla="*/ 0 h 285"/>
              <a:gd name="T84" fmla="*/ 327 w 332"/>
              <a:gd name="T85" fmla="*/ 0 h 285"/>
              <a:gd name="T86" fmla="*/ 332 w 332"/>
              <a:gd name="T87" fmla="*/ 6 h 285"/>
              <a:gd name="T88" fmla="*/ 332 w 332"/>
              <a:gd name="T89" fmla="*/ 279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285">
                <a:moveTo>
                  <a:pt x="47" y="279"/>
                </a:moveTo>
                <a:cubicBezTo>
                  <a:pt x="47" y="283"/>
                  <a:pt x="45" y="285"/>
                  <a:pt x="42" y="285"/>
                </a:cubicBezTo>
                <a:cubicBezTo>
                  <a:pt x="6" y="285"/>
                  <a:pt x="6" y="285"/>
                  <a:pt x="6" y="285"/>
                </a:cubicBezTo>
                <a:cubicBezTo>
                  <a:pt x="3" y="285"/>
                  <a:pt x="0" y="283"/>
                  <a:pt x="0" y="279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40"/>
                  <a:pt x="3" y="238"/>
                  <a:pt x="6" y="238"/>
                </a:cubicBezTo>
                <a:cubicBezTo>
                  <a:pt x="42" y="238"/>
                  <a:pt x="42" y="238"/>
                  <a:pt x="42" y="238"/>
                </a:cubicBezTo>
                <a:cubicBezTo>
                  <a:pt x="45" y="238"/>
                  <a:pt x="47" y="240"/>
                  <a:pt x="47" y="244"/>
                </a:cubicBezTo>
                <a:lnTo>
                  <a:pt x="47" y="279"/>
                </a:lnTo>
                <a:close/>
                <a:moveTo>
                  <a:pt x="119" y="279"/>
                </a:moveTo>
                <a:cubicBezTo>
                  <a:pt x="119" y="283"/>
                  <a:pt x="116" y="285"/>
                  <a:pt x="113" y="285"/>
                </a:cubicBezTo>
                <a:cubicBezTo>
                  <a:pt x="77" y="285"/>
                  <a:pt x="77" y="285"/>
                  <a:pt x="77" y="285"/>
                </a:cubicBezTo>
                <a:cubicBezTo>
                  <a:pt x="74" y="285"/>
                  <a:pt x="71" y="283"/>
                  <a:pt x="71" y="279"/>
                </a:cubicBezTo>
                <a:cubicBezTo>
                  <a:pt x="71" y="220"/>
                  <a:pt x="71" y="220"/>
                  <a:pt x="71" y="220"/>
                </a:cubicBezTo>
                <a:cubicBezTo>
                  <a:pt x="71" y="217"/>
                  <a:pt x="74" y="214"/>
                  <a:pt x="77" y="214"/>
                </a:cubicBezTo>
                <a:cubicBezTo>
                  <a:pt x="113" y="214"/>
                  <a:pt x="113" y="214"/>
                  <a:pt x="113" y="214"/>
                </a:cubicBezTo>
                <a:cubicBezTo>
                  <a:pt x="116" y="214"/>
                  <a:pt x="119" y="217"/>
                  <a:pt x="119" y="220"/>
                </a:cubicBezTo>
                <a:lnTo>
                  <a:pt x="119" y="279"/>
                </a:lnTo>
                <a:close/>
                <a:moveTo>
                  <a:pt x="190" y="279"/>
                </a:moveTo>
                <a:cubicBezTo>
                  <a:pt x="190" y="283"/>
                  <a:pt x="187" y="285"/>
                  <a:pt x="184" y="285"/>
                </a:cubicBezTo>
                <a:cubicBezTo>
                  <a:pt x="148" y="285"/>
                  <a:pt x="148" y="285"/>
                  <a:pt x="148" y="285"/>
                </a:cubicBezTo>
                <a:cubicBezTo>
                  <a:pt x="145" y="285"/>
                  <a:pt x="142" y="283"/>
                  <a:pt x="142" y="279"/>
                </a:cubicBezTo>
                <a:cubicBezTo>
                  <a:pt x="142" y="172"/>
                  <a:pt x="142" y="172"/>
                  <a:pt x="142" y="172"/>
                </a:cubicBezTo>
                <a:cubicBezTo>
                  <a:pt x="142" y="169"/>
                  <a:pt x="145" y="167"/>
                  <a:pt x="148" y="167"/>
                </a:cubicBezTo>
                <a:cubicBezTo>
                  <a:pt x="184" y="167"/>
                  <a:pt x="184" y="167"/>
                  <a:pt x="184" y="167"/>
                </a:cubicBezTo>
                <a:cubicBezTo>
                  <a:pt x="187" y="167"/>
                  <a:pt x="190" y="169"/>
                  <a:pt x="190" y="172"/>
                </a:cubicBezTo>
                <a:lnTo>
                  <a:pt x="190" y="279"/>
                </a:lnTo>
                <a:close/>
                <a:moveTo>
                  <a:pt x="261" y="279"/>
                </a:moveTo>
                <a:cubicBezTo>
                  <a:pt x="261" y="283"/>
                  <a:pt x="259" y="285"/>
                  <a:pt x="255" y="285"/>
                </a:cubicBezTo>
                <a:cubicBezTo>
                  <a:pt x="220" y="285"/>
                  <a:pt x="220" y="285"/>
                  <a:pt x="220" y="285"/>
                </a:cubicBezTo>
                <a:cubicBezTo>
                  <a:pt x="216" y="285"/>
                  <a:pt x="214" y="283"/>
                  <a:pt x="214" y="279"/>
                </a:cubicBezTo>
                <a:cubicBezTo>
                  <a:pt x="214" y="101"/>
                  <a:pt x="214" y="101"/>
                  <a:pt x="214" y="101"/>
                </a:cubicBezTo>
                <a:cubicBezTo>
                  <a:pt x="214" y="98"/>
                  <a:pt x="216" y="95"/>
                  <a:pt x="220" y="95"/>
                </a:cubicBezTo>
                <a:cubicBezTo>
                  <a:pt x="255" y="95"/>
                  <a:pt x="255" y="95"/>
                  <a:pt x="255" y="95"/>
                </a:cubicBezTo>
                <a:cubicBezTo>
                  <a:pt x="259" y="95"/>
                  <a:pt x="261" y="98"/>
                  <a:pt x="261" y="101"/>
                </a:cubicBezTo>
                <a:lnTo>
                  <a:pt x="261" y="279"/>
                </a:lnTo>
                <a:close/>
                <a:moveTo>
                  <a:pt x="332" y="279"/>
                </a:moveTo>
                <a:cubicBezTo>
                  <a:pt x="332" y="283"/>
                  <a:pt x="330" y="285"/>
                  <a:pt x="327" y="285"/>
                </a:cubicBezTo>
                <a:cubicBezTo>
                  <a:pt x="291" y="285"/>
                  <a:pt x="291" y="285"/>
                  <a:pt x="291" y="285"/>
                </a:cubicBezTo>
                <a:cubicBezTo>
                  <a:pt x="288" y="285"/>
                  <a:pt x="285" y="283"/>
                  <a:pt x="285" y="279"/>
                </a:cubicBezTo>
                <a:cubicBezTo>
                  <a:pt x="285" y="6"/>
                  <a:pt x="285" y="6"/>
                  <a:pt x="285" y="6"/>
                </a:cubicBezTo>
                <a:cubicBezTo>
                  <a:pt x="285" y="3"/>
                  <a:pt x="288" y="0"/>
                  <a:pt x="291" y="0"/>
                </a:cubicBezTo>
                <a:cubicBezTo>
                  <a:pt x="327" y="0"/>
                  <a:pt x="327" y="0"/>
                  <a:pt x="327" y="0"/>
                </a:cubicBezTo>
                <a:cubicBezTo>
                  <a:pt x="330" y="0"/>
                  <a:pt x="332" y="3"/>
                  <a:pt x="332" y="6"/>
                </a:cubicBezTo>
                <a:lnTo>
                  <a:pt x="332" y="279"/>
                </a:lnTo>
                <a:close/>
              </a:path>
            </a:pathLst>
          </a:custGeom>
          <a:solidFill>
            <a:srgbClr val="90B4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3" name="Freeform 11"/>
          <p:cNvSpPr>
            <a:spLocks noChangeAspect="1" noEditPoints="1"/>
          </p:cNvSpPr>
          <p:nvPr/>
        </p:nvSpPr>
        <p:spPr bwMode="auto">
          <a:xfrm>
            <a:off x="8039417" y="2631097"/>
            <a:ext cx="196601" cy="207000"/>
          </a:xfrm>
          <a:custGeom>
            <a:avLst/>
            <a:gdLst>
              <a:gd name="T0" fmla="*/ 231 w 281"/>
              <a:gd name="T1" fmla="*/ 127 h 281"/>
              <a:gd name="T2" fmla="*/ 77 w 281"/>
              <a:gd name="T3" fmla="*/ 281 h 281"/>
              <a:gd name="T4" fmla="*/ 0 w 281"/>
              <a:gd name="T5" fmla="*/ 281 h 281"/>
              <a:gd name="T6" fmla="*/ 0 w 281"/>
              <a:gd name="T7" fmla="*/ 204 h 281"/>
              <a:gd name="T8" fmla="*/ 154 w 281"/>
              <a:gd name="T9" fmla="*/ 50 h 281"/>
              <a:gd name="T10" fmla="*/ 231 w 281"/>
              <a:gd name="T11" fmla="*/ 127 h 281"/>
              <a:gd name="T12" fmla="*/ 84 w 281"/>
              <a:gd name="T13" fmla="*/ 241 h 281"/>
              <a:gd name="T14" fmla="*/ 41 w 281"/>
              <a:gd name="T15" fmla="*/ 197 h 281"/>
              <a:gd name="T16" fmla="*/ 24 w 281"/>
              <a:gd name="T17" fmla="*/ 214 h 281"/>
              <a:gd name="T18" fmla="*/ 24 w 281"/>
              <a:gd name="T19" fmla="*/ 234 h 281"/>
              <a:gd name="T20" fmla="*/ 47 w 281"/>
              <a:gd name="T21" fmla="*/ 234 h 281"/>
              <a:gd name="T22" fmla="*/ 47 w 281"/>
              <a:gd name="T23" fmla="*/ 257 h 281"/>
              <a:gd name="T24" fmla="*/ 67 w 281"/>
              <a:gd name="T25" fmla="*/ 257 h 281"/>
              <a:gd name="T26" fmla="*/ 84 w 281"/>
              <a:gd name="T27" fmla="*/ 241 h 281"/>
              <a:gd name="T28" fmla="*/ 160 w 281"/>
              <a:gd name="T29" fmla="*/ 81 h 281"/>
              <a:gd name="T30" fmla="*/ 157 w 281"/>
              <a:gd name="T31" fmla="*/ 83 h 281"/>
              <a:gd name="T32" fmla="*/ 56 w 281"/>
              <a:gd name="T33" fmla="*/ 183 h 281"/>
              <a:gd name="T34" fmla="*/ 55 w 281"/>
              <a:gd name="T35" fmla="*/ 186 h 281"/>
              <a:gd name="T36" fmla="*/ 59 w 281"/>
              <a:gd name="T37" fmla="*/ 190 h 281"/>
              <a:gd name="T38" fmla="*/ 62 w 281"/>
              <a:gd name="T39" fmla="*/ 189 h 281"/>
              <a:gd name="T40" fmla="*/ 163 w 281"/>
              <a:gd name="T41" fmla="*/ 88 h 281"/>
              <a:gd name="T42" fmla="*/ 164 w 281"/>
              <a:gd name="T43" fmla="*/ 85 h 281"/>
              <a:gd name="T44" fmla="*/ 160 w 281"/>
              <a:gd name="T45" fmla="*/ 81 h 281"/>
              <a:gd name="T46" fmla="*/ 274 w 281"/>
              <a:gd name="T47" fmla="*/ 84 h 281"/>
              <a:gd name="T48" fmla="*/ 243 w 281"/>
              <a:gd name="T49" fmla="*/ 115 h 281"/>
              <a:gd name="T50" fmla="*/ 166 w 281"/>
              <a:gd name="T51" fmla="*/ 38 h 281"/>
              <a:gd name="T52" fmla="*/ 197 w 281"/>
              <a:gd name="T53" fmla="*/ 7 h 281"/>
              <a:gd name="T54" fmla="*/ 214 w 281"/>
              <a:gd name="T55" fmla="*/ 0 h 281"/>
              <a:gd name="T56" fmla="*/ 231 w 281"/>
              <a:gd name="T57" fmla="*/ 7 h 281"/>
              <a:gd name="T58" fmla="*/ 274 w 281"/>
              <a:gd name="T59" fmla="*/ 51 h 281"/>
              <a:gd name="T60" fmla="*/ 281 w 281"/>
              <a:gd name="T61" fmla="*/ 67 h 281"/>
              <a:gd name="T62" fmla="*/ 274 w 281"/>
              <a:gd name="T63" fmla="*/ 84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1" h="281">
                <a:moveTo>
                  <a:pt x="231" y="127"/>
                </a:moveTo>
                <a:cubicBezTo>
                  <a:pt x="77" y="281"/>
                  <a:pt x="77" y="281"/>
                  <a:pt x="77" y="281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204"/>
                  <a:pt x="0" y="204"/>
                  <a:pt x="0" y="204"/>
                </a:cubicBezTo>
                <a:cubicBezTo>
                  <a:pt x="154" y="50"/>
                  <a:pt x="154" y="50"/>
                  <a:pt x="154" y="50"/>
                </a:cubicBezTo>
                <a:lnTo>
                  <a:pt x="231" y="127"/>
                </a:lnTo>
                <a:close/>
                <a:moveTo>
                  <a:pt x="84" y="241"/>
                </a:moveTo>
                <a:cubicBezTo>
                  <a:pt x="41" y="197"/>
                  <a:pt x="41" y="197"/>
                  <a:pt x="41" y="197"/>
                </a:cubicBezTo>
                <a:cubicBezTo>
                  <a:pt x="24" y="214"/>
                  <a:pt x="24" y="214"/>
                  <a:pt x="24" y="214"/>
                </a:cubicBezTo>
                <a:cubicBezTo>
                  <a:pt x="24" y="234"/>
                  <a:pt x="24" y="234"/>
                  <a:pt x="24" y="234"/>
                </a:cubicBezTo>
                <a:cubicBezTo>
                  <a:pt x="47" y="234"/>
                  <a:pt x="47" y="234"/>
                  <a:pt x="47" y="234"/>
                </a:cubicBezTo>
                <a:cubicBezTo>
                  <a:pt x="47" y="257"/>
                  <a:pt x="47" y="257"/>
                  <a:pt x="47" y="257"/>
                </a:cubicBezTo>
                <a:cubicBezTo>
                  <a:pt x="67" y="257"/>
                  <a:pt x="67" y="257"/>
                  <a:pt x="67" y="257"/>
                </a:cubicBezTo>
                <a:lnTo>
                  <a:pt x="84" y="241"/>
                </a:lnTo>
                <a:close/>
                <a:moveTo>
                  <a:pt x="160" y="81"/>
                </a:moveTo>
                <a:cubicBezTo>
                  <a:pt x="159" y="81"/>
                  <a:pt x="158" y="82"/>
                  <a:pt x="157" y="83"/>
                </a:cubicBezTo>
                <a:cubicBezTo>
                  <a:pt x="56" y="183"/>
                  <a:pt x="56" y="183"/>
                  <a:pt x="56" y="183"/>
                </a:cubicBezTo>
                <a:cubicBezTo>
                  <a:pt x="56" y="184"/>
                  <a:pt x="55" y="185"/>
                  <a:pt x="55" y="186"/>
                </a:cubicBezTo>
                <a:cubicBezTo>
                  <a:pt x="55" y="189"/>
                  <a:pt x="57" y="190"/>
                  <a:pt x="59" y="190"/>
                </a:cubicBezTo>
                <a:cubicBezTo>
                  <a:pt x="60" y="190"/>
                  <a:pt x="62" y="190"/>
                  <a:pt x="62" y="189"/>
                </a:cubicBezTo>
                <a:cubicBezTo>
                  <a:pt x="163" y="88"/>
                  <a:pt x="163" y="88"/>
                  <a:pt x="163" y="88"/>
                </a:cubicBezTo>
                <a:cubicBezTo>
                  <a:pt x="164" y="88"/>
                  <a:pt x="164" y="86"/>
                  <a:pt x="164" y="85"/>
                </a:cubicBezTo>
                <a:cubicBezTo>
                  <a:pt x="164" y="83"/>
                  <a:pt x="163" y="81"/>
                  <a:pt x="160" y="81"/>
                </a:cubicBezTo>
                <a:close/>
                <a:moveTo>
                  <a:pt x="274" y="84"/>
                </a:moveTo>
                <a:cubicBezTo>
                  <a:pt x="243" y="115"/>
                  <a:pt x="243" y="115"/>
                  <a:pt x="243" y="115"/>
                </a:cubicBezTo>
                <a:cubicBezTo>
                  <a:pt x="166" y="38"/>
                  <a:pt x="166" y="38"/>
                  <a:pt x="166" y="38"/>
                </a:cubicBezTo>
                <a:cubicBezTo>
                  <a:pt x="197" y="7"/>
                  <a:pt x="197" y="7"/>
                  <a:pt x="197" y="7"/>
                </a:cubicBezTo>
                <a:cubicBezTo>
                  <a:pt x="201" y="3"/>
                  <a:pt x="207" y="0"/>
                  <a:pt x="214" y="0"/>
                </a:cubicBezTo>
                <a:cubicBezTo>
                  <a:pt x="220" y="0"/>
                  <a:pt x="226" y="3"/>
                  <a:pt x="231" y="7"/>
                </a:cubicBezTo>
                <a:cubicBezTo>
                  <a:pt x="274" y="51"/>
                  <a:pt x="274" y="51"/>
                  <a:pt x="274" y="51"/>
                </a:cubicBezTo>
                <a:cubicBezTo>
                  <a:pt x="278" y="55"/>
                  <a:pt x="281" y="61"/>
                  <a:pt x="281" y="67"/>
                </a:cubicBezTo>
                <a:cubicBezTo>
                  <a:pt x="281" y="74"/>
                  <a:pt x="278" y="80"/>
                  <a:pt x="274" y="84"/>
                </a:cubicBezTo>
                <a:close/>
              </a:path>
            </a:pathLst>
          </a:custGeom>
          <a:solidFill>
            <a:srgbClr val="277D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6"/>
          <p:cNvSpPr>
            <a:spLocks noChangeAspect="1" noEditPoints="1"/>
          </p:cNvSpPr>
          <p:nvPr/>
        </p:nvSpPr>
        <p:spPr bwMode="auto">
          <a:xfrm>
            <a:off x="6870688" y="1449666"/>
            <a:ext cx="464400" cy="377401"/>
          </a:xfrm>
          <a:custGeom>
            <a:avLst/>
            <a:gdLst>
              <a:gd name="T0" fmla="*/ 321 w 321"/>
              <a:gd name="T1" fmla="*/ 202 h 261"/>
              <a:gd name="T2" fmla="*/ 297 w 321"/>
              <a:gd name="T3" fmla="*/ 214 h 261"/>
              <a:gd name="T4" fmla="*/ 249 w 321"/>
              <a:gd name="T5" fmla="*/ 261 h 261"/>
              <a:gd name="T6" fmla="*/ 202 w 321"/>
              <a:gd name="T7" fmla="*/ 214 h 261"/>
              <a:gd name="T8" fmla="*/ 131 w 321"/>
              <a:gd name="T9" fmla="*/ 214 h 261"/>
              <a:gd name="T10" fmla="*/ 83 w 321"/>
              <a:gd name="T11" fmla="*/ 261 h 261"/>
              <a:gd name="T12" fmla="*/ 36 w 321"/>
              <a:gd name="T13" fmla="*/ 214 h 261"/>
              <a:gd name="T14" fmla="*/ 24 w 321"/>
              <a:gd name="T15" fmla="*/ 214 h 261"/>
              <a:gd name="T16" fmla="*/ 0 w 321"/>
              <a:gd name="T17" fmla="*/ 202 h 261"/>
              <a:gd name="T18" fmla="*/ 12 w 321"/>
              <a:gd name="T19" fmla="*/ 190 h 261"/>
              <a:gd name="T20" fmla="*/ 12 w 321"/>
              <a:gd name="T21" fmla="*/ 131 h 261"/>
              <a:gd name="T22" fmla="*/ 20 w 321"/>
              <a:gd name="T23" fmla="*/ 93 h 261"/>
              <a:gd name="T24" fmla="*/ 57 w 321"/>
              <a:gd name="T25" fmla="*/ 56 h 261"/>
              <a:gd name="T26" fmla="*/ 77 w 321"/>
              <a:gd name="T27" fmla="*/ 47 h 261"/>
              <a:gd name="T28" fmla="*/ 107 w 321"/>
              <a:gd name="T29" fmla="*/ 47 h 261"/>
              <a:gd name="T30" fmla="*/ 107 w 321"/>
              <a:gd name="T31" fmla="*/ 12 h 261"/>
              <a:gd name="T32" fmla="*/ 119 w 321"/>
              <a:gd name="T33" fmla="*/ 0 h 261"/>
              <a:gd name="T34" fmla="*/ 309 w 321"/>
              <a:gd name="T35" fmla="*/ 0 h 261"/>
              <a:gd name="T36" fmla="*/ 321 w 321"/>
              <a:gd name="T37" fmla="*/ 12 h 261"/>
              <a:gd name="T38" fmla="*/ 321 w 321"/>
              <a:gd name="T39" fmla="*/ 202 h 261"/>
              <a:gd name="T40" fmla="*/ 107 w 321"/>
              <a:gd name="T41" fmla="*/ 119 h 261"/>
              <a:gd name="T42" fmla="*/ 107 w 321"/>
              <a:gd name="T43" fmla="*/ 71 h 261"/>
              <a:gd name="T44" fmla="*/ 78 w 321"/>
              <a:gd name="T45" fmla="*/ 71 h 261"/>
              <a:gd name="T46" fmla="*/ 74 w 321"/>
              <a:gd name="T47" fmla="*/ 73 h 261"/>
              <a:gd name="T48" fmla="*/ 37 w 321"/>
              <a:gd name="T49" fmla="*/ 109 h 261"/>
              <a:gd name="T50" fmla="*/ 36 w 321"/>
              <a:gd name="T51" fmla="*/ 113 h 261"/>
              <a:gd name="T52" fmla="*/ 36 w 321"/>
              <a:gd name="T53" fmla="*/ 119 h 261"/>
              <a:gd name="T54" fmla="*/ 107 w 321"/>
              <a:gd name="T55" fmla="*/ 119 h 261"/>
              <a:gd name="T56" fmla="*/ 83 w 321"/>
              <a:gd name="T57" fmla="*/ 190 h 261"/>
              <a:gd name="T58" fmla="*/ 60 w 321"/>
              <a:gd name="T59" fmla="*/ 214 h 261"/>
              <a:gd name="T60" fmla="*/ 83 w 321"/>
              <a:gd name="T61" fmla="*/ 237 h 261"/>
              <a:gd name="T62" fmla="*/ 107 w 321"/>
              <a:gd name="T63" fmla="*/ 214 h 261"/>
              <a:gd name="T64" fmla="*/ 83 w 321"/>
              <a:gd name="T65" fmla="*/ 190 h 261"/>
              <a:gd name="T66" fmla="*/ 249 w 321"/>
              <a:gd name="T67" fmla="*/ 190 h 261"/>
              <a:gd name="T68" fmla="*/ 226 w 321"/>
              <a:gd name="T69" fmla="*/ 214 h 261"/>
              <a:gd name="T70" fmla="*/ 249 w 321"/>
              <a:gd name="T71" fmla="*/ 237 h 261"/>
              <a:gd name="T72" fmla="*/ 273 w 321"/>
              <a:gd name="T73" fmla="*/ 214 h 261"/>
              <a:gd name="T74" fmla="*/ 249 w 321"/>
              <a:gd name="T75" fmla="*/ 19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261">
                <a:moveTo>
                  <a:pt x="321" y="202"/>
                </a:moveTo>
                <a:cubicBezTo>
                  <a:pt x="321" y="216"/>
                  <a:pt x="306" y="214"/>
                  <a:pt x="297" y="214"/>
                </a:cubicBezTo>
                <a:cubicBezTo>
                  <a:pt x="297" y="240"/>
                  <a:pt x="276" y="261"/>
                  <a:pt x="249" y="261"/>
                </a:cubicBezTo>
                <a:cubicBezTo>
                  <a:pt x="223" y="261"/>
                  <a:pt x="202" y="240"/>
                  <a:pt x="202" y="214"/>
                </a:cubicBezTo>
                <a:cubicBezTo>
                  <a:pt x="131" y="214"/>
                  <a:pt x="131" y="214"/>
                  <a:pt x="131" y="214"/>
                </a:cubicBezTo>
                <a:cubicBezTo>
                  <a:pt x="131" y="240"/>
                  <a:pt x="109" y="261"/>
                  <a:pt x="83" y="261"/>
                </a:cubicBezTo>
                <a:cubicBezTo>
                  <a:pt x="57" y="261"/>
                  <a:pt x="36" y="240"/>
                  <a:pt x="36" y="214"/>
                </a:cubicBezTo>
                <a:cubicBezTo>
                  <a:pt x="24" y="214"/>
                  <a:pt x="24" y="214"/>
                  <a:pt x="24" y="214"/>
                </a:cubicBezTo>
                <a:cubicBezTo>
                  <a:pt x="15" y="214"/>
                  <a:pt x="0" y="216"/>
                  <a:pt x="0" y="202"/>
                </a:cubicBezTo>
                <a:cubicBezTo>
                  <a:pt x="0" y="195"/>
                  <a:pt x="6" y="190"/>
                  <a:pt x="12" y="190"/>
                </a:cubicBezTo>
                <a:cubicBezTo>
                  <a:pt x="12" y="131"/>
                  <a:pt x="12" y="131"/>
                  <a:pt x="12" y="131"/>
                </a:cubicBezTo>
                <a:cubicBezTo>
                  <a:pt x="12" y="117"/>
                  <a:pt x="10" y="103"/>
                  <a:pt x="20" y="93"/>
                </a:cubicBezTo>
                <a:cubicBezTo>
                  <a:pt x="57" y="56"/>
                  <a:pt x="57" y="56"/>
                  <a:pt x="57" y="56"/>
                </a:cubicBezTo>
                <a:cubicBezTo>
                  <a:pt x="62" y="51"/>
                  <a:pt x="71" y="47"/>
                  <a:pt x="77" y="47"/>
                </a:cubicBezTo>
                <a:cubicBezTo>
                  <a:pt x="107" y="47"/>
                  <a:pt x="107" y="47"/>
                  <a:pt x="107" y="47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07" y="5"/>
                  <a:pt x="112" y="0"/>
                  <a:pt x="119" y="0"/>
                </a:cubicBezTo>
                <a:cubicBezTo>
                  <a:pt x="309" y="0"/>
                  <a:pt x="309" y="0"/>
                  <a:pt x="309" y="0"/>
                </a:cubicBezTo>
                <a:cubicBezTo>
                  <a:pt x="315" y="0"/>
                  <a:pt x="321" y="5"/>
                  <a:pt x="321" y="12"/>
                </a:cubicBezTo>
                <a:lnTo>
                  <a:pt x="321" y="202"/>
                </a:lnTo>
                <a:close/>
                <a:moveTo>
                  <a:pt x="107" y="119"/>
                </a:moveTo>
                <a:cubicBezTo>
                  <a:pt x="107" y="71"/>
                  <a:pt x="107" y="71"/>
                  <a:pt x="107" y="71"/>
                </a:cubicBezTo>
                <a:cubicBezTo>
                  <a:pt x="78" y="71"/>
                  <a:pt x="78" y="71"/>
                  <a:pt x="78" y="71"/>
                </a:cubicBezTo>
                <a:cubicBezTo>
                  <a:pt x="77" y="71"/>
                  <a:pt x="74" y="72"/>
                  <a:pt x="74" y="73"/>
                </a:cubicBezTo>
                <a:cubicBezTo>
                  <a:pt x="37" y="109"/>
                  <a:pt x="37" y="109"/>
                  <a:pt x="37" y="109"/>
                </a:cubicBezTo>
                <a:cubicBezTo>
                  <a:pt x="37" y="110"/>
                  <a:pt x="36" y="112"/>
                  <a:pt x="36" y="113"/>
                </a:cubicBezTo>
                <a:cubicBezTo>
                  <a:pt x="36" y="119"/>
                  <a:pt x="36" y="119"/>
                  <a:pt x="36" y="119"/>
                </a:cubicBezTo>
                <a:lnTo>
                  <a:pt x="107" y="119"/>
                </a:lnTo>
                <a:close/>
                <a:moveTo>
                  <a:pt x="83" y="190"/>
                </a:moveTo>
                <a:cubicBezTo>
                  <a:pt x="70" y="190"/>
                  <a:pt x="60" y="201"/>
                  <a:pt x="60" y="214"/>
                </a:cubicBezTo>
                <a:cubicBezTo>
                  <a:pt x="60" y="227"/>
                  <a:pt x="70" y="237"/>
                  <a:pt x="83" y="237"/>
                </a:cubicBezTo>
                <a:cubicBezTo>
                  <a:pt x="96" y="237"/>
                  <a:pt x="107" y="227"/>
                  <a:pt x="107" y="214"/>
                </a:cubicBezTo>
                <a:cubicBezTo>
                  <a:pt x="107" y="201"/>
                  <a:pt x="96" y="190"/>
                  <a:pt x="83" y="190"/>
                </a:cubicBezTo>
                <a:close/>
                <a:moveTo>
                  <a:pt x="249" y="190"/>
                </a:moveTo>
                <a:cubicBezTo>
                  <a:pt x="237" y="190"/>
                  <a:pt x="226" y="201"/>
                  <a:pt x="226" y="214"/>
                </a:cubicBezTo>
                <a:cubicBezTo>
                  <a:pt x="226" y="227"/>
                  <a:pt x="237" y="237"/>
                  <a:pt x="249" y="237"/>
                </a:cubicBezTo>
                <a:cubicBezTo>
                  <a:pt x="262" y="237"/>
                  <a:pt x="273" y="227"/>
                  <a:pt x="273" y="214"/>
                </a:cubicBezTo>
                <a:cubicBezTo>
                  <a:pt x="273" y="201"/>
                  <a:pt x="262" y="190"/>
                  <a:pt x="249" y="190"/>
                </a:cubicBezTo>
                <a:close/>
              </a:path>
            </a:pathLst>
          </a:custGeom>
          <a:solidFill>
            <a:srgbClr val="90B4D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105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06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07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08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09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36097297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51" grpId="0"/>
      <p:bldP spid="97" grpId="0" animBg="1"/>
      <p:bldP spid="99" grpId="0" animBg="1"/>
      <p:bldP spid="100" grpId="0" animBg="1"/>
      <p:bldP spid="102" grpId="0" animBg="1"/>
      <p:bldP spid="103" grpId="0" animBg="1"/>
      <p:bldP spid="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oup 114"/>
          <p:cNvGrpSpPr/>
          <p:nvPr/>
        </p:nvGrpSpPr>
        <p:grpSpPr>
          <a:xfrm>
            <a:off x="1772300" y="429604"/>
            <a:ext cx="5667768" cy="568113"/>
            <a:chOff x="1772300" y="429604"/>
            <a:chExt cx="5667768" cy="568113"/>
          </a:xfrm>
        </p:grpSpPr>
        <p:sp>
          <p:nvSpPr>
            <p:cNvPr id="24" name="Rectangle 22"/>
            <p:cNvSpPr>
              <a:spLocks noChangeArrowheads="1"/>
            </p:cNvSpPr>
            <p:nvPr/>
          </p:nvSpPr>
          <p:spPr bwMode="auto">
            <a:xfrm>
              <a:off x="3970709" y="429604"/>
              <a:ext cx="12709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r-HR" sz="2400" b="0" i="0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Lato Light" pitchFamily="34" charset="0"/>
                  <a:cs typeface="Arial" pitchFamily="34" charset="0"/>
                </a:rPr>
                <a:t>SkyTrack</a:t>
              </a:r>
              <a:endParaRPr kumimoji="0" lang="en-US" sz="105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772300" y="751496"/>
              <a:ext cx="56677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hr-HR" sz="1000" dirty="0" smtClean="0">
                  <a:solidFill>
                    <a:schemeClr val="bg1"/>
                  </a:solidFill>
                  <a:latin typeface="Lato Light" pitchFamily="34" charset="0"/>
                </a:rPr>
                <a:t>Planiranje, optimizacija, otprema</a:t>
              </a:r>
              <a:endParaRPr lang="en-US" sz="1000" dirty="0">
                <a:solidFill>
                  <a:schemeClr val="bg1"/>
                </a:solidFill>
                <a:latin typeface="Lato Light" pitchFamily="34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85727" y="1019142"/>
            <a:ext cx="1040914" cy="28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Box 88"/>
          <p:cNvSpPr txBox="1"/>
          <p:nvPr/>
        </p:nvSpPr>
        <p:spPr>
          <a:xfrm>
            <a:off x="609600" y="1504950"/>
            <a:ext cx="168151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err="1" smtClean="0">
                <a:solidFill>
                  <a:schemeClr val="accent2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accent2"/>
                </a:solidFill>
                <a:latin typeface="Lato Black" pitchFamily="34" charset="0"/>
              </a:rPr>
              <a:t> Logistika</a:t>
            </a:r>
          </a:p>
          <a:p>
            <a:pPr algn="r"/>
            <a:endParaRPr lang="hr-HR" sz="1000" i="1" dirty="0" smtClean="0">
              <a:solidFill>
                <a:schemeClr val="accent2"/>
              </a:solidFill>
              <a:latin typeface="Lato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Ručna, poluautomatska i automatska optimizacija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Najmanji broj vozila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Što manje km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Što manji trošak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Ekspertni sustav učenja s bazom znanja</a:t>
            </a:r>
            <a:endParaRPr lang="en-US" sz="800" i="1" dirty="0" smtClean="0">
              <a:solidFill>
                <a:schemeClr val="bg1"/>
              </a:solidFill>
              <a:latin typeface="Lato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79077" y="1486155"/>
            <a:ext cx="831273" cy="831273"/>
            <a:chOff x="2370009" y="2647950"/>
            <a:chExt cx="831273" cy="831273"/>
          </a:xfrm>
        </p:grpSpPr>
        <p:sp>
          <p:nvSpPr>
            <p:cNvPr id="88" name="Oval 87"/>
            <p:cNvSpPr/>
            <p:nvPr/>
          </p:nvSpPr>
          <p:spPr>
            <a:xfrm>
              <a:off x="2370009" y="2647950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2442144" y="2720085"/>
              <a:ext cx="687003" cy="687003"/>
            </a:xfrm>
            <a:prstGeom prst="ellipse">
              <a:avLst/>
            </a:prstGeom>
            <a:solidFill>
              <a:schemeClr val="accent2"/>
            </a:solidFill>
            <a:ln w="2540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2379077" y="3015581"/>
            <a:ext cx="831273" cy="831273"/>
            <a:chOff x="2379077" y="3015581"/>
            <a:chExt cx="831273" cy="831273"/>
          </a:xfrm>
        </p:grpSpPr>
        <p:sp>
          <p:nvSpPr>
            <p:cNvPr id="83" name="Oval 82"/>
            <p:cNvSpPr/>
            <p:nvPr/>
          </p:nvSpPr>
          <p:spPr>
            <a:xfrm>
              <a:off x="2379077" y="3015581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451212" y="3087716"/>
              <a:ext cx="687003" cy="6870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cxnSp>
        <p:nvCxnSpPr>
          <p:cNvPr id="19" name="Straight Connector 18"/>
          <p:cNvCxnSpPr>
            <a:stCxn id="109" idx="4"/>
          </p:cNvCxnSpPr>
          <p:nvPr/>
        </p:nvCxnSpPr>
        <p:spPr>
          <a:xfrm>
            <a:off x="4605233" y="4257627"/>
            <a:ext cx="0" cy="88587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02" idx="0"/>
          </p:cNvCxnSpPr>
          <p:nvPr/>
        </p:nvCxnSpPr>
        <p:spPr>
          <a:xfrm flipV="1">
            <a:off x="4605233" y="1276350"/>
            <a:ext cx="0" cy="55845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2" idx="6"/>
            <a:endCxn id="88" idx="6"/>
          </p:cNvCxnSpPr>
          <p:nvPr/>
        </p:nvCxnSpPr>
        <p:spPr>
          <a:xfrm flipH="1">
            <a:off x="3210350" y="1900024"/>
            <a:ext cx="1329663" cy="1768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99" idx="6"/>
            <a:endCxn id="54" idx="2"/>
          </p:cNvCxnSpPr>
          <p:nvPr/>
        </p:nvCxnSpPr>
        <p:spPr>
          <a:xfrm flipV="1">
            <a:off x="4670453" y="2666505"/>
            <a:ext cx="1329663" cy="281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04" idx="6"/>
            <a:endCxn id="83" idx="6"/>
          </p:cNvCxnSpPr>
          <p:nvPr/>
        </p:nvCxnSpPr>
        <p:spPr>
          <a:xfrm flipH="1" flipV="1">
            <a:off x="3210350" y="3431218"/>
            <a:ext cx="1329663" cy="6297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09" idx="2"/>
            <a:endCxn id="92" idx="2"/>
          </p:cNvCxnSpPr>
          <p:nvPr/>
        </p:nvCxnSpPr>
        <p:spPr>
          <a:xfrm>
            <a:off x="4670453" y="4192407"/>
            <a:ext cx="1329663" cy="3523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863676" y="2190750"/>
            <a:ext cx="1999916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accent2"/>
                </a:solidFill>
                <a:latin typeface="Lato Black" pitchFamily="34" charset="0"/>
              </a:rPr>
              <a:t>Pravila</a:t>
            </a:r>
          </a:p>
          <a:p>
            <a:endParaRPr lang="en-US" sz="1000" dirty="0">
              <a:solidFill>
                <a:schemeClr val="accent2"/>
              </a:solidFill>
              <a:latin typeface="Lato Black" pitchFamily="34" charset="0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Radne smjene, radno vrijeme, pauza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Vrijeme prijema robe, trajanje isporuke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Kapacitet vozila, temperaturni režim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Volumen, težina i veličina robe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HACCP, </a:t>
            </a:r>
            <a:r>
              <a:rPr lang="hr-HR" sz="800" i="1" dirty="0" err="1" smtClean="0">
                <a:solidFill>
                  <a:schemeClr val="bg1"/>
                </a:solidFill>
                <a:latin typeface="Lato" pitchFamily="34" charset="0"/>
              </a:rPr>
              <a:t>Brand</a:t>
            </a:r>
            <a:endParaRPr lang="hr-HR" sz="800" i="1" dirty="0" smtClean="0">
              <a:solidFill>
                <a:schemeClr val="bg1"/>
              </a:solidFill>
              <a:latin typeface="Lato" pitchFamily="34" charset="0"/>
            </a:endParaRPr>
          </a:p>
          <a:p>
            <a:pPr>
              <a:lnSpc>
                <a:spcPct val="120000"/>
              </a:lnSpc>
            </a:pP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609600" y="3028950"/>
            <a:ext cx="168150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smtClean="0">
                <a:solidFill>
                  <a:schemeClr val="accent2"/>
                </a:solidFill>
                <a:latin typeface="Lato Black" pitchFamily="34" charset="0"/>
              </a:rPr>
              <a:t>Ograničenja</a:t>
            </a:r>
          </a:p>
          <a:p>
            <a:pPr algn="r"/>
            <a:endParaRPr lang="hr-HR" sz="1000" dirty="0" smtClean="0">
              <a:solidFill>
                <a:schemeClr val="accent2"/>
              </a:solidFill>
              <a:latin typeface="Lato Black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Pristup lokaciji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Težina isporuke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Prolaznost vozila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err="1" smtClean="0">
                <a:solidFill>
                  <a:schemeClr val="bg1"/>
                </a:solidFill>
                <a:latin typeface="Lato"/>
              </a:rPr>
              <a:t>Geozone</a:t>
            </a: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 s dozvolom ulaska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Isplativost rute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Pravila tovarnog prostora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/>
              </a:rPr>
              <a:t>Kompatibilnost robe</a:t>
            </a:r>
            <a:endParaRPr lang="en-US" sz="800" i="1" dirty="0">
              <a:solidFill>
                <a:schemeClr val="bg1"/>
              </a:solidFill>
              <a:latin typeface="Lato"/>
            </a:endParaRPr>
          </a:p>
        </p:txBody>
      </p:sp>
      <p:grpSp>
        <p:nvGrpSpPr>
          <p:cNvPr id="117" name="Group 116"/>
          <p:cNvGrpSpPr/>
          <p:nvPr/>
        </p:nvGrpSpPr>
        <p:grpSpPr>
          <a:xfrm>
            <a:off x="6000116" y="2250868"/>
            <a:ext cx="831273" cy="831273"/>
            <a:chOff x="6000116" y="2250868"/>
            <a:chExt cx="831273" cy="831273"/>
          </a:xfrm>
        </p:grpSpPr>
        <p:sp>
          <p:nvSpPr>
            <p:cNvPr id="54" name="Oval 53"/>
            <p:cNvSpPr/>
            <p:nvPr/>
          </p:nvSpPr>
          <p:spPr>
            <a:xfrm>
              <a:off x="6000116" y="2250868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72251" y="2323003"/>
              <a:ext cx="687004" cy="6870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2" name="Freeform 6"/>
          <p:cNvSpPr>
            <a:spLocks noEditPoints="1"/>
          </p:cNvSpPr>
          <p:nvPr/>
        </p:nvSpPr>
        <p:spPr bwMode="auto">
          <a:xfrm>
            <a:off x="6253263" y="2495135"/>
            <a:ext cx="324979" cy="324979"/>
          </a:xfrm>
          <a:custGeom>
            <a:avLst/>
            <a:gdLst>
              <a:gd name="T0" fmla="*/ 208 w 240"/>
              <a:gd name="T1" fmla="*/ 140 h 240"/>
              <a:gd name="T2" fmla="*/ 172 w 240"/>
              <a:gd name="T3" fmla="*/ 140 h 240"/>
              <a:gd name="T4" fmla="*/ 140 w 240"/>
              <a:gd name="T5" fmla="*/ 172 h 240"/>
              <a:gd name="T6" fmla="*/ 140 w 240"/>
              <a:gd name="T7" fmla="*/ 208 h 240"/>
              <a:gd name="T8" fmla="*/ 172 w 240"/>
              <a:gd name="T9" fmla="*/ 240 h 240"/>
              <a:gd name="T10" fmla="*/ 208 w 240"/>
              <a:gd name="T11" fmla="*/ 240 h 240"/>
              <a:gd name="T12" fmla="*/ 240 w 240"/>
              <a:gd name="T13" fmla="*/ 208 h 240"/>
              <a:gd name="T14" fmla="*/ 240 w 240"/>
              <a:gd name="T15" fmla="*/ 172 h 240"/>
              <a:gd name="T16" fmla="*/ 208 w 240"/>
              <a:gd name="T17" fmla="*/ 140 h 240"/>
              <a:gd name="T18" fmla="*/ 68 w 240"/>
              <a:gd name="T19" fmla="*/ 140 h 240"/>
              <a:gd name="T20" fmla="*/ 32 w 240"/>
              <a:gd name="T21" fmla="*/ 140 h 240"/>
              <a:gd name="T22" fmla="*/ 0 w 240"/>
              <a:gd name="T23" fmla="*/ 172 h 240"/>
              <a:gd name="T24" fmla="*/ 0 w 240"/>
              <a:gd name="T25" fmla="*/ 208 h 240"/>
              <a:gd name="T26" fmla="*/ 32 w 240"/>
              <a:gd name="T27" fmla="*/ 240 h 240"/>
              <a:gd name="T28" fmla="*/ 68 w 240"/>
              <a:gd name="T29" fmla="*/ 240 h 240"/>
              <a:gd name="T30" fmla="*/ 100 w 240"/>
              <a:gd name="T31" fmla="*/ 208 h 240"/>
              <a:gd name="T32" fmla="*/ 100 w 240"/>
              <a:gd name="T33" fmla="*/ 172 h 240"/>
              <a:gd name="T34" fmla="*/ 68 w 240"/>
              <a:gd name="T35" fmla="*/ 140 h 240"/>
              <a:gd name="T36" fmla="*/ 208 w 240"/>
              <a:gd name="T37" fmla="*/ 0 h 240"/>
              <a:gd name="T38" fmla="*/ 172 w 240"/>
              <a:gd name="T39" fmla="*/ 0 h 240"/>
              <a:gd name="T40" fmla="*/ 140 w 240"/>
              <a:gd name="T41" fmla="*/ 32 h 240"/>
              <a:gd name="T42" fmla="*/ 140 w 240"/>
              <a:gd name="T43" fmla="*/ 68 h 240"/>
              <a:gd name="T44" fmla="*/ 172 w 240"/>
              <a:gd name="T45" fmla="*/ 100 h 240"/>
              <a:gd name="T46" fmla="*/ 208 w 240"/>
              <a:gd name="T47" fmla="*/ 100 h 240"/>
              <a:gd name="T48" fmla="*/ 240 w 240"/>
              <a:gd name="T49" fmla="*/ 68 h 240"/>
              <a:gd name="T50" fmla="*/ 240 w 240"/>
              <a:gd name="T51" fmla="*/ 32 h 240"/>
              <a:gd name="T52" fmla="*/ 208 w 240"/>
              <a:gd name="T53" fmla="*/ 0 h 240"/>
              <a:gd name="T54" fmla="*/ 68 w 240"/>
              <a:gd name="T55" fmla="*/ 0 h 240"/>
              <a:gd name="T56" fmla="*/ 32 w 240"/>
              <a:gd name="T57" fmla="*/ 0 h 240"/>
              <a:gd name="T58" fmla="*/ 0 w 240"/>
              <a:gd name="T59" fmla="*/ 32 h 240"/>
              <a:gd name="T60" fmla="*/ 0 w 240"/>
              <a:gd name="T61" fmla="*/ 68 h 240"/>
              <a:gd name="T62" fmla="*/ 32 w 240"/>
              <a:gd name="T63" fmla="*/ 100 h 240"/>
              <a:gd name="T64" fmla="*/ 68 w 240"/>
              <a:gd name="T65" fmla="*/ 100 h 240"/>
              <a:gd name="T66" fmla="*/ 100 w 240"/>
              <a:gd name="T67" fmla="*/ 68 h 240"/>
              <a:gd name="T68" fmla="*/ 100 w 240"/>
              <a:gd name="T69" fmla="*/ 32 h 240"/>
              <a:gd name="T70" fmla="*/ 68 w 240"/>
              <a:gd name="T71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0" h="240">
                <a:moveTo>
                  <a:pt x="208" y="140"/>
                </a:moveTo>
                <a:cubicBezTo>
                  <a:pt x="172" y="140"/>
                  <a:pt x="172" y="140"/>
                  <a:pt x="172" y="140"/>
                </a:cubicBezTo>
                <a:cubicBezTo>
                  <a:pt x="150" y="140"/>
                  <a:pt x="140" y="150"/>
                  <a:pt x="140" y="172"/>
                </a:cubicBezTo>
                <a:cubicBezTo>
                  <a:pt x="140" y="208"/>
                  <a:pt x="140" y="208"/>
                  <a:pt x="140" y="208"/>
                </a:cubicBezTo>
                <a:cubicBezTo>
                  <a:pt x="140" y="230"/>
                  <a:pt x="150" y="240"/>
                  <a:pt x="172" y="240"/>
                </a:cubicBezTo>
                <a:cubicBezTo>
                  <a:pt x="208" y="240"/>
                  <a:pt x="208" y="240"/>
                  <a:pt x="208" y="240"/>
                </a:cubicBezTo>
                <a:cubicBezTo>
                  <a:pt x="230" y="240"/>
                  <a:pt x="240" y="230"/>
                  <a:pt x="240" y="208"/>
                </a:cubicBezTo>
                <a:cubicBezTo>
                  <a:pt x="240" y="172"/>
                  <a:pt x="240" y="172"/>
                  <a:pt x="240" y="172"/>
                </a:cubicBezTo>
                <a:cubicBezTo>
                  <a:pt x="240" y="150"/>
                  <a:pt x="230" y="140"/>
                  <a:pt x="208" y="140"/>
                </a:cubicBezTo>
                <a:close/>
                <a:moveTo>
                  <a:pt x="68" y="140"/>
                </a:moveTo>
                <a:cubicBezTo>
                  <a:pt x="32" y="140"/>
                  <a:pt x="32" y="140"/>
                  <a:pt x="32" y="140"/>
                </a:cubicBezTo>
                <a:cubicBezTo>
                  <a:pt x="10" y="140"/>
                  <a:pt x="0" y="150"/>
                  <a:pt x="0" y="172"/>
                </a:cubicBezTo>
                <a:cubicBezTo>
                  <a:pt x="0" y="208"/>
                  <a:pt x="0" y="208"/>
                  <a:pt x="0" y="208"/>
                </a:cubicBezTo>
                <a:cubicBezTo>
                  <a:pt x="0" y="230"/>
                  <a:pt x="10" y="240"/>
                  <a:pt x="32" y="240"/>
                </a:cubicBezTo>
                <a:cubicBezTo>
                  <a:pt x="68" y="240"/>
                  <a:pt x="68" y="240"/>
                  <a:pt x="68" y="240"/>
                </a:cubicBezTo>
                <a:cubicBezTo>
                  <a:pt x="90" y="240"/>
                  <a:pt x="100" y="230"/>
                  <a:pt x="100" y="208"/>
                </a:cubicBezTo>
                <a:cubicBezTo>
                  <a:pt x="100" y="172"/>
                  <a:pt x="100" y="172"/>
                  <a:pt x="100" y="172"/>
                </a:cubicBezTo>
                <a:cubicBezTo>
                  <a:pt x="100" y="150"/>
                  <a:pt x="90" y="140"/>
                  <a:pt x="68" y="140"/>
                </a:cubicBezTo>
                <a:close/>
                <a:moveTo>
                  <a:pt x="208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50" y="0"/>
                  <a:pt x="140" y="10"/>
                  <a:pt x="140" y="32"/>
                </a:cubicBezTo>
                <a:cubicBezTo>
                  <a:pt x="140" y="68"/>
                  <a:pt x="140" y="68"/>
                  <a:pt x="140" y="68"/>
                </a:cubicBezTo>
                <a:cubicBezTo>
                  <a:pt x="140" y="90"/>
                  <a:pt x="150" y="100"/>
                  <a:pt x="172" y="100"/>
                </a:cubicBezTo>
                <a:cubicBezTo>
                  <a:pt x="208" y="100"/>
                  <a:pt x="208" y="100"/>
                  <a:pt x="208" y="100"/>
                </a:cubicBezTo>
                <a:cubicBezTo>
                  <a:pt x="230" y="100"/>
                  <a:pt x="240" y="90"/>
                  <a:pt x="240" y="68"/>
                </a:cubicBezTo>
                <a:cubicBezTo>
                  <a:pt x="240" y="32"/>
                  <a:pt x="240" y="32"/>
                  <a:pt x="240" y="32"/>
                </a:cubicBezTo>
                <a:cubicBezTo>
                  <a:pt x="240" y="10"/>
                  <a:pt x="230" y="0"/>
                  <a:pt x="208" y="0"/>
                </a:cubicBezTo>
                <a:close/>
                <a:moveTo>
                  <a:pt x="68" y="0"/>
                </a:moveTo>
                <a:cubicBezTo>
                  <a:pt x="32" y="0"/>
                  <a:pt x="32" y="0"/>
                  <a:pt x="32" y="0"/>
                </a:cubicBezTo>
                <a:cubicBezTo>
                  <a:pt x="10" y="0"/>
                  <a:pt x="0" y="10"/>
                  <a:pt x="0" y="32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90"/>
                  <a:pt x="10" y="100"/>
                  <a:pt x="32" y="100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90" y="100"/>
                  <a:pt x="100" y="90"/>
                  <a:pt x="100" y="68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100" y="10"/>
                  <a:pt x="90" y="0"/>
                  <a:pt x="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1" name="Group 90"/>
          <p:cNvGrpSpPr/>
          <p:nvPr/>
        </p:nvGrpSpPr>
        <p:grpSpPr>
          <a:xfrm>
            <a:off x="6000116" y="3780293"/>
            <a:ext cx="831273" cy="831273"/>
            <a:chOff x="3154371" y="2630664"/>
            <a:chExt cx="516155" cy="516155"/>
          </a:xfrm>
        </p:grpSpPr>
        <p:sp>
          <p:nvSpPr>
            <p:cNvPr id="92" name="Oval 91"/>
            <p:cNvSpPr/>
            <p:nvPr/>
          </p:nvSpPr>
          <p:spPr>
            <a:xfrm>
              <a:off x="3154371" y="2630664"/>
              <a:ext cx="516155" cy="516155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3199161" y="2675454"/>
              <a:ext cx="426575" cy="426575"/>
            </a:xfrm>
            <a:prstGeom prst="ellipse">
              <a:avLst/>
            </a:prstGeom>
            <a:solidFill>
              <a:schemeClr val="accent2"/>
            </a:solidFill>
            <a:ln w="2540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7" name="Freeform 6"/>
          <p:cNvSpPr>
            <a:spLocks noEditPoints="1"/>
          </p:cNvSpPr>
          <p:nvPr/>
        </p:nvSpPr>
        <p:spPr bwMode="auto">
          <a:xfrm>
            <a:off x="2656052" y="1697932"/>
            <a:ext cx="277322" cy="407719"/>
          </a:xfrm>
          <a:custGeom>
            <a:avLst/>
            <a:gdLst>
              <a:gd name="T0" fmla="*/ 208 w 256"/>
              <a:gd name="T1" fmla="*/ 356 h 376"/>
              <a:gd name="T2" fmla="*/ 180 w 256"/>
              <a:gd name="T3" fmla="*/ 328 h 376"/>
              <a:gd name="T4" fmla="*/ 208 w 256"/>
              <a:gd name="T5" fmla="*/ 300 h 376"/>
              <a:gd name="T6" fmla="*/ 235 w 256"/>
              <a:gd name="T7" fmla="*/ 328 h 376"/>
              <a:gd name="T8" fmla="*/ 208 w 256"/>
              <a:gd name="T9" fmla="*/ 356 h 376"/>
              <a:gd name="T10" fmla="*/ 20 w 256"/>
              <a:gd name="T11" fmla="*/ 48 h 376"/>
              <a:gd name="T12" fmla="*/ 48 w 256"/>
              <a:gd name="T13" fmla="*/ 20 h 376"/>
              <a:gd name="T14" fmla="*/ 75 w 256"/>
              <a:gd name="T15" fmla="*/ 48 h 376"/>
              <a:gd name="T16" fmla="*/ 48 w 256"/>
              <a:gd name="T17" fmla="*/ 76 h 376"/>
              <a:gd name="T18" fmla="*/ 20 w 256"/>
              <a:gd name="T19" fmla="*/ 48 h 376"/>
              <a:gd name="T20" fmla="*/ 208 w 256"/>
              <a:gd name="T21" fmla="*/ 160 h 376"/>
              <a:gd name="T22" fmla="*/ 235 w 256"/>
              <a:gd name="T23" fmla="*/ 188 h 376"/>
              <a:gd name="T24" fmla="*/ 208 w 256"/>
              <a:gd name="T25" fmla="*/ 216 h 376"/>
              <a:gd name="T26" fmla="*/ 180 w 256"/>
              <a:gd name="T27" fmla="*/ 188 h 376"/>
              <a:gd name="T28" fmla="*/ 208 w 256"/>
              <a:gd name="T29" fmla="*/ 160 h 376"/>
              <a:gd name="T30" fmla="*/ 208 w 256"/>
              <a:gd name="T31" fmla="*/ 280 h 376"/>
              <a:gd name="T32" fmla="*/ 164 w 256"/>
              <a:gd name="T33" fmla="*/ 309 h 376"/>
              <a:gd name="T34" fmla="*/ 98 w 256"/>
              <a:gd name="T35" fmla="*/ 309 h 376"/>
              <a:gd name="T36" fmla="*/ 67 w 256"/>
              <a:gd name="T37" fmla="*/ 278 h 376"/>
              <a:gd name="T38" fmla="*/ 67 w 256"/>
              <a:gd name="T39" fmla="*/ 200 h 376"/>
              <a:gd name="T40" fmla="*/ 98 w 256"/>
              <a:gd name="T41" fmla="*/ 207 h 376"/>
              <a:gd name="T42" fmla="*/ 164 w 256"/>
              <a:gd name="T43" fmla="*/ 207 h 376"/>
              <a:gd name="T44" fmla="*/ 208 w 256"/>
              <a:gd name="T45" fmla="*/ 236 h 376"/>
              <a:gd name="T46" fmla="*/ 256 w 256"/>
              <a:gd name="T47" fmla="*/ 188 h 376"/>
              <a:gd name="T48" fmla="*/ 208 w 256"/>
              <a:gd name="T49" fmla="*/ 140 h 376"/>
              <a:gd name="T50" fmla="*/ 164 w 256"/>
              <a:gd name="T51" fmla="*/ 169 h 376"/>
              <a:gd name="T52" fmla="*/ 98 w 256"/>
              <a:gd name="T53" fmla="*/ 169 h 376"/>
              <a:gd name="T54" fmla="*/ 67 w 256"/>
              <a:gd name="T55" fmla="*/ 138 h 376"/>
              <a:gd name="T56" fmla="*/ 67 w 256"/>
              <a:gd name="T57" fmla="*/ 92 h 376"/>
              <a:gd name="T58" fmla="*/ 96 w 256"/>
              <a:gd name="T59" fmla="*/ 48 h 376"/>
              <a:gd name="T60" fmla="*/ 48 w 256"/>
              <a:gd name="T61" fmla="*/ 0 h 376"/>
              <a:gd name="T62" fmla="*/ 0 w 256"/>
              <a:gd name="T63" fmla="*/ 48 h 376"/>
              <a:gd name="T64" fmla="*/ 29 w 256"/>
              <a:gd name="T65" fmla="*/ 92 h 376"/>
              <a:gd name="T66" fmla="*/ 29 w 256"/>
              <a:gd name="T67" fmla="*/ 278 h 376"/>
              <a:gd name="T68" fmla="*/ 98 w 256"/>
              <a:gd name="T69" fmla="*/ 347 h 376"/>
              <a:gd name="T70" fmla="*/ 164 w 256"/>
              <a:gd name="T71" fmla="*/ 347 h 376"/>
              <a:gd name="T72" fmla="*/ 208 w 256"/>
              <a:gd name="T73" fmla="*/ 376 h 376"/>
              <a:gd name="T74" fmla="*/ 256 w 256"/>
              <a:gd name="T75" fmla="*/ 328 h 376"/>
              <a:gd name="T76" fmla="*/ 208 w 256"/>
              <a:gd name="T77" fmla="*/ 280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56" h="376">
                <a:moveTo>
                  <a:pt x="208" y="356"/>
                </a:moveTo>
                <a:cubicBezTo>
                  <a:pt x="192" y="356"/>
                  <a:pt x="180" y="343"/>
                  <a:pt x="180" y="328"/>
                </a:cubicBezTo>
                <a:cubicBezTo>
                  <a:pt x="180" y="313"/>
                  <a:pt x="192" y="300"/>
                  <a:pt x="208" y="300"/>
                </a:cubicBezTo>
                <a:cubicBezTo>
                  <a:pt x="223" y="300"/>
                  <a:pt x="235" y="313"/>
                  <a:pt x="235" y="328"/>
                </a:cubicBezTo>
                <a:cubicBezTo>
                  <a:pt x="235" y="343"/>
                  <a:pt x="223" y="356"/>
                  <a:pt x="208" y="356"/>
                </a:cubicBezTo>
                <a:close/>
                <a:moveTo>
                  <a:pt x="20" y="48"/>
                </a:moveTo>
                <a:cubicBezTo>
                  <a:pt x="20" y="33"/>
                  <a:pt x="32" y="20"/>
                  <a:pt x="48" y="20"/>
                </a:cubicBezTo>
                <a:cubicBezTo>
                  <a:pt x="63" y="20"/>
                  <a:pt x="75" y="33"/>
                  <a:pt x="75" y="48"/>
                </a:cubicBezTo>
                <a:cubicBezTo>
                  <a:pt x="75" y="63"/>
                  <a:pt x="63" y="76"/>
                  <a:pt x="48" y="76"/>
                </a:cubicBezTo>
                <a:cubicBezTo>
                  <a:pt x="32" y="76"/>
                  <a:pt x="20" y="63"/>
                  <a:pt x="20" y="48"/>
                </a:cubicBezTo>
                <a:close/>
                <a:moveTo>
                  <a:pt x="208" y="160"/>
                </a:moveTo>
                <a:cubicBezTo>
                  <a:pt x="223" y="160"/>
                  <a:pt x="235" y="173"/>
                  <a:pt x="235" y="188"/>
                </a:cubicBezTo>
                <a:cubicBezTo>
                  <a:pt x="235" y="203"/>
                  <a:pt x="223" y="216"/>
                  <a:pt x="208" y="216"/>
                </a:cubicBezTo>
                <a:cubicBezTo>
                  <a:pt x="192" y="216"/>
                  <a:pt x="180" y="203"/>
                  <a:pt x="180" y="188"/>
                </a:cubicBezTo>
                <a:cubicBezTo>
                  <a:pt x="180" y="173"/>
                  <a:pt x="192" y="160"/>
                  <a:pt x="208" y="160"/>
                </a:cubicBezTo>
                <a:close/>
                <a:moveTo>
                  <a:pt x="208" y="280"/>
                </a:moveTo>
                <a:cubicBezTo>
                  <a:pt x="188" y="280"/>
                  <a:pt x="171" y="292"/>
                  <a:pt x="164" y="309"/>
                </a:cubicBezTo>
                <a:cubicBezTo>
                  <a:pt x="98" y="309"/>
                  <a:pt x="98" y="309"/>
                  <a:pt x="98" y="309"/>
                </a:cubicBezTo>
                <a:cubicBezTo>
                  <a:pt x="69" y="309"/>
                  <a:pt x="67" y="285"/>
                  <a:pt x="67" y="278"/>
                </a:cubicBezTo>
                <a:cubicBezTo>
                  <a:pt x="67" y="200"/>
                  <a:pt x="67" y="200"/>
                  <a:pt x="67" y="200"/>
                </a:cubicBezTo>
                <a:cubicBezTo>
                  <a:pt x="75" y="204"/>
                  <a:pt x="85" y="207"/>
                  <a:pt x="98" y="207"/>
                </a:cubicBezTo>
                <a:cubicBezTo>
                  <a:pt x="164" y="207"/>
                  <a:pt x="164" y="207"/>
                  <a:pt x="164" y="207"/>
                </a:cubicBezTo>
                <a:cubicBezTo>
                  <a:pt x="171" y="224"/>
                  <a:pt x="188" y="236"/>
                  <a:pt x="208" y="236"/>
                </a:cubicBezTo>
                <a:cubicBezTo>
                  <a:pt x="234" y="236"/>
                  <a:pt x="256" y="214"/>
                  <a:pt x="256" y="188"/>
                </a:cubicBezTo>
                <a:cubicBezTo>
                  <a:pt x="256" y="161"/>
                  <a:pt x="234" y="140"/>
                  <a:pt x="208" y="140"/>
                </a:cubicBezTo>
                <a:cubicBezTo>
                  <a:pt x="188" y="140"/>
                  <a:pt x="171" y="152"/>
                  <a:pt x="164" y="169"/>
                </a:cubicBezTo>
                <a:cubicBezTo>
                  <a:pt x="98" y="169"/>
                  <a:pt x="98" y="169"/>
                  <a:pt x="98" y="169"/>
                </a:cubicBezTo>
                <a:cubicBezTo>
                  <a:pt x="69" y="169"/>
                  <a:pt x="67" y="145"/>
                  <a:pt x="67" y="138"/>
                </a:cubicBezTo>
                <a:cubicBezTo>
                  <a:pt x="67" y="92"/>
                  <a:pt x="67" y="92"/>
                  <a:pt x="67" y="92"/>
                </a:cubicBezTo>
                <a:cubicBezTo>
                  <a:pt x="84" y="85"/>
                  <a:pt x="96" y="68"/>
                  <a:pt x="96" y="48"/>
                </a:cubicBezTo>
                <a:cubicBezTo>
                  <a:pt x="96" y="21"/>
                  <a:pt x="74" y="0"/>
                  <a:pt x="48" y="0"/>
                </a:cubicBezTo>
                <a:cubicBezTo>
                  <a:pt x="21" y="0"/>
                  <a:pt x="0" y="21"/>
                  <a:pt x="0" y="48"/>
                </a:cubicBezTo>
                <a:cubicBezTo>
                  <a:pt x="0" y="68"/>
                  <a:pt x="12" y="85"/>
                  <a:pt x="29" y="92"/>
                </a:cubicBezTo>
                <a:cubicBezTo>
                  <a:pt x="29" y="278"/>
                  <a:pt x="29" y="278"/>
                  <a:pt x="29" y="278"/>
                </a:cubicBezTo>
                <a:cubicBezTo>
                  <a:pt x="29" y="306"/>
                  <a:pt x="47" y="347"/>
                  <a:pt x="98" y="347"/>
                </a:cubicBezTo>
                <a:cubicBezTo>
                  <a:pt x="164" y="347"/>
                  <a:pt x="164" y="347"/>
                  <a:pt x="164" y="347"/>
                </a:cubicBezTo>
                <a:cubicBezTo>
                  <a:pt x="171" y="364"/>
                  <a:pt x="188" y="376"/>
                  <a:pt x="208" y="376"/>
                </a:cubicBezTo>
                <a:cubicBezTo>
                  <a:pt x="234" y="376"/>
                  <a:pt x="256" y="354"/>
                  <a:pt x="256" y="328"/>
                </a:cubicBezTo>
                <a:cubicBezTo>
                  <a:pt x="256" y="301"/>
                  <a:pt x="234" y="280"/>
                  <a:pt x="208" y="2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6889556" y="3714750"/>
            <a:ext cx="1974036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err="1" smtClean="0">
                <a:solidFill>
                  <a:schemeClr val="accent2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accent2"/>
                </a:solidFill>
                <a:latin typeface="Lato Black" pitchFamily="34" charset="0"/>
              </a:rPr>
              <a:t> Otpremnik</a:t>
            </a:r>
          </a:p>
          <a:p>
            <a:endParaRPr lang="en-US" sz="1000" dirty="0">
              <a:solidFill>
                <a:schemeClr val="accent2"/>
              </a:solidFill>
              <a:latin typeface="Lato Black" pitchFamily="34" charset="0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Korekcije plana do trenutka otpreme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Dodavanje robe izvan ERP/WMS-a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Korekcije gabarita i količine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Sve promjene automatski se distribuiraju kroz sustav – na </a:t>
            </a:r>
            <a:r>
              <a:rPr lang="hr-HR" sz="800" i="1" dirty="0" err="1" smtClean="0">
                <a:solidFill>
                  <a:schemeClr val="bg1"/>
                </a:solidFill>
                <a:latin typeface="Lato" pitchFamily="34" charset="0"/>
              </a:rPr>
              <a:t>tablet</a:t>
            </a: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, u praćenje, u razmjenu podataka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4540013" y="2601566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 flipH="1">
            <a:off x="4540013" y="1834804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 flipH="1">
            <a:off x="4540013" y="3372295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 flipH="1">
            <a:off x="4540013" y="4127187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02" idx="4"/>
            <a:endCxn id="99" idx="0"/>
          </p:cNvCxnSpPr>
          <p:nvPr/>
        </p:nvCxnSpPr>
        <p:spPr>
          <a:xfrm>
            <a:off x="4605233" y="1965244"/>
            <a:ext cx="0" cy="63632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99" idx="4"/>
            <a:endCxn id="104" idx="0"/>
          </p:cNvCxnSpPr>
          <p:nvPr/>
        </p:nvCxnSpPr>
        <p:spPr>
          <a:xfrm>
            <a:off x="4605233" y="2732006"/>
            <a:ext cx="0" cy="64028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04" idx="4"/>
            <a:endCxn id="109" idx="0"/>
          </p:cNvCxnSpPr>
          <p:nvPr/>
        </p:nvCxnSpPr>
        <p:spPr>
          <a:xfrm>
            <a:off x="4605233" y="3502735"/>
            <a:ext cx="0" cy="62445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04</a:t>
            </a:r>
            <a:endParaRPr lang="en-US" sz="800" dirty="0">
              <a:latin typeface="Lato" pitchFamily="34" charset="0"/>
            </a:endParaRPr>
          </a:p>
        </p:txBody>
      </p:sp>
      <p:sp>
        <p:nvSpPr>
          <p:cNvPr id="42" name="Freeform 41"/>
          <p:cNvSpPr>
            <a:spLocks noChangeAspect="1" noEditPoints="1"/>
          </p:cNvSpPr>
          <p:nvPr/>
        </p:nvSpPr>
        <p:spPr bwMode="auto">
          <a:xfrm>
            <a:off x="2636531" y="3251217"/>
            <a:ext cx="316364" cy="360000"/>
          </a:xfrm>
          <a:custGeom>
            <a:avLst/>
            <a:gdLst>
              <a:gd name="T0" fmla="*/ 48 w 56"/>
              <a:gd name="T1" fmla="*/ 0 h 64"/>
              <a:gd name="T2" fmla="*/ 8 w 56"/>
              <a:gd name="T3" fmla="*/ 0 h 64"/>
              <a:gd name="T4" fmla="*/ 0 w 56"/>
              <a:gd name="T5" fmla="*/ 8 h 64"/>
              <a:gd name="T6" fmla="*/ 0 w 56"/>
              <a:gd name="T7" fmla="*/ 40 h 64"/>
              <a:gd name="T8" fmla="*/ 0 w 56"/>
              <a:gd name="T9" fmla="*/ 42 h 64"/>
              <a:gd name="T10" fmla="*/ 2 w 56"/>
              <a:gd name="T11" fmla="*/ 44 h 64"/>
              <a:gd name="T12" fmla="*/ 4 w 56"/>
              <a:gd name="T13" fmla="*/ 44 h 64"/>
              <a:gd name="T14" fmla="*/ 4 w 56"/>
              <a:gd name="T15" fmla="*/ 54 h 64"/>
              <a:gd name="T16" fmla="*/ 6 w 56"/>
              <a:gd name="T17" fmla="*/ 56 h 64"/>
              <a:gd name="T18" fmla="*/ 8 w 56"/>
              <a:gd name="T19" fmla="*/ 56 h 64"/>
              <a:gd name="T20" fmla="*/ 8 w 56"/>
              <a:gd name="T21" fmla="*/ 60 h 64"/>
              <a:gd name="T22" fmla="*/ 12 w 56"/>
              <a:gd name="T23" fmla="*/ 64 h 64"/>
              <a:gd name="T24" fmla="*/ 16 w 56"/>
              <a:gd name="T25" fmla="*/ 64 h 64"/>
              <a:gd name="T26" fmla="*/ 20 w 56"/>
              <a:gd name="T27" fmla="*/ 60 h 64"/>
              <a:gd name="T28" fmla="*/ 20 w 56"/>
              <a:gd name="T29" fmla="*/ 56 h 64"/>
              <a:gd name="T30" fmla="*/ 36 w 56"/>
              <a:gd name="T31" fmla="*/ 56 h 64"/>
              <a:gd name="T32" fmla="*/ 36 w 56"/>
              <a:gd name="T33" fmla="*/ 60 h 64"/>
              <a:gd name="T34" fmla="*/ 40 w 56"/>
              <a:gd name="T35" fmla="*/ 64 h 64"/>
              <a:gd name="T36" fmla="*/ 44 w 56"/>
              <a:gd name="T37" fmla="*/ 64 h 64"/>
              <a:gd name="T38" fmla="*/ 48 w 56"/>
              <a:gd name="T39" fmla="*/ 60 h 64"/>
              <a:gd name="T40" fmla="*/ 48 w 56"/>
              <a:gd name="T41" fmla="*/ 56 h 64"/>
              <a:gd name="T42" fmla="*/ 50 w 56"/>
              <a:gd name="T43" fmla="*/ 56 h 64"/>
              <a:gd name="T44" fmla="*/ 52 w 56"/>
              <a:gd name="T45" fmla="*/ 54 h 64"/>
              <a:gd name="T46" fmla="*/ 52 w 56"/>
              <a:gd name="T47" fmla="*/ 44 h 64"/>
              <a:gd name="T48" fmla="*/ 54 w 56"/>
              <a:gd name="T49" fmla="*/ 44 h 64"/>
              <a:gd name="T50" fmla="*/ 56 w 56"/>
              <a:gd name="T51" fmla="*/ 42 h 64"/>
              <a:gd name="T52" fmla="*/ 56 w 56"/>
              <a:gd name="T53" fmla="*/ 40 h 64"/>
              <a:gd name="T54" fmla="*/ 56 w 56"/>
              <a:gd name="T55" fmla="*/ 8 h 64"/>
              <a:gd name="T56" fmla="*/ 48 w 56"/>
              <a:gd name="T57" fmla="*/ 0 h 64"/>
              <a:gd name="T58" fmla="*/ 40 w 56"/>
              <a:gd name="T59" fmla="*/ 16 h 64"/>
              <a:gd name="T60" fmla="*/ 44 w 56"/>
              <a:gd name="T61" fmla="*/ 20 h 64"/>
              <a:gd name="T62" fmla="*/ 44 w 56"/>
              <a:gd name="T63" fmla="*/ 28 h 64"/>
              <a:gd name="T64" fmla="*/ 12 w 56"/>
              <a:gd name="T65" fmla="*/ 28 h 64"/>
              <a:gd name="T66" fmla="*/ 12 w 56"/>
              <a:gd name="T67" fmla="*/ 20 h 64"/>
              <a:gd name="T68" fmla="*/ 16 w 56"/>
              <a:gd name="T69" fmla="*/ 16 h 64"/>
              <a:gd name="T70" fmla="*/ 40 w 56"/>
              <a:gd name="T71" fmla="*/ 16 h 64"/>
              <a:gd name="T72" fmla="*/ 16 w 56"/>
              <a:gd name="T73" fmla="*/ 48 h 64"/>
              <a:gd name="T74" fmla="*/ 12 w 56"/>
              <a:gd name="T75" fmla="*/ 48 h 64"/>
              <a:gd name="T76" fmla="*/ 8 w 56"/>
              <a:gd name="T77" fmla="*/ 44 h 64"/>
              <a:gd name="T78" fmla="*/ 12 w 56"/>
              <a:gd name="T79" fmla="*/ 40 h 64"/>
              <a:gd name="T80" fmla="*/ 16 w 56"/>
              <a:gd name="T81" fmla="*/ 40 h 64"/>
              <a:gd name="T82" fmla="*/ 20 w 56"/>
              <a:gd name="T83" fmla="*/ 44 h 64"/>
              <a:gd name="T84" fmla="*/ 16 w 56"/>
              <a:gd name="T85" fmla="*/ 48 h 64"/>
              <a:gd name="T86" fmla="*/ 44 w 56"/>
              <a:gd name="T87" fmla="*/ 48 h 64"/>
              <a:gd name="T88" fmla="*/ 40 w 56"/>
              <a:gd name="T89" fmla="*/ 48 h 64"/>
              <a:gd name="T90" fmla="*/ 36 w 56"/>
              <a:gd name="T91" fmla="*/ 44 h 64"/>
              <a:gd name="T92" fmla="*/ 40 w 56"/>
              <a:gd name="T93" fmla="*/ 40 h 64"/>
              <a:gd name="T94" fmla="*/ 44 w 56"/>
              <a:gd name="T95" fmla="*/ 40 h 64"/>
              <a:gd name="T96" fmla="*/ 48 w 56"/>
              <a:gd name="T97" fmla="*/ 44 h 64"/>
              <a:gd name="T98" fmla="*/ 44 w 56"/>
              <a:gd name="T99" fmla="*/ 4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" h="64">
                <a:moveTo>
                  <a:pt x="48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4"/>
                  <a:pt x="2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5"/>
                  <a:pt x="5" y="56"/>
                  <a:pt x="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2"/>
                  <a:pt x="10" y="64"/>
                  <a:pt x="12" y="64"/>
                </a:cubicBezTo>
                <a:cubicBezTo>
                  <a:pt x="16" y="64"/>
                  <a:pt x="16" y="64"/>
                  <a:pt x="16" y="64"/>
                </a:cubicBezTo>
                <a:cubicBezTo>
                  <a:pt x="18" y="64"/>
                  <a:pt x="20" y="62"/>
                  <a:pt x="20" y="60"/>
                </a:cubicBezTo>
                <a:cubicBezTo>
                  <a:pt x="20" y="56"/>
                  <a:pt x="20" y="56"/>
                  <a:pt x="20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2"/>
                  <a:pt x="38" y="64"/>
                  <a:pt x="40" y="64"/>
                </a:cubicBezTo>
                <a:cubicBezTo>
                  <a:pt x="44" y="64"/>
                  <a:pt x="44" y="64"/>
                  <a:pt x="44" y="64"/>
                </a:cubicBezTo>
                <a:cubicBezTo>
                  <a:pt x="46" y="64"/>
                  <a:pt x="48" y="62"/>
                  <a:pt x="48" y="60"/>
                </a:cubicBezTo>
                <a:cubicBezTo>
                  <a:pt x="48" y="56"/>
                  <a:pt x="48" y="56"/>
                  <a:pt x="48" y="56"/>
                </a:cubicBezTo>
                <a:cubicBezTo>
                  <a:pt x="50" y="56"/>
                  <a:pt x="50" y="56"/>
                  <a:pt x="50" y="56"/>
                </a:cubicBezTo>
                <a:cubicBezTo>
                  <a:pt x="51" y="56"/>
                  <a:pt x="52" y="55"/>
                  <a:pt x="52" y="54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4"/>
                  <a:pt x="54" y="44"/>
                  <a:pt x="54" y="44"/>
                </a:cubicBezTo>
                <a:cubicBezTo>
                  <a:pt x="55" y="44"/>
                  <a:pt x="56" y="43"/>
                  <a:pt x="56" y="42"/>
                </a:cubicBezTo>
                <a:cubicBezTo>
                  <a:pt x="56" y="40"/>
                  <a:pt x="56" y="40"/>
                  <a:pt x="56" y="40"/>
                </a:cubicBezTo>
                <a:cubicBezTo>
                  <a:pt x="56" y="8"/>
                  <a:pt x="56" y="8"/>
                  <a:pt x="56" y="8"/>
                </a:cubicBezTo>
                <a:cubicBezTo>
                  <a:pt x="56" y="4"/>
                  <a:pt x="52" y="0"/>
                  <a:pt x="48" y="0"/>
                </a:cubicBezTo>
                <a:close/>
                <a:moveTo>
                  <a:pt x="40" y="16"/>
                </a:moveTo>
                <a:cubicBezTo>
                  <a:pt x="42" y="16"/>
                  <a:pt x="44" y="18"/>
                  <a:pt x="44" y="20"/>
                </a:cubicBezTo>
                <a:cubicBezTo>
                  <a:pt x="44" y="28"/>
                  <a:pt x="44" y="28"/>
                  <a:pt x="44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8"/>
                  <a:pt x="14" y="16"/>
                  <a:pt x="16" y="16"/>
                </a:cubicBezTo>
                <a:lnTo>
                  <a:pt x="40" y="16"/>
                </a:lnTo>
                <a:close/>
                <a:moveTo>
                  <a:pt x="16" y="48"/>
                </a:moveTo>
                <a:cubicBezTo>
                  <a:pt x="12" y="48"/>
                  <a:pt x="12" y="48"/>
                  <a:pt x="12" y="48"/>
                </a:cubicBezTo>
                <a:cubicBezTo>
                  <a:pt x="10" y="48"/>
                  <a:pt x="8" y="46"/>
                  <a:pt x="8" y="44"/>
                </a:cubicBezTo>
                <a:cubicBezTo>
                  <a:pt x="8" y="42"/>
                  <a:pt x="10" y="40"/>
                  <a:pt x="12" y="40"/>
                </a:cubicBezTo>
                <a:cubicBezTo>
                  <a:pt x="16" y="40"/>
                  <a:pt x="16" y="40"/>
                  <a:pt x="16" y="40"/>
                </a:cubicBezTo>
                <a:cubicBezTo>
                  <a:pt x="18" y="40"/>
                  <a:pt x="20" y="42"/>
                  <a:pt x="20" y="44"/>
                </a:cubicBezTo>
                <a:cubicBezTo>
                  <a:pt x="20" y="46"/>
                  <a:pt x="18" y="48"/>
                  <a:pt x="16" y="48"/>
                </a:cubicBezTo>
                <a:close/>
                <a:moveTo>
                  <a:pt x="44" y="48"/>
                </a:moveTo>
                <a:cubicBezTo>
                  <a:pt x="40" y="48"/>
                  <a:pt x="40" y="48"/>
                  <a:pt x="40" y="48"/>
                </a:cubicBezTo>
                <a:cubicBezTo>
                  <a:pt x="38" y="48"/>
                  <a:pt x="36" y="46"/>
                  <a:pt x="36" y="44"/>
                </a:cubicBezTo>
                <a:cubicBezTo>
                  <a:pt x="36" y="42"/>
                  <a:pt x="38" y="40"/>
                  <a:pt x="40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6" y="40"/>
                  <a:pt x="48" y="42"/>
                  <a:pt x="48" y="44"/>
                </a:cubicBezTo>
                <a:cubicBezTo>
                  <a:pt x="48" y="46"/>
                  <a:pt x="46" y="48"/>
                  <a:pt x="44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/>
          </a:p>
        </p:txBody>
      </p:sp>
      <p:grpSp>
        <p:nvGrpSpPr>
          <p:cNvPr id="43" name="Group 42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44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5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6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  <p:sp>
        <p:nvSpPr>
          <p:cNvPr id="49" name="Freeform 11"/>
          <p:cNvSpPr>
            <a:spLocks noChangeAspect="1" noEditPoints="1"/>
          </p:cNvSpPr>
          <p:nvPr/>
        </p:nvSpPr>
        <p:spPr bwMode="auto">
          <a:xfrm>
            <a:off x="6204860" y="4012407"/>
            <a:ext cx="361072" cy="360000"/>
          </a:xfrm>
          <a:custGeom>
            <a:avLst/>
            <a:gdLst>
              <a:gd name="T0" fmla="*/ 839 w 852"/>
              <a:gd name="T1" fmla="*/ 4 h 850"/>
              <a:gd name="T2" fmla="*/ 824 w 852"/>
              <a:gd name="T3" fmla="*/ 0 h 850"/>
              <a:gd name="T4" fmla="*/ 810 w 852"/>
              <a:gd name="T5" fmla="*/ 5 h 850"/>
              <a:gd name="T6" fmla="*/ 13 w 852"/>
              <a:gd name="T7" fmla="*/ 536 h 850"/>
              <a:gd name="T8" fmla="*/ 1 w 852"/>
              <a:gd name="T9" fmla="*/ 561 h 850"/>
              <a:gd name="T10" fmla="*/ 18 w 852"/>
              <a:gd name="T11" fmla="*/ 583 h 850"/>
              <a:gd name="T12" fmla="*/ 225 w 852"/>
              <a:gd name="T13" fmla="*/ 666 h 850"/>
              <a:gd name="T14" fmla="*/ 323 w 852"/>
              <a:gd name="T15" fmla="*/ 837 h 850"/>
              <a:gd name="T16" fmla="*/ 346 w 852"/>
              <a:gd name="T17" fmla="*/ 850 h 850"/>
              <a:gd name="T18" fmla="*/ 346 w 852"/>
              <a:gd name="T19" fmla="*/ 850 h 850"/>
              <a:gd name="T20" fmla="*/ 369 w 852"/>
              <a:gd name="T21" fmla="*/ 837 h 850"/>
              <a:gd name="T22" fmla="*/ 424 w 852"/>
              <a:gd name="T23" fmla="*/ 745 h 850"/>
              <a:gd name="T24" fmla="*/ 682 w 852"/>
              <a:gd name="T25" fmla="*/ 848 h 850"/>
              <a:gd name="T26" fmla="*/ 691 w 852"/>
              <a:gd name="T27" fmla="*/ 850 h 850"/>
              <a:gd name="T28" fmla="*/ 705 w 852"/>
              <a:gd name="T29" fmla="*/ 847 h 850"/>
              <a:gd name="T30" fmla="*/ 718 w 852"/>
              <a:gd name="T31" fmla="*/ 828 h 850"/>
              <a:gd name="T32" fmla="*/ 850 w 852"/>
              <a:gd name="T33" fmla="*/ 31 h 850"/>
              <a:gd name="T34" fmla="*/ 839 w 852"/>
              <a:gd name="T35" fmla="*/ 4 h 850"/>
              <a:gd name="T36" fmla="*/ 84 w 852"/>
              <a:gd name="T37" fmla="*/ 552 h 850"/>
              <a:gd name="T38" fmla="*/ 700 w 852"/>
              <a:gd name="T39" fmla="*/ 142 h 850"/>
              <a:gd name="T40" fmla="*/ 252 w 852"/>
              <a:gd name="T41" fmla="*/ 621 h 850"/>
              <a:gd name="T42" fmla="*/ 245 w 852"/>
              <a:gd name="T43" fmla="*/ 616 h 850"/>
              <a:gd name="T44" fmla="*/ 84 w 852"/>
              <a:gd name="T45" fmla="*/ 552 h 850"/>
              <a:gd name="T46" fmla="*/ 272 w 852"/>
              <a:gd name="T47" fmla="*/ 639 h 850"/>
              <a:gd name="T48" fmla="*/ 271 w 852"/>
              <a:gd name="T49" fmla="*/ 639 h 850"/>
              <a:gd name="T50" fmla="*/ 774 w 852"/>
              <a:gd name="T51" fmla="*/ 101 h 850"/>
              <a:gd name="T52" fmla="*/ 346 w 852"/>
              <a:gd name="T53" fmla="*/ 769 h 850"/>
              <a:gd name="T54" fmla="*/ 272 w 852"/>
              <a:gd name="T55" fmla="*/ 639 h 850"/>
              <a:gd name="T56" fmla="*/ 671 w 852"/>
              <a:gd name="T57" fmla="*/ 787 h 850"/>
              <a:gd name="T58" fmla="*/ 444 w 852"/>
              <a:gd name="T59" fmla="*/ 696 h 850"/>
              <a:gd name="T60" fmla="*/ 427 w 852"/>
              <a:gd name="T61" fmla="*/ 693 h 850"/>
              <a:gd name="T62" fmla="*/ 777 w 852"/>
              <a:gd name="T63" fmla="*/ 151 h 850"/>
              <a:gd name="T64" fmla="*/ 671 w 852"/>
              <a:gd name="T65" fmla="*/ 787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52" h="850">
                <a:moveTo>
                  <a:pt x="839" y="4"/>
                </a:moveTo>
                <a:cubicBezTo>
                  <a:pt x="834" y="2"/>
                  <a:pt x="829" y="0"/>
                  <a:pt x="824" y="0"/>
                </a:cubicBezTo>
                <a:cubicBezTo>
                  <a:pt x="819" y="0"/>
                  <a:pt x="814" y="2"/>
                  <a:pt x="810" y="5"/>
                </a:cubicBezTo>
                <a:cubicBezTo>
                  <a:pt x="13" y="536"/>
                  <a:pt x="13" y="536"/>
                  <a:pt x="13" y="536"/>
                </a:cubicBezTo>
                <a:cubicBezTo>
                  <a:pt x="5" y="541"/>
                  <a:pt x="0" y="551"/>
                  <a:pt x="1" y="561"/>
                </a:cubicBezTo>
                <a:cubicBezTo>
                  <a:pt x="2" y="570"/>
                  <a:pt x="9" y="579"/>
                  <a:pt x="18" y="583"/>
                </a:cubicBezTo>
                <a:cubicBezTo>
                  <a:pt x="225" y="666"/>
                  <a:pt x="225" y="666"/>
                  <a:pt x="225" y="666"/>
                </a:cubicBezTo>
                <a:cubicBezTo>
                  <a:pt x="323" y="837"/>
                  <a:pt x="323" y="837"/>
                  <a:pt x="323" y="837"/>
                </a:cubicBezTo>
                <a:cubicBezTo>
                  <a:pt x="328" y="845"/>
                  <a:pt x="337" y="850"/>
                  <a:pt x="346" y="850"/>
                </a:cubicBezTo>
                <a:cubicBezTo>
                  <a:pt x="346" y="850"/>
                  <a:pt x="346" y="850"/>
                  <a:pt x="346" y="850"/>
                </a:cubicBezTo>
                <a:cubicBezTo>
                  <a:pt x="356" y="850"/>
                  <a:pt x="364" y="845"/>
                  <a:pt x="369" y="837"/>
                </a:cubicBezTo>
                <a:cubicBezTo>
                  <a:pt x="424" y="745"/>
                  <a:pt x="424" y="745"/>
                  <a:pt x="424" y="745"/>
                </a:cubicBezTo>
                <a:cubicBezTo>
                  <a:pt x="682" y="848"/>
                  <a:pt x="682" y="848"/>
                  <a:pt x="682" y="848"/>
                </a:cubicBezTo>
                <a:cubicBezTo>
                  <a:pt x="685" y="849"/>
                  <a:pt x="688" y="850"/>
                  <a:pt x="691" y="850"/>
                </a:cubicBezTo>
                <a:cubicBezTo>
                  <a:pt x="696" y="850"/>
                  <a:pt x="700" y="849"/>
                  <a:pt x="705" y="847"/>
                </a:cubicBezTo>
                <a:cubicBezTo>
                  <a:pt x="712" y="843"/>
                  <a:pt x="716" y="836"/>
                  <a:pt x="718" y="828"/>
                </a:cubicBezTo>
                <a:cubicBezTo>
                  <a:pt x="850" y="31"/>
                  <a:pt x="850" y="31"/>
                  <a:pt x="850" y="31"/>
                </a:cubicBezTo>
                <a:cubicBezTo>
                  <a:pt x="852" y="21"/>
                  <a:pt x="848" y="10"/>
                  <a:pt x="839" y="4"/>
                </a:cubicBezTo>
                <a:close/>
                <a:moveTo>
                  <a:pt x="84" y="552"/>
                </a:moveTo>
                <a:cubicBezTo>
                  <a:pt x="700" y="142"/>
                  <a:pt x="700" y="142"/>
                  <a:pt x="700" y="142"/>
                </a:cubicBezTo>
                <a:cubicBezTo>
                  <a:pt x="252" y="621"/>
                  <a:pt x="252" y="621"/>
                  <a:pt x="252" y="621"/>
                </a:cubicBezTo>
                <a:cubicBezTo>
                  <a:pt x="250" y="619"/>
                  <a:pt x="248" y="617"/>
                  <a:pt x="245" y="616"/>
                </a:cubicBezTo>
                <a:lnTo>
                  <a:pt x="84" y="552"/>
                </a:lnTo>
                <a:close/>
                <a:moveTo>
                  <a:pt x="272" y="639"/>
                </a:moveTo>
                <a:cubicBezTo>
                  <a:pt x="272" y="639"/>
                  <a:pt x="271" y="639"/>
                  <a:pt x="271" y="639"/>
                </a:cubicBezTo>
                <a:cubicBezTo>
                  <a:pt x="774" y="101"/>
                  <a:pt x="774" y="101"/>
                  <a:pt x="774" y="101"/>
                </a:cubicBezTo>
                <a:cubicBezTo>
                  <a:pt x="346" y="769"/>
                  <a:pt x="346" y="769"/>
                  <a:pt x="346" y="769"/>
                </a:cubicBezTo>
                <a:lnTo>
                  <a:pt x="272" y="639"/>
                </a:lnTo>
                <a:close/>
                <a:moveTo>
                  <a:pt x="671" y="787"/>
                </a:moveTo>
                <a:cubicBezTo>
                  <a:pt x="444" y="696"/>
                  <a:pt x="444" y="696"/>
                  <a:pt x="444" y="696"/>
                </a:cubicBezTo>
                <a:cubicBezTo>
                  <a:pt x="438" y="694"/>
                  <a:pt x="433" y="693"/>
                  <a:pt x="427" y="693"/>
                </a:cubicBezTo>
                <a:cubicBezTo>
                  <a:pt x="777" y="151"/>
                  <a:pt x="777" y="151"/>
                  <a:pt x="777" y="151"/>
                </a:cubicBezTo>
                <a:lnTo>
                  <a:pt x="671" y="7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302594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6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1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100"/>
                            </p:stCondLst>
                            <p:childTnLst>
                              <p:par>
                                <p:cTn id="7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6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100"/>
                            </p:stCondLst>
                            <p:childTnLst>
                              <p:par>
                                <p:cTn id="9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6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1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9" grpId="0"/>
      <p:bldP spid="120" grpId="0"/>
      <p:bldP spid="121" grpId="0"/>
      <p:bldP spid="132" grpId="0" animBg="1"/>
      <p:bldP spid="137" grpId="0" animBg="1"/>
      <p:bldP spid="140" grpId="0"/>
      <p:bldP spid="99" grpId="0" animBg="1"/>
      <p:bldP spid="102" grpId="0" animBg="1"/>
      <p:bldP spid="104" grpId="0" animBg="1"/>
      <p:bldP spid="109" grpId="0" animBg="1"/>
      <p:bldP spid="42" grpId="0" animBg="1"/>
      <p:bldP spid="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88"/>
          <p:cNvSpPr txBox="1"/>
          <p:nvPr/>
        </p:nvSpPr>
        <p:spPr>
          <a:xfrm>
            <a:off x="543140" y="1047750"/>
            <a:ext cx="1747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</a:t>
            </a:r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Delivery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Prime</a:t>
            </a:r>
          </a:p>
          <a:p>
            <a:pPr algn="r"/>
            <a:endParaRPr lang="en-US" sz="1000" dirty="0" smtClean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Plan se automatski prenosi na </a:t>
            </a:r>
            <a:r>
              <a:rPr lang="hr-HR" sz="800" i="1" dirty="0" err="1" smtClean="0">
                <a:solidFill>
                  <a:schemeClr val="bg1"/>
                </a:solidFill>
                <a:latin typeface="Lato" pitchFamily="34" charset="0"/>
              </a:rPr>
              <a:t>tablet</a:t>
            </a: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 uređaje u vozilima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Redoslijed, lokacije, roba, povrati, ambalaža, gotovina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Ugrađeno praćenje i navigacija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79077" y="1021265"/>
            <a:ext cx="831273" cy="831273"/>
            <a:chOff x="2370009" y="2647950"/>
            <a:chExt cx="831273" cy="831273"/>
          </a:xfrm>
        </p:grpSpPr>
        <p:sp>
          <p:nvSpPr>
            <p:cNvPr id="88" name="Oval 87"/>
            <p:cNvSpPr/>
            <p:nvPr/>
          </p:nvSpPr>
          <p:spPr>
            <a:xfrm>
              <a:off x="2370009" y="2647950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2442144" y="2720085"/>
              <a:ext cx="687003" cy="687003"/>
            </a:xfrm>
            <a:prstGeom prst="ellipse">
              <a:avLst/>
            </a:prstGeom>
            <a:solidFill>
              <a:schemeClr val="bg1"/>
            </a:solidFill>
            <a:ln w="2540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379077" y="2718471"/>
            <a:ext cx="831273" cy="831273"/>
            <a:chOff x="2379077" y="2718471"/>
            <a:chExt cx="831273" cy="831273"/>
          </a:xfrm>
        </p:grpSpPr>
        <p:sp>
          <p:nvSpPr>
            <p:cNvPr id="83" name="Oval 82"/>
            <p:cNvSpPr/>
            <p:nvPr/>
          </p:nvSpPr>
          <p:spPr>
            <a:xfrm>
              <a:off x="2379077" y="2718471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451212" y="2790606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cxnSp>
        <p:nvCxnSpPr>
          <p:cNvPr id="19" name="Straight Connector 18"/>
          <p:cNvCxnSpPr>
            <a:stCxn id="109" idx="4"/>
          </p:cNvCxnSpPr>
          <p:nvPr/>
        </p:nvCxnSpPr>
        <p:spPr>
          <a:xfrm>
            <a:off x="4605233" y="4044407"/>
            <a:ext cx="0" cy="109909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02" idx="0"/>
          </p:cNvCxnSpPr>
          <p:nvPr/>
        </p:nvCxnSpPr>
        <p:spPr>
          <a:xfrm flipV="1">
            <a:off x="4605233" y="0"/>
            <a:ext cx="0" cy="1369914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2" idx="6"/>
          </p:cNvCxnSpPr>
          <p:nvPr/>
        </p:nvCxnSpPr>
        <p:spPr>
          <a:xfrm flipH="1">
            <a:off x="3210350" y="1435134"/>
            <a:ext cx="1329663" cy="1768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99" idx="6"/>
            <a:endCxn id="54" idx="2"/>
          </p:cNvCxnSpPr>
          <p:nvPr/>
        </p:nvCxnSpPr>
        <p:spPr>
          <a:xfrm flipV="1">
            <a:off x="4670453" y="2285505"/>
            <a:ext cx="1329663" cy="281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04" idx="6"/>
            <a:endCxn id="83" idx="6"/>
          </p:cNvCxnSpPr>
          <p:nvPr/>
        </p:nvCxnSpPr>
        <p:spPr>
          <a:xfrm flipH="1" flipV="1">
            <a:off x="3210350" y="3134108"/>
            <a:ext cx="1329663" cy="6297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109" idx="2"/>
          </p:cNvCxnSpPr>
          <p:nvPr/>
        </p:nvCxnSpPr>
        <p:spPr>
          <a:xfrm>
            <a:off x="4670453" y="3979187"/>
            <a:ext cx="1329663" cy="3523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863676" y="1906310"/>
            <a:ext cx="212792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100" dirty="0" smtClean="0">
                <a:solidFill>
                  <a:schemeClr val="bg1"/>
                </a:solidFill>
                <a:latin typeface="Lato Black" pitchFamily="34" charset="0"/>
              </a:rPr>
              <a:t>Isporuka i </a:t>
            </a:r>
            <a:r>
              <a:rPr lang="hr-HR" sz="1100" dirty="0" err="1" smtClean="0">
                <a:solidFill>
                  <a:schemeClr val="bg1"/>
                </a:solidFill>
                <a:latin typeface="Lato Black" pitchFamily="34" charset="0"/>
              </a:rPr>
              <a:t>prikup</a:t>
            </a:r>
            <a:endParaRPr lang="hr-HR" sz="1100" dirty="0" smtClean="0">
              <a:solidFill>
                <a:schemeClr val="bg1"/>
              </a:solidFill>
              <a:latin typeface="Lato Black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Obavijest kupca o planiranom dolasku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Kontrola i korekcija količina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Uspješnost isporuke, slikanje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Pregled robe i novca za povrat u skladište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Potpis kupca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57201" y="2800350"/>
            <a:ext cx="183254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</a:t>
            </a:r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Position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Manager</a:t>
            </a:r>
          </a:p>
          <a:p>
            <a:pPr algn="r"/>
            <a:endParaRPr lang="en-US" sz="1000" dirty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Praćenje vozila u realnom vremenu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Praćenje isporuka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Mogućnost korekcije lokacija isporuke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Slanje poruka vozačima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00116" y="1869868"/>
            <a:ext cx="831273" cy="831273"/>
            <a:chOff x="6000116" y="1869868"/>
            <a:chExt cx="831273" cy="831273"/>
          </a:xfrm>
        </p:grpSpPr>
        <p:sp>
          <p:nvSpPr>
            <p:cNvPr id="54" name="Oval 53"/>
            <p:cNvSpPr/>
            <p:nvPr/>
          </p:nvSpPr>
          <p:spPr>
            <a:xfrm>
              <a:off x="6000116" y="1869868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72251" y="1942003"/>
              <a:ext cx="687004" cy="687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6000116" y="3567073"/>
            <a:ext cx="831273" cy="831273"/>
            <a:chOff x="3154371" y="2630664"/>
            <a:chExt cx="516155" cy="516155"/>
          </a:xfrm>
        </p:grpSpPr>
        <p:sp>
          <p:nvSpPr>
            <p:cNvPr id="92" name="Oval 91"/>
            <p:cNvSpPr/>
            <p:nvPr/>
          </p:nvSpPr>
          <p:spPr>
            <a:xfrm>
              <a:off x="3154371" y="2630664"/>
              <a:ext cx="516155" cy="516155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3199161" y="2675454"/>
              <a:ext cx="426575" cy="426575"/>
            </a:xfrm>
            <a:prstGeom prst="ellipse">
              <a:avLst/>
            </a:prstGeom>
            <a:solidFill>
              <a:schemeClr val="bg1"/>
            </a:solidFill>
            <a:ln w="2540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0" name="TextBox 139"/>
          <p:cNvSpPr txBox="1"/>
          <p:nvPr/>
        </p:nvSpPr>
        <p:spPr>
          <a:xfrm>
            <a:off x="6889557" y="3660883"/>
            <a:ext cx="210204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Dokumentacija</a:t>
            </a:r>
          </a:p>
          <a:p>
            <a:endParaRPr lang="en-US" sz="1000" dirty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Automatska izrada potrebnih dokumenata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Potpis se preslikava na dokumente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Automatsko slanje korisniku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Automatska razmjena s ERP/WMS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4540013" y="2220566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 flipH="1">
            <a:off x="4540013" y="1369914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 flipH="1">
            <a:off x="4540013" y="3075185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 flipH="1">
            <a:off x="4540013" y="3913967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02" idx="4"/>
            <a:endCxn id="99" idx="0"/>
          </p:cNvCxnSpPr>
          <p:nvPr/>
        </p:nvCxnSpPr>
        <p:spPr>
          <a:xfrm>
            <a:off x="4605233" y="1500354"/>
            <a:ext cx="0" cy="72021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99" idx="4"/>
            <a:endCxn id="104" idx="0"/>
          </p:cNvCxnSpPr>
          <p:nvPr/>
        </p:nvCxnSpPr>
        <p:spPr>
          <a:xfrm>
            <a:off x="4605233" y="2351006"/>
            <a:ext cx="0" cy="72417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04" idx="4"/>
            <a:endCxn id="109" idx="0"/>
          </p:cNvCxnSpPr>
          <p:nvPr/>
        </p:nvCxnSpPr>
        <p:spPr>
          <a:xfrm>
            <a:off x="4605233" y="3205625"/>
            <a:ext cx="0" cy="70834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05</a:t>
            </a:r>
            <a:endParaRPr lang="en-US" sz="800" dirty="0">
              <a:latin typeface="Lato" pitchFamily="34" charset="0"/>
            </a:endParaRPr>
          </a:p>
        </p:txBody>
      </p:sp>
      <p:sp>
        <p:nvSpPr>
          <p:cNvPr id="42" name="Freeform 7"/>
          <p:cNvSpPr>
            <a:spLocks noChangeAspect="1" noEditPoints="1"/>
          </p:cNvSpPr>
          <p:nvPr/>
        </p:nvSpPr>
        <p:spPr bwMode="auto">
          <a:xfrm>
            <a:off x="2636115" y="1240734"/>
            <a:ext cx="317195" cy="388800"/>
          </a:xfrm>
          <a:custGeom>
            <a:avLst/>
            <a:gdLst>
              <a:gd name="T0" fmla="*/ 214 w 214"/>
              <a:gd name="T1" fmla="*/ 232 h 262"/>
              <a:gd name="T2" fmla="*/ 184 w 214"/>
              <a:gd name="T3" fmla="*/ 262 h 262"/>
              <a:gd name="T4" fmla="*/ 30 w 214"/>
              <a:gd name="T5" fmla="*/ 262 h 262"/>
              <a:gd name="T6" fmla="*/ 0 w 214"/>
              <a:gd name="T7" fmla="*/ 232 h 262"/>
              <a:gd name="T8" fmla="*/ 0 w 214"/>
              <a:gd name="T9" fmla="*/ 30 h 262"/>
              <a:gd name="T10" fmla="*/ 30 w 214"/>
              <a:gd name="T11" fmla="*/ 0 h 262"/>
              <a:gd name="T12" fmla="*/ 184 w 214"/>
              <a:gd name="T13" fmla="*/ 0 h 262"/>
              <a:gd name="T14" fmla="*/ 214 w 214"/>
              <a:gd name="T15" fmla="*/ 30 h 262"/>
              <a:gd name="T16" fmla="*/ 214 w 214"/>
              <a:gd name="T17" fmla="*/ 232 h 262"/>
              <a:gd name="T18" fmla="*/ 190 w 214"/>
              <a:gd name="T19" fmla="*/ 30 h 262"/>
              <a:gd name="T20" fmla="*/ 184 w 214"/>
              <a:gd name="T21" fmla="*/ 24 h 262"/>
              <a:gd name="T22" fmla="*/ 30 w 214"/>
              <a:gd name="T23" fmla="*/ 24 h 262"/>
              <a:gd name="T24" fmla="*/ 24 w 214"/>
              <a:gd name="T25" fmla="*/ 30 h 262"/>
              <a:gd name="T26" fmla="*/ 24 w 214"/>
              <a:gd name="T27" fmla="*/ 208 h 262"/>
              <a:gd name="T28" fmla="*/ 30 w 214"/>
              <a:gd name="T29" fmla="*/ 214 h 262"/>
              <a:gd name="T30" fmla="*/ 184 w 214"/>
              <a:gd name="T31" fmla="*/ 214 h 262"/>
              <a:gd name="T32" fmla="*/ 190 w 214"/>
              <a:gd name="T33" fmla="*/ 208 h 262"/>
              <a:gd name="T34" fmla="*/ 190 w 214"/>
              <a:gd name="T35" fmla="*/ 30 h 262"/>
              <a:gd name="T36" fmla="*/ 107 w 214"/>
              <a:gd name="T37" fmla="*/ 226 h 262"/>
              <a:gd name="T38" fmla="*/ 95 w 214"/>
              <a:gd name="T39" fmla="*/ 238 h 262"/>
              <a:gd name="T40" fmla="*/ 107 w 214"/>
              <a:gd name="T41" fmla="*/ 250 h 262"/>
              <a:gd name="T42" fmla="*/ 119 w 214"/>
              <a:gd name="T43" fmla="*/ 238 h 262"/>
              <a:gd name="T44" fmla="*/ 107 w 214"/>
              <a:gd name="T45" fmla="*/ 226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4" h="262">
                <a:moveTo>
                  <a:pt x="214" y="232"/>
                </a:moveTo>
                <a:cubicBezTo>
                  <a:pt x="214" y="248"/>
                  <a:pt x="201" y="262"/>
                  <a:pt x="184" y="262"/>
                </a:cubicBezTo>
                <a:cubicBezTo>
                  <a:pt x="30" y="262"/>
                  <a:pt x="30" y="262"/>
                  <a:pt x="30" y="262"/>
                </a:cubicBezTo>
                <a:cubicBezTo>
                  <a:pt x="14" y="262"/>
                  <a:pt x="0" y="248"/>
                  <a:pt x="0" y="232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4" y="0"/>
                  <a:pt x="30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201" y="0"/>
                  <a:pt x="214" y="14"/>
                  <a:pt x="214" y="30"/>
                </a:cubicBezTo>
                <a:lnTo>
                  <a:pt x="214" y="232"/>
                </a:lnTo>
                <a:close/>
                <a:moveTo>
                  <a:pt x="190" y="30"/>
                </a:moveTo>
                <a:cubicBezTo>
                  <a:pt x="190" y="27"/>
                  <a:pt x="187" y="24"/>
                  <a:pt x="184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27" y="24"/>
                  <a:pt x="24" y="27"/>
                  <a:pt x="24" y="30"/>
                </a:cubicBezTo>
                <a:cubicBezTo>
                  <a:pt x="24" y="208"/>
                  <a:pt x="24" y="208"/>
                  <a:pt x="24" y="208"/>
                </a:cubicBezTo>
                <a:cubicBezTo>
                  <a:pt x="24" y="211"/>
                  <a:pt x="27" y="214"/>
                  <a:pt x="30" y="214"/>
                </a:cubicBezTo>
                <a:cubicBezTo>
                  <a:pt x="184" y="214"/>
                  <a:pt x="184" y="214"/>
                  <a:pt x="184" y="214"/>
                </a:cubicBezTo>
                <a:cubicBezTo>
                  <a:pt x="187" y="214"/>
                  <a:pt x="190" y="211"/>
                  <a:pt x="190" y="208"/>
                </a:cubicBezTo>
                <a:lnTo>
                  <a:pt x="190" y="30"/>
                </a:lnTo>
                <a:close/>
                <a:moveTo>
                  <a:pt x="107" y="226"/>
                </a:moveTo>
                <a:cubicBezTo>
                  <a:pt x="101" y="226"/>
                  <a:pt x="95" y="231"/>
                  <a:pt x="95" y="238"/>
                </a:cubicBezTo>
                <a:cubicBezTo>
                  <a:pt x="95" y="244"/>
                  <a:pt x="101" y="250"/>
                  <a:pt x="107" y="250"/>
                </a:cubicBezTo>
                <a:cubicBezTo>
                  <a:pt x="113" y="250"/>
                  <a:pt x="119" y="244"/>
                  <a:pt x="119" y="238"/>
                </a:cubicBezTo>
                <a:cubicBezTo>
                  <a:pt x="119" y="231"/>
                  <a:pt x="113" y="226"/>
                  <a:pt x="107" y="226"/>
                </a:cubicBezTo>
                <a:close/>
              </a:path>
            </a:pathLst>
          </a:custGeom>
          <a:solidFill>
            <a:srgbClr val="5496D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11"/>
          <p:cNvSpPr>
            <a:spLocks noChangeAspect="1" noEditPoints="1"/>
          </p:cNvSpPr>
          <p:nvPr/>
        </p:nvSpPr>
        <p:spPr bwMode="auto">
          <a:xfrm>
            <a:off x="6215400" y="2123191"/>
            <a:ext cx="414000" cy="324625"/>
          </a:xfrm>
          <a:custGeom>
            <a:avLst/>
            <a:gdLst>
              <a:gd name="T0" fmla="*/ 261 w 332"/>
              <a:gd name="T1" fmla="*/ 208 h 261"/>
              <a:gd name="T2" fmla="*/ 207 w 332"/>
              <a:gd name="T3" fmla="*/ 261 h 261"/>
              <a:gd name="T4" fmla="*/ 53 w 332"/>
              <a:gd name="T5" fmla="*/ 261 h 261"/>
              <a:gd name="T6" fmla="*/ 0 w 332"/>
              <a:gd name="T7" fmla="*/ 208 h 261"/>
              <a:gd name="T8" fmla="*/ 0 w 332"/>
              <a:gd name="T9" fmla="*/ 53 h 261"/>
              <a:gd name="T10" fmla="*/ 53 w 332"/>
              <a:gd name="T11" fmla="*/ 0 h 261"/>
              <a:gd name="T12" fmla="*/ 207 w 332"/>
              <a:gd name="T13" fmla="*/ 0 h 261"/>
              <a:gd name="T14" fmla="*/ 229 w 332"/>
              <a:gd name="T15" fmla="*/ 5 h 261"/>
              <a:gd name="T16" fmla="*/ 232 w 332"/>
              <a:gd name="T17" fmla="*/ 9 h 261"/>
              <a:gd name="T18" fmla="*/ 231 w 332"/>
              <a:gd name="T19" fmla="*/ 14 h 261"/>
              <a:gd name="T20" fmla="*/ 222 w 332"/>
              <a:gd name="T21" fmla="*/ 23 h 261"/>
              <a:gd name="T22" fmla="*/ 216 w 332"/>
              <a:gd name="T23" fmla="*/ 25 h 261"/>
              <a:gd name="T24" fmla="*/ 207 w 332"/>
              <a:gd name="T25" fmla="*/ 24 h 261"/>
              <a:gd name="T26" fmla="*/ 53 w 332"/>
              <a:gd name="T27" fmla="*/ 24 h 261"/>
              <a:gd name="T28" fmla="*/ 23 w 332"/>
              <a:gd name="T29" fmla="*/ 53 h 261"/>
              <a:gd name="T30" fmla="*/ 23 w 332"/>
              <a:gd name="T31" fmla="*/ 208 h 261"/>
              <a:gd name="T32" fmla="*/ 53 w 332"/>
              <a:gd name="T33" fmla="*/ 237 h 261"/>
              <a:gd name="T34" fmla="*/ 207 w 332"/>
              <a:gd name="T35" fmla="*/ 237 h 261"/>
              <a:gd name="T36" fmla="*/ 237 w 332"/>
              <a:gd name="T37" fmla="*/ 208 h 261"/>
              <a:gd name="T38" fmla="*/ 237 w 332"/>
              <a:gd name="T39" fmla="*/ 184 h 261"/>
              <a:gd name="T40" fmla="*/ 239 w 332"/>
              <a:gd name="T41" fmla="*/ 180 h 261"/>
              <a:gd name="T42" fmla="*/ 251 w 332"/>
              <a:gd name="T43" fmla="*/ 168 h 261"/>
              <a:gd name="T44" fmla="*/ 257 w 332"/>
              <a:gd name="T45" fmla="*/ 167 h 261"/>
              <a:gd name="T46" fmla="*/ 261 w 332"/>
              <a:gd name="T47" fmla="*/ 172 h 261"/>
              <a:gd name="T48" fmla="*/ 261 w 332"/>
              <a:gd name="T49" fmla="*/ 208 h 261"/>
              <a:gd name="T50" fmla="*/ 296 w 332"/>
              <a:gd name="T51" fmla="*/ 89 h 261"/>
              <a:gd name="T52" fmla="*/ 172 w 332"/>
              <a:gd name="T53" fmla="*/ 214 h 261"/>
              <a:gd name="T54" fmla="*/ 118 w 332"/>
              <a:gd name="T55" fmla="*/ 214 h 261"/>
              <a:gd name="T56" fmla="*/ 118 w 332"/>
              <a:gd name="T57" fmla="*/ 160 h 261"/>
              <a:gd name="T58" fmla="*/ 243 w 332"/>
              <a:gd name="T59" fmla="*/ 36 h 261"/>
              <a:gd name="T60" fmla="*/ 296 w 332"/>
              <a:gd name="T61" fmla="*/ 89 h 261"/>
              <a:gd name="T62" fmla="*/ 186 w 332"/>
              <a:gd name="T63" fmla="*/ 174 h 261"/>
              <a:gd name="T64" fmla="*/ 158 w 332"/>
              <a:gd name="T65" fmla="*/ 146 h 261"/>
              <a:gd name="T66" fmla="*/ 136 w 332"/>
              <a:gd name="T67" fmla="*/ 168 h 261"/>
              <a:gd name="T68" fmla="*/ 136 w 332"/>
              <a:gd name="T69" fmla="*/ 178 h 261"/>
              <a:gd name="T70" fmla="*/ 154 w 332"/>
              <a:gd name="T71" fmla="*/ 178 h 261"/>
              <a:gd name="T72" fmla="*/ 154 w 332"/>
              <a:gd name="T73" fmla="*/ 196 h 261"/>
              <a:gd name="T74" fmla="*/ 164 w 332"/>
              <a:gd name="T75" fmla="*/ 196 h 261"/>
              <a:gd name="T76" fmla="*/ 186 w 332"/>
              <a:gd name="T77" fmla="*/ 174 h 261"/>
              <a:gd name="T78" fmla="*/ 240 w 332"/>
              <a:gd name="T79" fmla="*/ 62 h 261"/>
              <a:gd name="T80" fmla="*/ 175 w 332"/>
              <a:gd name="T81" fmla="*/ 127 h 261"/>
              <a:gd name="T82" fmla="*/ 175 w 332"/>
              <a:gd name="T83" fmla="*/ 133 h 261"/>
              <a:gd name="T84" fmla="*/ 181 w 332"/>
              <a:gd name="T85" fmla="*/ 133 h 261"/>
              <a:gd name="T86" fmla="*/ 246 w 332"/>
              <a:gd name="T87" fmla="*/ 68 h 261"/>
              <a:gd name="T88" fmla="*/ 246 w 332"/>
              <a:gd name="T89" fmla="*/ 62 h 261"/>
              <a:gd name="T90" fmla="*/ 240 w 332"/>
              <a:gd name="T91" fmla="*/ 62 h 261"/>
              <a:gd name="T92" fmla="*/ 308 w 332"/>
              <a:gd name="T93" fmla="*/ 77 h 261"/>
              <a:gd name="T94" fmla="*/ 255 w 332"/>
              <a:gd name="T95" fmla="*/ 24 h 261"/>
              <a:gd name="T96" fmla="*/ 272 w 332"/>
              <a:gd name="T97" fmla="*/ 7 h 261"/>
              <a:gd name="T98" fmla="*/ 297 w 332"/>
              <a:gd name="T99" fmla="*/ 7 h 261"/>
              <a:gd name="T100" fmla="*/ 325 w 332"/>
              <a:gd name="T101" fmla="*/ 35 h 261"/>
              <a:gd name="T102" fmla="*/ 325 w 332"/>
              <a:gd name="T103" fmla="*/ 60 h 261"/>
              <a:gd name="T104" fmla="*/ 308 w 332"/>
              <a:gd name="T105" fmla="*/ 77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2" h="261">
                <a:moveTo>
                  <a:pt x="261" y="208"/>
                </a:moveTo>
                <a:cubicBezTo>
                  <a:pt x="261" y="237"/>
                  <a:pt x="237" y="261"/>
                  <a:pt x="207" y="261"/>
                </a:cubicBezTo>
                <a:cubicBezTo>
                  <a:pt x="53" y="261"/>
                  <a:pt x="53" y="261"/>
                  <a:pt x="53" y="261"/>
                </a:cubicBezTo>
                <a:cubicBezTo>
                  <a:pt x="24" y="261"/>
                  <a:pt x="0" y="237"/>
                  <a:pt x="0" y="208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24"/>
                  <a:pt x="24" y="0"/>
                  <a:pt x="53" y="0"/>
                </a:cubicBezTo>
                <a:cubicBezTo>
                  <a:pt x="207" y="0"/>
                  <a:pt x="207" y="0"/>
                  <a:pt x="207" y="0"/>
                </a:cubicBezTo>
                <a:cubicBezTo>
                  <a:pt x="215" y="0"/>
                  <a:pt x="222" y="1"/>
                  <a:pt x="229" y="5"/>
                </a:cubicBezTo>
                <a:cubicBezTo>
                  <a:pt x="231" y="5"/>
                  <a:pt x="232" y="7"/>
                  <a:pt x="232" y="9"/>
                </a:cubicBezTo>
                <a:cubicBezTo>
                  <a:pt x="233" y="11"/>
                  <a:pt x="232" y="13"/>
                  <a:pt x="231" y="14"/>
                </a:cubicBezTo>
                <a:cubicBezTo>
                  <a:pt x="222" y="23"/>
                  <a:pt x="222" y="23"/>
                  <a:pt x="222" y="23"/>
                </a:cubicBezTo>
                <a:cubicBezTo>
                  <a:pt x="220" y="25"/>
                  <a:pt x="218" y="25"/>
                  <a:pt x="216" y="25"/>
                </a:cubicBezTo>
                <a:cubicBezTo>
                  <a:pt x="213" y="24"/>
                  <a:pt x="210" y="24"/>
                  <a:pt x="207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37" y="24"/>
                  <a:pt x="23" y="37"/>
                  <a:pt x="23" y="53"/>
                </a:cubicBezTo>
                <a:cubicBezTo>
                  <a:pt x="23" y="208"/>
                  <a:pt x="23" y="208"/>
                  <a:pt x="23" y="208"/>
                </a:cubicBezTo>
                <a:cubicBezTo>
                  <a:pt x="23" y="224"/>
                  <a:pt x="37" y="237"/>
                  <a:pt x="53" y="237"/>
                </a:cubicBezTo>
                <a:cubicBezTo>
                  <a:pt x="207" y="237"/>
                  <a:pt x="207" y="237"/>
                  <a:pt x="207" y="237"/>
                </a:cubicBezTo>
                <a:cubicBezTo>
                  <a:pt x="224" y="237"/>
                  <a:pt x="237" y="224"/>
                  <a:pt x="237" y="208"/>
                </a:cubicBezTo>
                <a:cubicBezTo>
                  <a:pt x="237" y="184"/>
                  <a:pt x="237" y="184"/>
                  <a:pt x="237" y="184"/>
                </a:cubicBezTo>
                <a:cubicBezTo>
                  <a:pt x="237" y="183"/>
                  <a:pt x="238" y="181"/>
                  <a:pt x="239" y="180"/>
                </a:cubicBezTo>
                <a:cubicBezTo>
                  <a:pt x="251" y="168"/>
                  <a:pt x="251" y="168"/>
                  <a:pt x="251" y="168"/>
                </a:cubicBezTo>
                <a:cubicBezTo>
                  <a:pt x="252" y="166"/>
                  <a:pt x="255" y="166"/>
                  <a:pt x="257" y="167"/>
                </a:cubicBezTo>
                <a:cubicBezTo>
                  <a:pt x="259" y="168"/>
                  <a:pt x="261" y="170"/>
                  <a:pt x="261" y="172"/>
                </a:cubicBezTo>
                <a:lnTo>
                  <a:pt x="261" y="208"/>
                </a:lnTo>
                <a:close/>
                <a:moveTo>
                  <a:pt x="296" y="89"/>
                </a:moveTo>
                <a:cubicBezTo>
                  <a:pt x="172" y="214"/>
                  <a:pt x="172" y="214"/>
                  <a:pt x="172" y="214"/>
                </a:cubicBezTo>
                <a:cubicBezTo>
                  <a:pt x="118" y="214"/>
                  <a:pt x="118" y="214"/>
                  <a:pt x="118" y="214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243" y="36"/>
                  <a:pt x="243" y="36"/>
                  <a:pt x="243" y="36"/>
                </a:cubicBezTo>
                <a:lnTo>
                  <a:pt x="296" y="89"/>
                </a:lnTo>
                <a:close/>
                <a:moveTo>
                  <a:pt x="186" y="174"/>
                </a:moveTo>
                <a:cubicBezTo>
                  <a:pt x="158" y="146"/>
                  <a:pt x="158" y="146"/>
                  <a:pt x="158" y="146"/>
                </a:cubicBezTo>
                <a:cubicBezTo>
                  <a:pt x="136" y="168"/>
                  <a:pt x="136" y="168"/>
                  <a:pt x="136" y="168"/>
                </a:cubicBezTo>
                <a:cubicBezTo>
                  <a:pt x="136" y="178"/>
                  <a:pt x="136" y="178"/>
                  <a:pt x="136" y="178"/>
                </a:cubicBezTo>
                <a:cubicBezTo>
                  <a:pt x="154" y="178"/>
                  <a:pt x="154" y="178"/>
                  <a:pt x="154" y="178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164" y="196"/>
                  <a:pt x="164" y="196"/>
                  <a:pt x="164" y="196"/>
                </a:cubicBezTo>
                <a:lnTo>
                  <a:pt x="186" y="174"/>
                </a:lnTo>
                <a:close/>
                <a:moveTo>
                  <a:pt x="240" y="62"/>
                </a:moveTo>
                <a:cubicBezTo>
                  <a:pt x="175" y="127"/>
                  <a:pt x="175" y="127"/>
                  <a:pt x="175" y="127"/>
                </a:cubicBezTo>
                <a:cubicBezTo>
                  <a:pt x="173" y="129"/>
                  <a:pt x="173" y="132"/>
                  <a:pt x="175" y="133"/>
                </a:cubicBezTo>
                <a:cubicBezTo>
                  <a:pt x="176" y="135"/>
                  <a:pt x="179" y="135"/>
                  <a:pt x="181" y="133"/>
                </a:cubicBezTo>
                <a:cubicBezTo>
                  <a:pt x="246" y="68"/>
                  <a:pt x="246" y="68"/>
                  <a:pt x="246" y="68"/>
                </a:cubicBezTo>
                <a:cubicBezTo>
                  <a:pt x="247" y="67"/>
                  <a:pt x="248" y="64"/>
                  <a:pt x="246" y="62"/>
                </a:cubicBezTo>
                <a:cubicBezTo>
                  <a:pt x="244" y="61"/>
                  <a:pt x="242" y="61"/>
                  <a:pt x="240" y="62"/>
                </a:cubicBezTo>
                <a:close/>
                <a:moveTo>
                  <a:pt x="308" y="77"/>
                </a:moveTo>
                <a:cubicBezTo>
                  <a:pt x="255" y="24"/>
                  <a:pt x="255" y="24"/>
                  <a:pt x="255" y="24"/>
                </a:cubicBezTo>
                <a:cubicBezTo>
                  <a:pt x="272" y="7"/>
                  <a:pt x="272" y="7"/>
                  <a:pt x="272" y="7"/>
                </a:cubicBezTo>
                <a:cubicBezTo>
                  <a:pt x="279" y="0"/>
                  <a:pt x="290" y="0"/>
                  <a:pt x="297" y="7"/>
                </a:cubicBezTo>
                <a:cubicBezTo>
                  <a:pt x="325" y="35"/>
                  <a:pt x="325" y="35"/>
                  <a:pt x="325" y="35"/>
                </a:cubicBezTo>
                <a:cubicBezTo>
                  <a:pt x="332" y="42"/>
                  <a:pt x="332" y="53"/>
                  <a:pt x="325" y="60"/>
                </a:cubicBezTo>
                <a:lnTo>
                  <a:pt x="308" y="77"/>
                </a:lnTo>
                <a:close/>
              </a:path>
            </a:pathLst>
          </a:custGeom>
          <a:solidFill>
            <a:srgbClr val="5496D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45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7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8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  <p:sp>
        <p:nvSpPr>
          <p:cNvPr id="52" name="Freeform 37"/>
          <p:cNvSpPr>
            <a:spLocks noChangeAspect="1" noEditPoints="1"/>
          </p:cNvSpPr>
          <p:nvPr/>
        </p:nvSpPr>
        <p:spPr bwMode="auto">
          <a:xfrm flipH="1">
            <a:off x="6244047" y="3817171"/>
            <a:ext cx="352800" cy="324031"/>
          </a:xfrm>
          <a:custGeom>
            <a:avLst/>
            <a:gdLst>
              <a:gd name="T0" fmla="*/ 309 w 309"/>
              <a:gd name="T1" fmla="*/ 232 h 285"/>
              <a:gd name="T2" fmla="*/ 303 w 309"/>
              <a:gd name="T3" fmla="*/ 238 h 285"/>
              <a:gd name="T4" fmla="*/ 261 w 309"/>
              <a:gd name="T5" fmla="*/ 238 h 285"/>
              <a:gd name="T6" fmla="*/ 261 w 309"/>
              <a:gd name="T7" fmla="*/ 268 h 285"/>
              <a:gd name="T8" fmla="*/ 244 w 309"/>
              <a:gd name="T9" fmla="*/ 285 h 285"/>
              <a:gd name="T10" fmla="*/ 66 w 309"/>
              <a:gd name="T11" fmla="*/ 285 h 285"/>
              <a:gd name="T12" fmla="*/ 48 w 309"/>
              <a:gd name="T13" fmla="*/ 268 h 285"/>
              <a:gd name="T14" fmla="*/ 48 w 309"/>
              <a:gd name="T15" fmla="*/ 238 h 285"/>
              <a:gd name="T16" fmla="*/ 6 w 309"/>
              <a:gd name="T17" fmla="*/ 238 h 285"/>
              <a:gd name="T18" fmla="*/ 0 w 309"/>
              <a:gd name="T19" fmla="*/ 232 h 285"/>
              <a:gd name="T20" fmla="*/ 0 w 309"/>
              <a:gd name="T21" fmla="*/ 155 h 285"/>
              <a:gd name="T22" fmla="*/ 36 w 309"/>
              <a:gd name="T23" fmla="*/ 119 h 285"/>
              <a:gd name="T24" fmla="*/ 48 w 309"/>
              <a:gd name="T25" fmla="*/ 119 h 285"/>
              <a:gd name="T26" fmla="*/ 48 w 309"/>
              <a:gd name="T27" fmla="*/ 18 h 285"/>
              <a:gd name="T28" fmla="*/ 66 w 309"/>
              <a:gd name="T29" fmla="*/ 0 h 285"/>
              <a:gd name="T30" fmla="*/ 190 w 309"/>
              <a:gd name="T31" fmla="*/ 0 h 285"/>
              <a:gd name="T32" fmla="*/ 221 w 309"/>
              <a:gd name="T33" fmla="*/ 13 h 285"/>
              <a:gd name="T34" fmla="*/ 249 w 309"/>
              <a:gd name="T35" fmla="*/ 41 h 285"/>
              <a:gd name="T36" fmla="*/ 261 w 309"/>
              <a:gd name="T37" fmla="*/ 72 h 285"/>
              <a:gd name="T38" fmla="*/ 261 w 309"/>
              <a:gd name="T39" fmla="*/ 119 h 285"/>
              <a:gd name="T40" fmla="*/ 273 w 309"/>
              <a:gd name="T41" fmla="*/ 119 h 285"/>
              <a:gd name="T42" fmla="*/ 309 w 309"/>
              <a:gd name="T43" fmla="*/ 155 h 285"/>
              <a:gd name="T44" fmla="*/ 309 w 309"/>
              <a:gd name="T45" fmla="*/ 232 h 285"/>
              <a:gd name="T46" fmla="*/ 238 w 309"/>
              <a:gd name="T47" fmla="*/ 143 h 285"/>
              <a:gd name="T48" fmla="*/ 238 w 309"/>
              <a:gd name="T49" fmla="*/ 72 h 285"/>
              <a:gd name="T50" fmla="*/ 208 w 309"/>
              <a:gd name="T51" fmla="*/ 72 h 285"/>
              <a:gd name="T52" fmla="*/ 190 w 309"/>
              <a:gd name="T53" fmla="*/ 54 h 285"/>
              <a:gd name="T54" fmla="*/ 190 w 309"/>
              <a:gd name="T55" fmla="*/ 24 h 285"/>
              <a:gd name="T56" fmla="*/ 71 w 309"/>
              <a:gd name="T57" fmla="*/ 24 h 285"/>
              <a:gd name="T58" fmla="*/ 71 w 309"/>
              <a:gd name="T59" fmla="*/ 143 h 285"/>
              <a:gd name="T60" fmla="*/ 238 w 309"/>
              <a:gd name="T61" fmla="*/ 143 h 285"/>
              <a:gd name="T62" fmla="*/ 238 w 309"/>
              <a:gd name="T63" fmla="*/ 262 h 285"/>
              <a:gd name="T64" fmla="*/ 238 w 309"/>
              <a:gd name="T65" fmla="*/ 214 h 285"/>
              <a:gd name="T66" fmla="*/ 71 w 309"/>
              <a:gd name="T67" fmla="*/ 214 h 285"/>
              <a:gd name="T68" fmla="*/ 71 w 309"/>
              <a:gd name="T69" fmla="*/ 262 h 285"/>
              <a:gd name="T70" fmla="*/ 238 w 309"/>
              <a:gd name="T71" fmla="*/ 262 h 285"/>
              <a:gd name="T72" fmla="*/ 273 w 309"/>
              <a:gd name="T73" fmla="*/ 143 h 285"/>
              <a:gd name="T74" fmla="*/ 261 w 309"/>
              <a:gd name="T75" fmla="*/ 155 h 285"/>
              <a:gd name="T76" fmla="*/ 273 w 309"/>
              <a:gd name="T77" fmla="*/ 167 h 285"/>
              <a:gd name="T78" fmla="*/ 285 w 309"/>
              <a:gd name="T79" fmla="*/ 155 h 285"/>
              <a:gd name="T80" fmla="*/ 273 w 309"/>
              <a:gd name="T81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9" h="285">
                <a:moveTo>
                  <a:pt x="309" y="232"/>
                </a:moveTo>
                <a:cubicBezTo>
                  <a:pt x="309" y="235"/>
                  <a:pt x="306" y="238"/>
                  <a:pt x="303" y="238"/>
                </a:cubicBezTo>
                <a:cubicBezTo>
                  <a:pt x="261" y="238"/>
                  <a:pt x="261" y="238"/>
                  <a:pt x="261" y="238"/>
                </a:cubicBezTo>
                <a:cubicBezTo>
                  <a:pt x="261" y="268"/>
                  <a:pt x="261" y="268"/>
                  <a:pt x="261" y="268"/>
                </a:cubicBezTo>
                <a:cubicBezTo>
                  <a:pt x="261" y="277"/>
                  <a:pt x="253" y="285"/>
                  <a:pt x="244" y="285"/>
                </a:cubicBezTo>
                <a:cubicBezTo>
                  <a:pt x="66" y="285"/>
                  <a:pt x="66" y="285"/>
                  <a:pt x="66" y="285"/>
                </a:cubicBezTo>
                <a:cubicBezTo>
                  <a:pt x="56" y="285"/>
                  <a:pt x="48" y="277"/>
                  <a:pt x="48" y="268"/>
                </a:cubicBezTo>
                <a:cubicBezTo>
                  <a:pt x="48" y="238"/>
                  <a:pt x="48" y="238"/>
                  <a:pt x="48" y="238"/>
                </a:cubicBezTo>
                <a:cubicBezTo>
                  <a:pt x="6" y="238"/>
                  <a:pt x="6" y="238"/>
                  <a:pt x="6" y="238"/>
                </a:cubicBezTo>
                <a:cubicBezTo>
                  <a:pt x="3" y="238"/>
                  <a:pt x="0" y="235"/>
                  <a:pt x="0" y="232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35"/>
                  <a:pt x="16" y="119"/>
                  <a:pt x="36" y="119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8"/>
                  <a:pt x="56" y="0"/>
                  <a:pt x="66" y="0"/>
                </a:cubicBezTo>
                <a:cubicBezTo>
                  <a:pt x="190" y="0"/>
                  <a:pt x="190" y="0"/>
                  <a:pt x="190" y="0"/>
                </a:cubicBezTo>
                <a:cubicBezTo>
                  <a:pt x="200" y="0"/>
                  <a:pt x="214" y="6"/>
                  <a:pt x="221" y="13"/>
                </a:cubicBezTo>
                <a:cubicBezTo>
                  <a:pt x="249" y="41"/>
                  <a:pt x="249" y="41"/>
                  <a:pt x="249" y="41"/>
                </a:cubicBezTo>
                <a:cubicBezTo>
                  <a:pt x="256" y="48"/>
                  <a:pt x="261" y="62"/>
                  <a:pt x="261" y="72"/>
                </a:cubicBezTo>
                <a:cubicBezTo>
                  <a:pt x="261" y="119"/>
                  <a:pt x="261" y="119"/>
                  <a:pt x="261" y="119"/>
                </a:cubicBezTo>
                <a:cubicBezTo>
                  <a:pt x="273" y="119"/>
                  <a:pt x="273" y="119"/>
                  <a:pt x="273" y="119"/>
                </a:cubicBezTo>
                <a:cubicBezTo>
                  <a:pt x="293" y="119"/>
                  <a:pt x="309" y="135"/>
                  <a:pt x="309" y="155"/>
                </a:cubicBezTo>
                <a:lnTo>
                  <a:pt x="309" y="232"/>
                </a:lnTo>
                <a:close/>
                <a:moveTo>
                  <a:pt x="238" y="143"/>
                </a:moveTo>
                <a:cubicBezTo>
                  <a:pt x="238" y="72"/>
                  <a:pt x="238" y="72"/>
                  <a:pt x="238" y="72"/>
                </a:cubicBezTo>
                <a:cubicBezTo>
                  <a:pt x="208" y="72"/>
                  <a:pt x="208" y="72"/>
                  <a:pt x="208" y="72"/>
                </a:cubicBezTo>
                <a:cubicBezTo>
                  <a:pt x="198" y="72"/>
                  <a:pt x="190" y="64"/>
                  <a:pt x="190" y="54"/>
                </a:cubicBezTo>
                <a:cubicBezTo>
                  <a:pt x="190" y="24"/>
                  <a:pt x="190" y="24"/>
                  <a:pt x="190" y="24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143"/>
                  <a:pt x="71" y="143"/>
                  <a:pt x="71" y="143"/>
                </a:cubicBezTo>
                <a:lnTo>
                  <a:pt x="238" y="143"/>
                </a:lnTo>
                <a:close/>
                <a:moveTo>
                  <a:pt x="238" y="262"/>
                </a:moveTo>
                <a:cubicBezTo>
                  <a:pt x="238" y="214"/>
                  <a:pt x="238" y="214"/>
                  <a:pt x="238" y="214"/>
                </a:cubicBezTo>
                <a:cubicBezTo>
                  <a:pt x="71" y="214"/>
                  <a:pt x="71" y="214"/>
                  <a:pt x="71" y="214"/>
                </a:cubicBezTo>
                <a:cubicBezTo>
                  <a:pt x="71" y="262"/>
                  <a:pt x="71" y="262"/>
                  <a:pt x="71" y="262"/>
                </a:cubicBezTo>
                <a:lnTo>
                  <a:pt x="238" y="262"/>
                </a:lnTo>
                <a:close/>
                <a:moveTo>
                  <a:pt x="273" y="143"/>
                </a:moveTo>
                <a:cubicBezTo>
                  <a:pt x="267" y="143"/>
                  <a:pt x="261" y="148"/>
                  <a:pt x="261" y="155"/>
                </a:cubicBezTo>
                <a:cubicBezTo>
                  <a:pt x="261" y="161"/>
                  <a:pt x="267" y="167"/>
                  <a:pt x="273" y="167"/>
                </a:cubicBezTo>
                <a:cubicBezTo>
                  <a:pt x="280" y="167"/>
                  <a:pt x="285" y="161"/>
                  <a:pt x="285" y="155"/>
                </a:cubicBezTo>
                <a:cubicBezTo>
                  <a:pt x="285" y="148"/>
                  <a:pt x="280" y="143"/>
                  <a:pt x="273" y="143"/>
                </a:cubicBezTo>
                <a:close/>
              </a:path>
            </a:pathLst>
          </a:custGeom>
          <a:solidFill>
            <a:srgbClr val="5F9DD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/>
          <p:cNvSpPr>
            <a:spLocks noChangeAspect="1" noEditPoints="1"/>
          </p:cNvSpPr>
          <p:nvPr/>
        </p:nvSpPr>
        <p:spPr bwMode="auto">
          <a:xfrm>
            <a:off x="2668915" y="2968231"/>
            <a:ext cx="251593" cy="365519"/>
          </a:xfrm>
          <a:custGeom>
            <a:avLst/>
            <a:gdLst>
              <a:gd name="T0" fmla="*/ 22 w 44"/>
              <a:gd name="T1" fmla="*/ 0 h 64"/>
              <a:gd name="T2" fmla="*/ 0 w 44"/>
              <a:gd name="T3" fmla="*/ 20 h 64"/>
              <a:gd name="T4" fmla="*/ 22 w 44"/>
              <a:gd name="T5" fmla="*/ 64 h 64"/>
              <a:gd name="T6" fmla="*/ 44 w 44"/>
              <a:gd name="T7" fmla="*/ 20 h 64"/>
              <a:gd name="T8" fmla="*/ 22 w 44"/>
              <a:gd name="T9" fmla="*/ 0 h 64"/>
              <a:gd name="T10" fmla="*/ 22 w 44"/>
              <a:gd name="T11" fmla="*/ 27 h 64"/>
              <a:gd name="T12" fmla="*/ 15 w 44"/>
              <a:gd name="T13" fmla="*/ 20 h 64"/>
              <a:gd name="T14" fmla="*/ 22 w 44"/>
              <a:gd name="T15" fmla="*/ 13 h 64"/>
              <a:gd name="T16" fmla="*/ 29 w 44"/>
              <a:gd name="T17" fmla="*/ 20 h 64"/>
              <a:gd name="T18" fmla="*/ 22 w 44"/>
              <a:gd name="T19" fmla="*/ 2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" h="64">
                <a:moveTo>
                  <a:pt x="22" y="0"/>
                </a:moveTo>
                <a:cubicBezTo>
                  <a:pt x="13" y="0"/>
                  <a:pt x="0" y="4"/>
                  <a:pt x="0" y="20"/>
                </a:cubicBezTo>
                <a:cubicBezTo>
                  <a:pt x="0" y="28"/>
                  <a:pt x="18" y="56"/>
                  <a:pt x="22" y="64"/>
                </a:cubicBezTo>
                <a:cubicBezTo>
                  <a:pt x="26" y="56"/>
                  <a:pt x="44" y="28"/>
                  <a:pt x="44" y="20"/>
                </a:cubicBezTo>
                <a:cubicBezTo>
                  <a:pt x="44" y="4"/>
                  <a:pt x="31" y="0"/>
                  <a:pt x="22" y="0"/>
                </a:cubicBezTo>
                <a:close/>
                <a:moveTo>
                  <a:pt x="22" y="27"/>
                </a:moveTo>
                <a:cubicBezTo>
                  <a:pt x="18" y="27"/>
                  <a:pt x="15" y="24"/>
                  <a:pt x="15" y="20"/>
                </a:cubicBezTo>
                <a:cubicBezTo>
                  <a:pt x="15" y="16"/>
                  <a:pt x="18" y="13"/>
                  <a:pt x="22" y="13"/>
                </a:cubicBezTo>
                <a:cubicBezTo>
                  <a:pt x="26" y="13"/>
                  <a:pt x="29" y="16"/>
                  <a:pt x="29" y="20"/>
                </a:cubicBezTo>
                <a:cubicBezTo>
                  <a:pt x="29" y="24"/>
                  <a:pt x="26" y="27"/>
                  <a:pt x="22" y="27"/>
                </a:cubicBezTo>
                <a:close/>
              </a:path>
            </a:pathLst>
          </a:custGeom>
          <a:solidFill>
            <a:srgbClr val="5496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82054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5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20" grpId="0"/>
      <p:bldP spid="121" grpId="0"/>
      <p:bldP spid="140" grpId="0"/>
      <p:bldP spid="99" grpId="0" animBg="1"/>
      <p:bldP spid="102" grpId="0" animBg="1"/>
      <p:bldP spid="104" grpId="0" animBg="1"/>
      <p:bldP spid="109" grpId="0" animBg="1"/>
      <p:bldP spid="42" grpId="0" animBg="1"/>
      <p:bldP spid="43" grpId="0" animBg="1"/>
      <p:bldP spid="52" grpId="0" animBg="1"/>
      <p:bldP spid="5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88"/>
          <p:cNvSpPr txBox="1"/>
          <p:nvPr/>
        </p:nvSpPr>
        <p:spPr>
          <a:xfrm>
            <a:off x="228600" y="565487"/>
            <a:ext cx="2062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WEB </a:t>
            </a:r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Track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&amp; </a:t>
            </a:r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Trace</a:t>
            </a:r>
            <a:endParaRPr lang="hr-HR" sz="1000" dirty="0" smtClean="0">
              <a:solidFill>
                <a:schemeClr val="bg1"/>
              </a:solidFill>
              <a:latin typeface="Lato Black" pitchFamily="34" charset="0"/>
            </a:endParaRPr>
          </a:p>
          <a:p>
            <a:pPr algn="r"/>
            <a:endParaRPr lang="en-US" sz="1000" dirty="0" smtClean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Info portal sa statusom isporuke u realnom vremenu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Praćenje od narudžbe do isporuke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Portal za kupce, dispečere, komercijaliste, principale, management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79077" y="514350"/>
            <a:ext cx="831273" cy="831273"/>
            <a:chOff x="2370009" y="2647950"/>
            <a:chExt cx="831273" cy="831273"/>
          </a:xfrm>
        </p:grpSpPr>
        <p:sp>
          <p:nvSpPr>
            <p:cNvPr id="88" name="Oval 87"/>
            <p:cNvSpPr/>
            <p:nvPr/>
          </p:nvSpPr>
          <p:spPr>
            <a:xfrm>
              <a:off x="2370009" y="2647950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2442144" y="2720085"/>
              <a:ext cx="687003" cy="687003"/>
            </a:xfrm>
            <a:prstGeom prst="ellipse">
              <a:avLst/>
            </a:prstGeom>
            <a:solidFill>
              <a:schemeClr val="bg1"/>
            </a:solidFill>
            <a:ln w="25400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79077" y="2343150"/>
            <a:ext cx="831273" cy="831273"/>
            <a:chOff x="2379077" y="2343150"/>
            <a:chExt cx="831273" cy="831273"/>
          </a:xfrm>
        </p:grpSpPr>
        <p:sp>
          <p:nvSpPr>
            <p:cNvPr id="83" name="Oval 82"/>
            <p:cNvSpPr/>
            <p:nvPr/>
          </p:nvSpPr>
          <p:spPr>
            <a:xfrm>
              <a:off x="2379077" y="2343150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2451212" y="2415285"/>
              <a:ext cx="687003" cy="6870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cxnSp>
        <p:nvCxnSpPr>
          <p:cNvPr id="21" name="Straight Connector 20"/>
          <p:cNvCxnSpPr/>
          <p:nvPr/>
        </p:nvCxnSpPr>
        <p:spPr>
          <a:xfrm flipV="1">
            <a:off x="4604372" y="0"/>
            <a:ext cx="0" cy="86299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02" idx="6"/>
          </p:cNvCxnSpPr>
          <p:nvPr/>
        </p:nvCxnSpPr>
        <p:spPr>
          <a:xfrm flipH="1">
            <a:off x="3210350" y="928219"/>
            <a:ext cx="1329663" cy="1768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99" idx="6"/>
            <a:endCxn id="54" idx="2"/>
          </p:cNvCxnSpPr>
          <p:nvPr/>
        </p:nvCxnSpPr>
        <p:spPr>
          <a:xfrm flipV="1">
            <a:off x="4670453" y="1920587"/>
            <a:ext cx="1329663" cy="281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104" idx="6"/>
            <a:endCxn id="83" idx="6"/>
          </p:cNvCxnSpPr>
          <p:nvPr/>
        </p:nvCxnSpPr>
        <p:spPr>
          <a:xfrm flipH="1" flipV="1">
            <a:off x="3210350" y="2758787"/>
            <a:ext cx="1329663" cy="6297"/>
          </a:xfrm>
          <a:prstGeom prst="line">
            <a:avLst/>
          </a:prstGeom>
          <a:ln w="25400" cap="rnd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6863676" y="1581150"/>
            <a:ext cx="199991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100" dirty="0" err="1" smtClean="0">
                <a:solidFill>
                  <a:schemeClr val="bg1"/>
                </a:solidFill>
                <a:latin typeface="Lato Black" pitchFamily="34" charset="0"/>
              </a:rPr>
              <a:t>SkyTrack</a:t>
            </a:r>
            <a:r>
              <a:rPr lang="hr-HR" sz="1100" dirty="0" smtClean="0">
                <a:solidFill>
                  <a:schemeClr val="bg1"/>
                </a:solidFill>
                <a:latin typeface="Lato Black" pitchFamily="34" charset="0"/>
              </a:rPr>
              <a:t> </a:t>
            </a:r>
            <a:r>
              <a:rPr lang="hr-HR" sz="1100" dirty="0" err="1" smtClean="0">
                <a:solidFill>
                  <a:schemeClr val="bg1"/>
                </a:solidFill>
                <a:latin typeface="Lato Black" pitchFamily="34" charset="0"/>
              </a:rPr>
              <a:t>Dashboard</a:t>
            </a:r>
            <a:endParaRPr lang="hr-HR" sz="1100" dirty="0" smtClean="0">
              <a:solidFill>
                <a:schemeClr val="bg1"/>
              </a:solidFill>
              <a:latin typeface="Lato Black" pitchFamily="34" charset="0"/>
            </a:endParaRPr>
          </a:p>
          <a:p>
            <a:endParaRPr lang="en-US" sz="1100" dirty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WEB </a:t>
            </a:r>
            <a:r>
              <a:rPr lang="hr-HR" sz="800" i="1" dirty="0" err="1" smtClean="0">
                <a:solidFill>
                  <a:schemeClr val="bg1"/>
                </a:solidFill>
                <a:latin typeface="Lato" pitchFamily="34" charset="0"/>
              </a:rPr>
              <a:t>dashboard</a:t>
            </a: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 za management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Sumarni podaci o realizaciji u realnom vremenu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Transparentnost podataka kroz cijeli sustav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319550" y="2428995"/>
            <a:ext cx="1971560" cy="12865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SkyTrack</a:t>
            </a:r>
            <a:r>
              <a:rPr lang="hr-HR" sz="1000" dirty="0" smtClean="0">
                <a:solidFill>
                  <a:schemeClr val="bg1"/>
                </a:solidFill>
                <a:latin typeface="Lato Black" pitchFamily="34" charset="0"/>
              </a:rPr>
              <a:t> </a:t>
            </a:r>
            <a:r>
              <a:rPr lang="hr-HR" sz="1000" dirty="0" err="1" smtClean="0">
                <a:solidFill>
                  <a:schemeClr val="bg1"/>
                </a:solidFill>
                <a:latin typeface="Lato Black" pitchFamily="34" charset="0"/>
              </a:rPr>
              <a:t>Reports</a:t>
            </a:r>
            <a:endParaRPr lang="hr-HR" sz="1000" dirty="0" smtClean="0">
              <a:solidFill>
                <a:schemeClr val="bg1"/>
              </a:solidFill>
              <a:latin typeface="Lato Black" pitchFamily="34" charset="0"/>
            </a:endParaRPr>
          </a:p>
          <a:p>
            <a:pPr algn="r"/>
            <a:endParaRPr lang="en-US" sz="1000" dirty="0">
              <a:solidFill>
                <a:schemeClr val="bg1"/>
              </a:solidFill>
              <a:latin typeface="Lato Black" pitchFamily="34" charset="0"/>
            </a:endParaRP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Automatska izrada i distribucija izvještaja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Sumarni i detaljni izvještaji, KPI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Račun troška i isplativosti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hr-HR" sz="800" i="1" dirty="0" smtClean="0">
                <a:solidFill>
                  <a:schemeClr val="bg1"/>
                </a:solidFill>
                <a:latin typeface="Lato" pitchFamily="34" charset="0"/>
              </a:rPr>
              <a:t>Razrada po dostavnom mjestu, po brandu, vrijednosti, klasi</a:t>
            </a:r>
            <a:endParaRPr lang="en-US" sz="800" i="1" dirty="0">
              <a:solidFill>
                <a:schemeClr val="bg1"/>
              </a:solidFill>
              <a:latin typeface="Lato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000116" y="1504950"/>
            <a:ext cx="831273" cy="831273"/>
            <a:chOff x="6000116" y="1504950"/>
            <a:chExt cx="831273" cy="831273"/>
          </a:xfrm>
        </p:grpSpPr>
        <p:sp>
          <p:nvSpPr>
            <p:cNvPr id="54" name="Oval 53"/>
            <p:cNvSpPr/>
            <p:nvPr/>
          </p:nvSpPr>
          <p:spPr>
            <a:xfrm>
              <a:off x="6000116" y="1504950"/>
              <a:ext cx="831273" cy="831273"/>
            </a:xfrm>
            <a:prstGeom prst="ellipse">
              <a:avLst/>
            </a:prstGeom>
            <a:noFill/>
            <a:ln w="254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6072251" y="1577085"/>
              <a:ext cx="687004" cy="6870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99" name="Oval 98"/>
          <p:cNvSpPr/>
          <p:nvPr/>
        </p:nvSpPr>
        <p:spPr>
          <a:xfrm>
            <a:off x="4540013" y="1855648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 flipH="1">
            <a:off x="4540013" y="862999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 flipH="1">
            <a:off x="4540013" y="2699864"/>
            <a:ext cx="130440" cy="1304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stCxn id="102" idx="4"/>
            <a:endCxn id="99" idx="0"/>
          </p:cNvCxnSpPr>
          <p:nvPr/>
        </p:nvCxnSpPr>
        <p:spPr>
          <a:xfrm>
            <a:off x="4605233" y="993439"/>
            <a:ext cx="0" cy="86220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99" idx="4"/>
            <a:endCxn id="104" idx="0"/>
          </p:cNvCxnSpPr>
          <p:nvPr/>
        </p:nvCxnSpPr>
        <p:spPr>
          <a:xfrm>
            <a:off x="4605233" y="1986088"/>
            <a:ext cx="0" cy="713776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04" idx="4"/>
            <a:endCxn id="45" idx="0"/>
          </p:cNvCxnSpPr>
          <p:nvPr/>
        </p:nvCxnSpPr>
        <p:spPr>
          <a:xfrm>
            <a:off x="4605233" y="2830304"/>
            <a:ext cx="0" cy="95063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067906" y="4654154"/>
            <a:ext cx="1091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Lato Black" pitchFamily="34" charset="0"/>
              </a:rPr>
              <a:t>FINISH</a:t>
            </a:r>
            <a:endParaRPr lang="en-US" sz="1600" i="1" dirty="0">
              <a:solidFill>
                <a:schemeClr val="bg1"/>
              </a:solidFill>
              <a:latin typeface="Lato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 flipH="1">
            <a:off x="4242614" y="3780941"/>
            <a:ext cx="725238" cy="72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411924" y="3943688"/>
            <a:ext cx="386618" cy="399744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9 h 284"/>
              <a:gd name="T6" fmla="*/ 14 w 274"/>
              <a:gd name="T7" fmla="*/ 140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8 h 284"/>
              <a:gd name="T14" fmla="*/ 257 w 274"/>
              <a:gd name="T15" fmla="*/ 9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9"/>
                  <a:pt x="9" y="179"/>
                  <a:pt x="9" y="179"/>
                </a:cubicBezTo>
                <a:cubicBezTo>
                  <a:pt x="0" y="167"/>
                  <a:pt x="2" y="149"/>
                  <a:pt x="14" y="140"/>
                </a:cubicBezTo>
                <a:cubicBezTo>
                  <a:pt x="27" y="131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8"/>
                  <a:pt x="219" y="18"/>
                  <a:pt x="219" y="18"/>
                </a:cubicBezTo>
                <a:cubicBezTo>
                  <a:pt x="227" y="4"/>
                  <a:pt x="244" y="0"/>
                  <a:pt x="257" y="9"/>
                </a:cubicBezTo>
                <a:cubicBezTo>
                  <a:pt x="270" y="17"/>
                  <a:pt x="274" y="34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2" y="279"/>
                  <a:pt x="113" y="284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154703" y="3565490"/>
            <a:ext cx="58732" cy="5873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4980449" y="3702184"/>
            <a:ext cx="125675" cy="1256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203025" y="3693370"/>
            <a:ext cx="134490" cy="1344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5147847" y="4048663"/>
            <a:ext cx="220131" cy="2201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5094716" y="3907273"/>
            <a:ext cx="89353" cy="8935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5285284" y="4240731"/>
            <a:ext cx="82694" cy="826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5165717" y="4323426"/>
            <a:ext cx="90562" cy="9056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4746887" y="3537663"/>
            <a:ext cx="218924" cy="21892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4508678" y="3624222"/>
            <a:ext cx="100463" cy="10046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 flipH="1">
            <a:off x="4141687" y="3596123"/>
            <a:ext cx="58732" cy="587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 flipH="1">
            <a:off x="4219043" y="3607142"/>
            <a:ext cx="125675" cy="1256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 flipH="1">
            <a:off x="4017607" y="3724003"/>
            <a:ext cx="134490" cy="13449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 flipH="1">
            <a:off x="4151656" y="3877949"/>
            <a:ext cx="177311" cy="177311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 flipH="1">
            <a:off x="4022530" y="4055261"/>
            <a:ext cx="124643" cy="12464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 flipH="1">
            <a:off x="3987144" y="4271364"/>
            <a:ext cx="82694" cy="826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 flipH="1">
            <a:off x="4098843" y="4354059"/>
            <a:ext cx="90563" cy="905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06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58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59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0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1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62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  <p:sp>
        <p:nvSpPr>
          <p:cNvPr id="63" name="Freeform 16"/>
          <p:cNvSpPr>
            <a:spLocks noChangeAspect="1" noEditPoints="1"/>
          </p:cNvSpPr>
          <p:nvPr/>
        </p:nvSpPr>
        <p:spPr bwMode="auto">
          <a:xfrm>
            <a:off x="2584318" y="734717"/>
            <a:ext cx="428400" cy="399763"/>
          </a:xfrm>
          <a:custGeom>
            <a:avLst/>
            <a:gdLst>
              <a:gd name="T0" fmla="*/ 186 w 374"/>
              <a:gd name="T1" fmla="*/ 65 h 349"/>
              <a:gd name="T2" fmla="*/ 76 w 374"/>
              <a:gd name="T3" fmla="*/ 134 h 349"/>
              <a:gd name="T4" fmla="*/ 0 w 374"/>
              <a:gd name="T5" fmla="*/ 73 h 349"/>
              <a:gd name="T6" fmla="*/ 110 w 374"/>
              <a:gd name="T7" fmla="*/ 0 h 349"/>
              <a:gd name="T8" fmla="*/ 186 w 374"/>
              <a:gd name="T9" fmla="*/ 65 h 349"/>
              <a:gd name="T10" fmla="*/ 186 w 374"/>
              <a:gd name="T11" fmla="*/ 202 h 349"/>
              <a:gd name="T12" fmla="*/ 110 w 374"/>
              <a:gd name="T13" fmla="*/ 266 h 349"/>
              <a:gd name="T14" fmla="*/ 0 w 374"/>
              <a:gd name="T15" fmla="*/ 194 h 349"/>
              <a:gd name="T16" fmla="*/ 76 w 374"/>
              <a:gd name="T17" fmla="*/ 134 h 349"/>
              <a:gd name="T18" fmla="*/ 186 w 374"/>
              <a:gd name="T19" fmla="*/ 202 h 349"/>
              <a:gd name="T20" fmla="*/ 298 w 374"/>
              <a:gd name="T21" fmla="*/ 283 h 349"/>
              <a:gd name="T22" fmla="*/ 187 w 374"/>
              <a:gd name="T23" fmla="*/ 349 h 349"/>
              <a:gd name="T24" fmla="*/ 187 w 374"/>
              <a:gd name="T25" fmla="*/ 349 h 349"/>
              <a:gd name="T26" fmla="*/ 187 w 374"/>
              <a:gd name="T27" fmla="*/ 349 h 349"/>
              <a:gd name="T28" fmla="*/ 186 w 374"/>
              <a:gd name="T29" fmla="*/ 349 h 349"/>
              <a:gd name="T30" fmla="*/ 186 w 374"/>
              <a:gd name="T31" fmla="*/ 349 h 349"/>
              <a:gd name="T32" fmla="*/ 77 w 374"/>
              <a:gd name="T33" fmla="*/ 283 h 349"/>
              <a:gd name="T34" fmla="*/ 77 w 374"/>
              <a:gd name="T35" fmla="*/ 259 h 349"/>
              <a:gd name="T36" fmla="*/ 110 w 374"/>
              <a:gd name="T37" fmla="*/ 281 h 349"/>
              <a:gd name="T38" fmla="*/ 186 w 374"/>
              <a:gd name="T39" fmla="*/ 216 h 349"/>
              <a:gd name="T40" fmla="*/ 186 w 374"/>
              <a:gd name="T41" fmla="*/ 215 h 349"/>
              <a:gd name="T42" fmla="*/ 187 w 374"/>
              <a:gd name="T43" fmla="*/ 216 h 349"/>
              <a:gd name="T44" fmla="*/ 187 w 374"/>
              <a:gd name="T45" fmla="*/ 215 h 349"/>
              <a:gd name="T46" fmla="*/ 187 w 374"/>
              <a:gd name="T47" fmla="*/ 216 h 349"/>
              <a:gd name="T48" fmla="*/ 264 w 374"/>
              <a:gd name="T49" fmla="*/ 281 h 349"/>
              <a:gd name="T50" fmla="*/ 298 w 374"/>
              <a:gd name="T51" fmla="*/ 259 h 349"/>
              <a:gd name="T52" fmla="*/ 298 w 374"/>
              <a:gd name="T53" fmla="*/ 283 h 349"/>
              <a:gd name="T54" fmla="*/ 374 w 374"/>
              <a:gd name="T55" fmla="*/ 73 h 349"/>
              <a:gd name="T56" fmla="*/ 298 w 374"/>
              <a:gd name="T57" fmla="*/ 134 h 349"/>
              <a:gd name="T58" fmla="*/ 186 w 374"/>
              <a:gd name="T59" fmla="*/ 65 h 349"/>
              <a:gd name="T60" fmla="*/ 264 w 374"/>
              <a:gd name="T61" fmla="*/ 0 h 349"/>
              <a:gd name="T62" fmla="*/ 374 w 374"/>
              <a:gd name="T63" fmla="*/ 73 h 349"/>
              <a:gd name="T64" fmla="*/ 374 w 374"/>
              <a:gd name="T65" fmla="*/ 194 h 349"/>
              <a:gd name="T66" fmla="*/ 264 w 374"/>
              <a:gd name="T67" fmla="*/ 266 h 349"/>
              <a:gd name="T68" fmla="*/ 186 w 374"/>
              <a:gd name="T69" fmla="*/ 202 h 349"/>
              <a:gd name="T70" fmla="*/ 298 w 374"/>
              <a:gd name="T71" fmla="*/ 134 h 349"/>
              <a:gd name="T72" fmla="*/ 374 w 374"/>
              <a:gd name="T73" fmla="*/ 194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74" h="349">
                <a:moveTo>
                  <a:pt x="186" y="65"/>
                </a:moveTo>
                <a:lnTo>
                  <a:pt x="76" y="134"/>
                </a:lnTo>
                <a:lnTo>
                  <a:pt x="0" y="73"/>
                </a:lnTo>
                <a:lnTo>
                  <a:pt x="110" y="0"/>
                </a:lnTo>
                <a:lnTo>
                  <a:pt x="186" y="65"/>
                </a:lnTo>
                <a:close/>
                <a:moveTo>
                  <a:pt x="186" y="202"/>
                </a:moveTo>
                <a:lnTo>
                  <a:pt x="110" y="266"/>
                </a:lnTo>
                <a:lnTo>
                  <a:pt x="0" y="194"/>
                </a:lnTo>
                <a:lnTo>
                  <a:pt x="76" y="134"/>
                </a:lnTo>
                <a:lnTo>
                  <a:pt x="186" y="202"/>
                </a:lnTo>
                <a:close/>
                <a:moveTo>
                  <a:pt x="298" y="283"/>
                </a:moveTo>
                <a:lnTo>
                  <a:pt x="187" y="349"/>
                </a:lnTo>
                <a:lnTo>
                  <a:pt x="187" y="349"/>
                </a:lnTo>
                <a:lnTo>
                  <a:pt x="187" y="349"/>
                </a:lnTo>
                <a:lnTo>
                  <a:pt x="186" y="349"/>
                </a:lnTo>
                <a:lnTo>
                  <a:pt x="186" y="349"/>
                </a:lnTo>
                <a:lnTo>
                  <a:pt x="77" y="283"/>
                </a:lnTo>
                <a:lnTo>
                  <a:pt x="77" y="259"/>
                </a:lnTo>
                <a:lnTo>
                  <a:pt x="110" y="281"/>
                </a:lnTo>
                <a:lnTo>
                  <a:pt x="186" y="216"/>
                </a:lnTo>
                <a:lnTo>
                  <a:pt x="186" y="215"/>
                </a:lnTo>
                <a:lnTo>
                  <a:pt x="187" y="216"/>
                </a:lnTo>
                <a:lnTo>
                  <a:pt x="187" y="215"/>
                </a:lnTo>
                <a:lnTo>
                  <a:pt x="187" y="216"/>
                </a:lnTo>
                <a:lnTo>
                  <a:pt x="264" y="281"/>
                </a:lnTo>
                <a:lnTo>
                  <a:pt x="298" y="259"/>
                </a:lnTo>
                <a:lnTo>
                  <a:pt x="298" y="283"/>
                </a:lnTo>
                <a:close/>
                <a:moveTo>
                  <a:pt x="374" y="73"/>
                </a:moveTo>
                <a:lnTo>
                  <a:pt x="298" y="134"/>
                </a:lnTo>
                <a:lnTo>
                  <a:pt x="186" y="65"/>
                </a:lnTo>
                <a:lnTo>
                  <a:pt x="264" y="0"/>
                </a:lnTo>
                <a:lnTo>
                  <a:pt x="374" y="73"/>
                </a:lnTo>
                <a:close/>
                <a:moveTo>
                  <a:pt x="374" y="194"/>
                </a:moveTo>
                <a:lnTo>
                  <a:pt x="264" y="266"/>
                </a:lnTo>
                <a:lnTo>
                  <a:pt x="186" y="202"/>
                </a:lnTo>
                <a:lnTo>
                  <a:pt x="298" y="134"/>
                </a:lnTo>
                <a:lnTo>
                  <a:pt x="374" y="194"/>
                </a:lnTo>
                <a:close/>
              </a:path>
            </a:pathLst>
          </a:custGeom>
          <a:solidFill>
            <a:srgbClr val="0033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"/>
          <p:cNvSpPr>
            <a:spLocks noChangeAspect="1" noEditPoints="1"/>
          </p:cNvSpPr>
          <p:nvPr/>
        </p:nvSpPr>
        <p:spPr bwMode="auto">
          <a:xfrm>
            <a:off x="2584318" y="2606912"/>
            <a:ext cx="442800" cy="303747"/>
          </a:xfrm>
          <a:custGeom>
            <a:avLst/>
            <a:gdLst>
              <a:gd name="T0" fmla="*/ 380 w 380"/>
              <a:gd name="T1" fmla="*/ 225 h 261"/>
              <a:gd name="T2" fmla="*/ 344 w 380"/>
              <a:gd name="T3" fmla="*/ 261 h 261"/>
              <a:gd name="T4" fmla="*/ 36 w 380"/>
              <a:gd name="T5" fmla="*/ 261 h 261"/>
              <a:gd name="T6" fmla="*/ 0 w 380"/>
              <a:gd name="T7" fmla="*/ 225 h 261"/>
              <a:gd name="T8" fmla="*/ 0 w 380"/>
              <a:gd name="T9" fmla="*/ 23 h 261"/>
              <a:gd name="T10" fmla="*/ 47 w 380"/>
              <a:gd name="T11" fmla="*/ 23 h 261"/>
              <a:gd name="T12" fmla="*/ 47 w 380"/>
              <a:gd name="T13" fmla="*/ 0 h 261"/>
              <a:gd name="T14" fmla="*/ 380 w 380"/>
              <a:gd name="T15" fmla="*/ 0 h 261"/>
              <a:gd name="T16" fmla="*/ 380 w 380"/>
              <a:gd name="T17" fmla="*/ 225 h 261"/>
              <a:gd name="T18" fmla="*/ 47 w 380"/>
              <a:gd name="T19" fmla="*/ 47 h 261"/>
              <a:gd name="T20" fmla="*/ 24 w 380"/>
              <a:gd name="T21" fmla="*/ 47 h 261"/>
              <a:gd name="T22" fmla="*/ 24 w 380"/>
              <a:gd name="T23" fmla="*/ 225 h 261"/>
              <a:gd name="T24" fmla="*/ 36 w 380"/>
              <a:gd name="T25" fmla="*/ 237 h 261"/>
              <a:gd name="T26" fmla="*/ 47 w 380"/>
              <a:gd name="T27" fmla="*/ 225 h 261"/>
              <a:gd name="T28" fmla="*/ 47 w 380"/>
              <a:gd name="T29" fmla="*/ 47 h 261"/>
              <a:gd name="T30" fmla="*/ 356 w 380"/>
              <a:gd name="T31" fmla="*/ 23 h 261"/>
              <a:gd name="T32" fmla="*/ 71 w 380"/>
              <a:gd name="T33" fmla="*/ 23 h 261"/>
              <a:gd name="T34" fmla="*/ 71 w 380"/>
              <a:gd name="T35" fmla="*/ 225 h 261"/>
              <a:gd name="T36" fmla="*/ 69 w 380"/>
              <a:gd name="T37" fmla="*/ 237 h 261"/>
              <a:gd name="T38" fmla="*/ 344 w 380"/>
              <a:gd name="T39" fmla="*/ 237 h 261"/>
              <a:gd name="T40" fmla="*/ 356 w 380"/>
              <a:gd name="T41" fmla="*/ 225 h 261"/>
              <a:gd name="T42" fmla="*/ 356 w 380"/>
              <a:gd name="T43" fmla="*/ 23 h 261"/>
              <a:gd name="T44" fmla="*/ 214 w 380"/>
              <a:gd name="T45" fmla="*/ 166 h 261"/>
              <a:gd name="T46" fmla="*/ 95 w 380"/>
              <a:gd name="T47" fmla="*/ 166 h 261"/>
              <a:gd name="T48" fmla="*/ 95 w 380"/>
              <a:gd name="T49" fmla="*/ 47 h 261"/>
              <a:gd name="T50" fmla="*/ 214 w 380"/>
              <a:gd name="T51" fmla="*/ 47 h 261"/>
              <a:gd name="T52" fmla="*/ 214 w 380"/>
              <a:gd name="T53" fmla="*/ 166 h 261"/>
              <a:gd name="T54" fmla="*/ 214 w 380"/>
              <a:gd name="T55" fmla="*/ 213 h 261"/>
              <a:gd name="T56" fmla="*/ 95 w 380"/>
              <a:gd name="T57" fmla="*/ 213 h 261"/>
              <a:gd name="T58" fmla="*/ 95 w 380"/>
              <a:gd name="T59" fmla="*/ 190 h 261"/>
              <a:gd name="T60" fmla="*/ 214 w 380"/>
              <a:gd name="T61" fmla="*/ 190 h 261"/>
              <a:gd name="T62" fmla="*/ 214 w 380"/>
              <a:gd name="T63" fmla="*/ 213 h 261"/>
              <a:gd name="T64" fmla="*/ 119 w 380"/>
              <a:gd name="T65" fmla="*/ 71 h 261"/>
              <a:gd name="T66" fmla="*/ 119 w 380"/>
              <a:gd name="T67" fmla="*/ 142 h 261"/>
              <a:gd name="T68" fmla="*/ 190 w 380"/>
              <a:gd name="T69" fmla="*/ 142 h 261"/>
              <a:gd name="T70" fmla="*/ 190 w 380"/>
              <a:gd name="T71" fmla="*/ 71 h 261"/>
              <a:gd name="T72" fmla="*/ 119 w 380"/>
              <a:gd name="T73" fmla="*/ 71 h 261"/>
              <a:gd name="T74" fmla="*/ 332 w 380"/>
              <a:gd name="T75" fmla="*/ 71 h 261"/>
              <a:gd name="T76" fmla="*/ 237 w 380"/>
              <a:gd name="T77" fmla="*/ 71 h 261"/>
              <a:gd name="T78" fmla="*/ 237 w 380"/>
              <a:gd name="T79" fmla="*/ 47 h 261"/>
              <a:gd name="T80" fmla="*/ 332 w 380"/>
              <a:gd name="T81" fmla="*/ 47 h 261"/>
              <a:gd name="T82" fmla="*/ 332 w 380"/>
              <a:gd name="T83" fmla="*/ 71 h 261"/>
              <a:gd name="T84" fmla="*/ 332 w 380"/>
              <a:gd name="T85" fmla="*/ 118 h 261"/>
              <a:gd name="T86" fmla="*/ 237 w 380"/>
              <a:gd name="T87" fmla="*/ 118 h 261"/>
              <a:gd name="T88" fmla="*/ 237 w 380"/>
              <a:gd name="T89" fmla="*/ 95 h 261"/>
              <a:gd name="T90" fmla="*/ 332 w 380"/>
              <a:gd name="T91" fmla="*/ 95 h 261"/>
              <a:gd name="T92" fmla="*/ 332 w 380"/>
              <a:gd name="T93" fmla="*/ 118 h 261"/>
              <a:gd name="T94" fmla="*/ 332 w 380"/>
              <a:gd name="T95" fmla="*/ 166 h 261"/>
              <a:gd name="T96" fmla="*/ 237 w 380"/>
              <a:gd name="T97" fmla="*/ 166 h 261"/>
              <a:gd name="T98" fmla="*/ 237 w 380"/>
              <a:gd name="T99" fmla="*/ 142 h 261"/>
              <a:gd name="T100" fmla="*/ 332 w 380"/>
              <a:gd name="T101" fmla="*/ 142 h 261"/>
              <a:gd name="T102" fmla="*/ 332 w 380"/>
              <a:gd name="T103" fmla="*/ 166 h 261"/>
              <a:gd name="T104" fmla="*/ 332 w 380"/>
              <a:gd name="T105" fmla="*/ 213 h 261"/>
              <a:gd name="T106" fmla="*/ 237 w 380"/>
              <a:gd name="T107" fmla="*/ 213 h 261"/>
              <a:gd name="T108" fmla="*/ 237 w 380"/>
              <a:gd name="T109" fmla="*/ 190 h 261"/>
              <a:gd name="T110" fmla="*/ 332 w 380"/>
              <a:gd name="T111" fmla="*/ 190 h 261"/>
              <a:gd name="T112" fmla="*/ 332 w 380"/>
              <a:gd name="T113" fmla="*/ 213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0" h="261">
                <a:moveTo>
                  <a:pt x="380" y="225"/>
                </a:moveTo>
                <a:cubicBezTo>
                  <a:pt x="380" y="245"/>
                  <a:pt x="364" y="261"/>
                  <a:pt x="344" y="261"/>
                </a:cubicBezTo>
                <a:cubicBezTo>
                  <a:pt x="36" y="261"/>
                  <a:pt x="36" y="261"/>
                  <a:pt x="36" y="261"/>
                </a:cubicBezTo>
                <a:cubicBezTo>
                  <a:pt x="16" y="261"/>
                  <a:pt x="0" y="245"/>
                  <a:pt x="0" y="225"/>
                </a:cubicBezTo>
                <a:cubicBezTo>
                  <a:pt x="0" y="23"/>
                  <a:pt x="0" y="23"/>
                  <a:pt x="0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0"/>
                  <a:pt x="47" y="0"/>
                  <a:pt x="47" y="0"/>
                </a:cubicBezTo>
                <a:cubicBezTo>
                  <a:pt x="380" y="0"/>
                  <a:pt x="380" y="0"/>
                  <a:pt x="380" y="0"/>
                </a:cubicBezTo>
                <a:lnTo>
                  <a:pt x="380" y="225"/>
                </a:lnTo>
                <a:close/>
                <a:moveTo>
                  <a:pt x="47" y="47"/>
                </a:moveTo>
                <a:cubicBezTo>
                  <a:pt x="24" y="47"/>
                  <a:pt x="24" y="47"/>
                  <a:pt x="24" y="47"/>
                </a:cubicBezTo>
                <a:cubicBezTo>
                  <a:pt x="24" y="225"/>
                  <a:pt x="24" y="225"/>
                  <a:pt x="24" y="225"/>
                </a:cubicBezTo>
                <a:cubicBezTo>
                  <a:pt x="24" y="232"/>
                  <a:pt x="29" y="237"/>
                  <a:pt x="36" y="237"/>
                </a:cubicBezTo>
                <a:cubicBezTo>
                  <a:pt x="42" y="237"/>
                  <a:pt x="47" y="232"/>
                  <a:pt x="47" y="225"/>
                </a:cubicBezTo>
                <a:lnTo>
                  <a:pt x="47" y="47"/>
                </a:lnTo>
                <a:close/>
                <a:moveTo>
                  <a:pt x="356" y="23"/>
                </a:moveTo>
                <a:cubicBezTo>
                  <a:pt x="71" y="23"/>
                  <a:pt x="71" y="23"/>
                  <a:pt x="71" y="23"/>
                </a:cubicBezTo>
                <a:cubicBezTo>
                  <a:pt x="71" y="225"/>
                  <a:pt x="71" y="225"/>
                  <a:pt x="71" y="225"/>
                </a:cubicBezTo>
                <a:cubicBezTo>
                  <a:pt x="71" y="229"/>
                  <a:pt x="70" y="233"/>
                  <a:pt x="69" y="237"/>
                </a:cubicBezTo>
                <a:cubicBezTo>
                  <a:pt x="344" y="237"/>
                  <a:pt x="344" y="237"/>
                  <a:pt x="344" y="237"/>
                </a:cubicBezTo>
                <a:cubicBezTo>
                  <a:pt x="351" y="237"/>
                  <a:pt x="356" y="232"/>
                  <a:pt x="356" y="225"/>
                </a:cubicBezTo>
                <a:lnTo>
                  <a:pt x="356" y="23"/>
                </a:lnTo>
                <a:close/>
                <a:moveTo>
                  <a:pt x="214" y="166"/>
                </a:moveTo>
                <a:cubicBezTo>
                  <a:pt x="95" y="166"/>
                  <a:pt x="95" y="166"/>
                  <a:pt x="95" y="166"/>
                </a:cubicBezTo>
                <a:cubicBezTo>
                  <a:pt x="95" y="47"/>
                  <a:pt x="95" y="47"/>
                  <a:pt x="95" y="47"/>
                </a:cubicBezTo>
                <a:cubicBezTo>
                  <a:pt x="214" y="47"/>
                  <a:pt x="214" y="47"/>
                  <a:pt x="214" y="47"/>
                </a:cubicBezTo>
                <a:lnTo>
                  <a:pt x="214" y="166"/>
                </a:lnTo>
                <a:close/>
                <a:moveTo>
                  <a:pt x="214" y="213"/>
                </a:moveTo>
                <a:cubicBezTo>
                  <a:pt x="95" y="213"/>
                  <a:pt x="95" y="213"/>
                  <a:pt x="95" y="213"/>
                </a:cubicBezTo>
                <a:cubicBezTo>
                  <a:pt x="95" y="190"/>
                  <a:pt x="95" y="190"/>
                  <a:pt x="95" y="190"/>
                </a:cubicBezTo>
                <a:cubicBezTo>
                  <a:pt x="214" y="190"/>
                  <a:pt x="214" y="190"/>
                  <a:pt x="214" y="190"/>
                </a:cubicBezTo>
                <a:lnTo>
                  <a:pt x="214" y="213"/>
                </a:lnTo>
                <a:close/>
                <a:moveTo>
                  <a:pt x="119" y="71"/>
                </a:moveTo>
                <a:cubicBezTo>
                  <a:pt x="119" y="142"/>
                  <a:pt x="119" y="142"/>
                  <a:pt x="119" y="142"/>
                </a:cubicBezTo>
                <a:cubicBezTo>
                  <a:pt x="190" y="142"/>
                  <a:pt x="190" y="142"/>
                  <a:pt x="190" y="142"/>
                </a:cubicBezTo>
                <a:cubicBezTo>
                  <a:pt x="190" y="71"/>
                  <a:pt x="190" y="71"/>
                  <a:pt x="190" y="71"/>
                </a:cubicBezTo>
                <a:lnTo>
                  <a:pt x="119" y="71"/>
                </a:lnTo>
                <a:close/>
                <a:moveTo>
                  <a:pt x="332" y="71"/>
                </a:moveTo>
                <a:cubicBezTo>
                  <a:pt x="237" y="71"/>
                  <a:pt x="237" y="71"/>
                  <a:pt x="237" y="71"/>
                </a:cubicBezTo>
                <a:cubicBezTo>
                  <a:pt x="237" y="47"/>
                  <a:pt x="237" y="47"/>
                  <a:pt x="237" y="47"/>
                </a:cubicBezTo>
                <a:cubicBezTo>
                  <a:pt x="332" y="47"/>
                  <a:pt x="332" y="47"/>
                  <a:pt x="332" y="47"/>
                </a:cubicBezTo>
                <a:lnTo>
                  <a:pt x="332" y="71"/>
                </a:lnTo>
                <a:close/>
                <a:moveTo>
                  <a:pt x="332" y="118"/>
                </a:moveTo>
                <a:cubicBezTo>
                  <a:pt x="237" y="118"/>
                  <a:pt x="237" y="118"/>
                  <a:pt x="237" y="118"/>
                </a:cubicBezTo>
                <a:cubicBezTo>
                  <a:pt x="237" y="95"/>
                  <a:pt x="237" y="95"/>
                  <a:pt x="237" y="95"/>
                </a:cubicBezTo>
                <a:cubicBezTo>
                  <a:pt x="332" y="95"/>
                  <a:pt x="332" y="95"/>
                  <a:pt x="332" y="95"/>
                </a:cubicBezTo>
                <a:lnTo>
                  <a:pt x="332" y="118"/>
                </a:lnTo>
                <a:close/>
                <a:moveTo>
                  <a:pt x="332" y="166"/>
                </a:moveTo>
                <a:cubicBezTo>
                  <a:pt x="237" y="166"/>
                  <a:pt x="237" y="166"/>
                  <a:pt x="237" y="166"/>
                </a:cubicBezTo>
                <a:cubicBezTo>
                  <a:pt x="237" y="142"/>
                  <a:pt x="237" y="142"/>
                  <a:pt x="237" y="142"/>
                </a:cubicBezTo>
                <a:cubicBezTo>
                  <a:pt x="332" y="142"/>
                  <a:pt x="332" y="142"/>
                  <a:pt x="332" y="142"/>
                </a:cubicBezTo>
                <a:lnTo>
                  <a:pt x="332" y="166"/>
                </a:lnTo>
                <a:close/>
                <a:moveTo>
                  <a:pt x="332" y="213"/>
                </a:moveTo>
                <a:cubicBezTo>
                  <a:pt x="237" y="213"/>
                  <a:pt x="237" y="213"/>
                  <a:pt x="237" y="213"/>
                </a:cubicBezTo>
                <a:cubicBezTo>
                  <a:pt x="237" y="190"/>
                  <a:pt x="237" y="190"/>
                  <a:pt x="237" y="190"/>
                </a:cubicBezTo>
                <a:cubicBezTo>
                  <a:pt x="332" y="190"/>
                  <a:pt x="332" y="190"/>
                  <a:pt x="332" y="190"/>
                </a:cubicBezTo>
                <a:lnTo>
                  <a:pt x="332" y="213"/>
                </a:lnTo>
                <a:close/>
              </a:path>
            </a:pathLst>
          </a:custGeom>
          <a:solidFill>
            <a:srgbClr val="0033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"/>
          <p:cNvSpPr>
            <a:spLocks noChangeAspect="1" noEditPoints="1"/>
          </p:cNvSpPr>
          <p:nvPr/>
        </p:nvSpPr>
        <p:spPr bwMode="auto">
          <a:xfrm>
            <a:off x="6206722" y="1752379"/>
            <a:ext cx="392400" cy="336413"/>
          </a:xfrm>
          <a:custGeom>
            <a:avLst/>
            <a:gdLst>
              <a:gd name="T0" fmla="*/ 47 w 332"/>
              <a:gd name="T1" fmla="*/ 279 h 285"/>
              <a:gd name="T2" fmla="*/ 42 w 332"/>
              <a:gd name="T3" fmla="*/ 285 h 285"/>
              <a:gd name="T4" fmla="*/ 6 w 332"/>
              <a:gd name="T5" fmla="*/ 285 h 285"/>
              <a:gd name="T6" fmla="*/ 0 w 332"/>
              <a:gd name="T7" fmla="*/ 279 h 285"/>
              <a:gd name="T8" fmla="*/ 0 w 332"/>
              <a:gd name="T9" fmla="*/ 244 h 285"/>
              <a:gd name="T10" fmla="*/ 6 w 332"/>
              <a:gd name="T11" fmla="*/ 238 h 285"/>
              <a:gd name="T12" fmla="*/ 42 w 332"/>
              <a:gd name="T13" fmla="*/ 238 h 285"/>
              <a:gd name="T14" fmla="*/ 47 w 332"/>
              <a:gd name="T15" fmla="*/ 244 h 285"/>
              <a:gd name="T16" fmla="*/ 47 w 332"/>
              <a:gd name="T17" fmla="*/ 279 h 285"/>
              <a:gd name="T18" fmla="*/ 119 w 332"/>
              <a:gd name="T19" fmla="*/ 279 h 285"/>
              <a:gd name="T20" fmla="*/ 113 w 332"/>
              <a:gd name="T21" fmla="*/ 285 h 285"/>
              <a:gd name="T22" fmla="*/ 77 w 332"/>
              <a:gd name="T23" fmla="*/ 285 h 285"/>
              <a:gd name="T24" fmla="*/ 71 w 332"/>
              <a:gd name="T25" fmla="*/ 279 h 285"/>
              <a:gd name="T26" fmla="*/ 71 w 332"/>
              <a:gd name="T27" fmla="*/ 220 h 285"/>
              <a:gd name="T28" fmla="*/ 77 w 332"/>
              <a:gd name="T29" fmla="*/ 214 h 285"/>
              <a:gd name="T30" fmla="*/ 113 w 332"/>
              <a:gd name="T31" fmla="*/ 214 h 285"/>
              <a:gd name="T32" fmla="*/ 119 w 332"/>
              <a:gd name="T33" fmla="*/ 220 h 285"/>
              <a:gd name="T34" fmla="*/ 119 w 332"/>
              <a:gd name="T35" fmla="*/ 279 h 285"/>
              <a:gd name="T36" fmla="*/ 190 w 332"/>
              <a:gd name="T37" fmla="*/ 279 h 285"/>
              <a:gd name="T38" fmla="*/ 184 w 332"/>
              <a:gd name="T39" fmla="*/ 285 h 285"/>
              <a:gd name="T40" fmla="*/ 148 w 332"/>
              <a:gd name="T41" fmla="*/ 285 h 285"/>
              <a:gd name="T42" fmla="*/ 142 w 332"/>
              <a:gd name="T43" fmla="*/ 279 h 285"/>
              <a:gd name="T44" fmla="*/ 142 w 332"/>
              <a:gd name="T45" fmla="*/ 172 h 285"/>
              <a:gd name="T46" fmla="*/ 148 w 332"/>
              <a:gd name="T47" fmla="*/ 167 h 285"/>
              <a:gd name="T48" fmla="*/ 184 w 332"/>
              <a:gd name="T49" fmla="*/ 167 h 285"/>
              <a:gd name="T50" fmla="*/ 190 w 332"/>
              <a:gd name="T51" fmla="*/ 172 h 285"/>
              <a:gd name="T52" fmla="*/ 190 w 332"/>
              <a:gd name="T53" fmla="*/ 279 h 285"/>
              <a:gd name="T54" fmla="*/ 261 w 332"/>
              <a:gd name="T55" fmla="*/ 279 h 285"/>
              <a:gd name="T56" fmla="*/ 255 w 332"/>
              <a:gd name="T57" fmla="*/ 285 h 285"/>
              <a:gd name="T58" fmla="*/ 220 w 332"/>
              <a:gd name="T59" fmla="*/ 285 h 285"/>
              <a:gd name="T60" fmla="*/ 214 w 332"/>
              <a:gd name="T61" fmla="*/ 279 h 285"/>
              <a:gd name="T62" fmla="*/ 214 w 332"/>
              <a:gd name="T63" fmla="*/ 101 h 285"/>
              <a:gd name="T64" fmla="*/ 220 w 332"/>
              <a:gd name="T65" fmla="*/ 95 h 285"/>
              <a:gd name="T66" fmla="*/ 255 w 332"/>
              <a:gd name="T67" fmla="*/ 95 h 285"/>
              <a:gd name="T68" fmla="*/ 261 w 332"/>
              <a:gd name="T69" fmla="*/ 101 h 285"/>
              <a:gd name="T70" fmla="*/ 261 w 332"/>
              <a:gd name="T71" fmla="*/ 279 h 285"/>
              <a:gd name="T72" fmla="*/ 332 w 332"/>
              <a:gd name="T73" fmla="*/ 279 h 285"/>
              <a:gd name="T74" fmla="*/ 327 w 332"/>
              <a:gd name="T75" fmla="*/ 285 h 285"/>
              <a:gd name="T76" fmla="*/ 291 w 332"/>
              <a:gd name="T77" fmla="*/ 285 h 285"/>
              <a:gd name="T78" fmla="*/ 285 w 332"/>
              <a:gd name="T79" fmla="*/ 279 h 285"/>
              <a:gd name="T80" fmla="*/ 285 w 332"/>
              <a:gd name="T81" fmla="*/ 6 h 285"/>
              <a:gd name="T82" fmla="*/ 291 w 332"/>
              <a:gd name="T83" fmla="*/ 0 h 285"/>
              <a:gd name="T84" fmla="*/ 327 w 332"/>
              <a:gd name="T85" fmla="*/ 0 h 285"/>
              <a:gd name="T86" fmla="*/ 332 w 332"/>
              <a:gd name="T87" fmla="*/ 6 h 285"/>
              <a:gd name="T88" fmla="*/ 332 w 332"/>
              <a:gd name="T89" fmla="*/ 279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32" h="285">
                <a:moveTo>
                  <a:pt x="47" y="279"/>
                </a:moveTo>
                <a:cubicBezTo>
                  <a:pt x="47" y="283"/>
                  <a:pt x="45" y="285"/>
                  <a:pt x="42" y="285"/>
                </a:cubicBezTo>
                <a:cubicBezTo>
                  <a:pt x="6" y="285"/>
                  <a:pt x="6" y="285"/>
                  <a:pt x="6" y="285"/>
                </a:cubicBezTo>
                <a:cubicBezTo>
                  <a:pt x="3" y="285"/>
                  <a:pt x="0" y="283"/>
                  <a:pt x="0" y="279"/>
                </a:cubicBezTo>
                <a:cubicBezTo>
                  <a:pt x="0" y="244"/>
                  <a:pt x="0" y="244"/>
                  <a:pt x="0" y="244"/>
                </a:cubicBezTo>
                <a:cubicBezTo>
                  <a:pt x="0" y="240"/>
                  <a:pt x="3" y="238"/>
                  <a:pt x="6" y="238"/>
                </a:cubicBezTo>
                <a:cubicBezTo>
                  <a:pt x="42" y="238"/>
                  <a:pt x="42" y="238"/>
                  <a:pt x="42" y="238"/>
                </a:cubicBezTo>
                <a:cubicBezTo>
                  <a:pt x="45" y="238"/>
                  <a:pt x="47" y="240"/>
                  <a:pt x="47" y="244"/>
                </a:cubicBezTo>
                <a:lnTo>
                  <a:pt x="47" y="279"/>
                </a:lnTo>
                <a:close/>
                <a:moveTo>
                  <a:pt x="119" y="279"/>
                </a:moveTo>
                <a:cubicBezTo>
                  <a:pt x="119" y="283"/>
                  <a:pt x="116" y="285"/>
                  <a:pt x="113" y="285"/>
                </a:cubicBezTo>
                <a:cubicBezTo>
                  <a:pt x="77" y="285"/>
                  <a:pt x="77" y="285"/>
                  <a:pt x="77" y="285"/>
                </a:cubicBezTo>
                <a:cubicBezTo>
                  <a:pt x="74" y="285"/>
                  <a:pt x="71" y="283"/>
                  <a:pt x="71" y="279"/>
                </a:cubicBezTo>
                <a:cubicBezTo>
                  <a:pt x="71" y="220"/>
                  <a:pt x="71" y="220"/>
                  <a:pt x="71" y="220"/>
                </a:cubicBezTo>
                <a:cubicBezTo>
                  <a:pt x="71" y="217"/>
                  <a:pt x="74" y="214"/>
                  <a:pt x="77" y="214"/>
                </a:cubicBezTo>
                <a:cubicBezTo>
                  <a:pt x="113" y="214"/>
                  <a:pt x="113" y="214"/>
                  <a:pt x="113" y="214"/>
                </a:cubicBezTo>
                <a:cubicBezTo>
                  <a:pt x="116" y="214"/>
                  <a:pt x="119" y="217"/>
                  <a:pt x="119" y="220"/>
                </a:cubicBezTo>
                <a:lnTo>
                  <a:pt x="119" y="279"/>
                </a:lnTo>
                <a:close/>
                <a:moveTo>
                  <a:pt x="190" y="279"/>
                </a:moveTo>
                <a:cubicBezTo>
                  <a:pt x="190" y="283"/>
                  <a:pt x="187" y="285"/>
                  <a:pt x="184" y="285"/>
                </a:cubicBezTo>
                <a:cubicBezTo>
                  <a:pt x="148" y="285"/>
                  <a:pt x="148" y="285"/>
                  <a:pt x="148" y="285"/>
                </a:cubicBezTo>
                <a:cubicBezTo>
                  <a:pt x="145" y="285"/>
                  <a:pt x="142" y="283"/>
                  <a:pt x="142" y="279"/>
                </a:cubicBezTo>
                <a:cubicBezTo>
                  <a:pt x="142" y="172"/>
                  <a:pt x="142" y="172"/>
                  <a:pt x="142" y="172"/>
                </a:cubicBezTo>
                <a:cubicBezTo>
                  <a:pt x="142" y="169"/>
                  <a:pt x="145" y="167"/>
                  <a:pt x="148" y="167"/>
                </a:cubicBezTo>
                <a:cubicBezTo>
                  <a:pt x="184" y="167"/>
                  <a:pt x="184" y="167"/>
                  <a:pt x="184" y="167"/>
                </a:cubicBezTo>
                <a:cubicBezTo>
                  <a:pt x="187" y="167"/>
                  <a:pt x="190" y="169"/>
                  <a:pt x="190" y="172"/>
                </a:cubicBezTo>
                <a:lnTo>
                  <a:pt x="190" y="279"/>
                </a:lnTo>
                <a:close/>
                <a:moveTo>
                  <a:pt x="261" y="279"/>
                </a:moveTo>
                <a:cubicBezTo>
                  <a:pt x="261" y="283"/>
                  <a:pt x="259" y="285"/>
                  <a:pt x="255" y="285"/>
                </a:cubicBezTo>
                <a:cubicBezTo>
                  <a:pt x="220" y="285"/>
                  <a:pt x="220" y="285"/>
                  <a:pt x="220" y="285"/>
                </a:cubicBezTo>
                <a:cubicBezTo>
                  <a:pt x="216" y="285"/>
                  <a:pt x="214" y="283"/>
                  <a:pt x="214" y="279"/>
                </a:cubicBezTo>
                <a:cubicBezTo>
                  <a:pt x="214" y="101"/>
                  <a:pt x="214" y="101"/>
                  <a:pt x="214" y="101"/>
                </a:cubicBezTo>
                <a:cubicBezTo>
                  <a:pt x="214" y="98"/>
                  <a:pt x="216" y="95"/>
                  <a:pt x="220" y="95"/>
                </a:cubicBezTo>
                <a:cubicBezTo>
                  <a:pt x="255" y="95"/>
                  <a:pt x="255" y="95"/>
                  <a:pt x="255" y="95"/>
                </a:cubicBezTo>
                <a:cubicBezTo>
                  <a:pt x="259" y="95"/>
                  <a:pt x="261" y="98"/>
                  <a:pt x="261" y="101"/>
                </a:cubicBezTo>
                <a:lnTo>
                  <a:pt x="261" y="279"/>
                </a:lnTo>
                <a:close/>
                <a:moveTo>
                  <a:pt x="332" y="279"/>
                </a:moveTo>
                <a:cubicBezTo>
                  <a:pt x="332" y="283"/>
                  <a:pt x="330" y="285"/>
                  <a:pt x="327" y="285"/>
                </a:cubicBezTo>
                <a:cubicBezTo>
                  <a:pt x="291" y="285"/>
                  <a:pt x="291" y="285"/>
                  <a:pt x="291" y="285"/>
                </a:cubicBezTo>
                <a:cubicBezTo>
                  <a:pt x="288" y="285"/>
                  <a:pt x="285" y="283"/>
                  <a:pt x="285" y="279"/>
                </a:cubicBezTo>
                <a:cubicBezTo>
                  <a:pt x="285" y="6"/>
                  <a:pt x="285" y="6"/>
                  <a:pt x="285" y="6"/>
                </a:cubicBezTo>
                <a:cubicBezTo>
                  <a:pt x="285" y="3"/>
                  <a:pt x="288" y="0"/>
                  <a:pt x="291" y="0"/>
                </a:cubicBezTo>
                <a:cubicBezTo>
                  <a:pt x="327" y="0"/>
                  <a:pt x="327" y="0"/>
                  <a:pt x="327" y="0"/>
                </a:cubicBezTo>
                <a:cubicBezTo>
                  <a:pt x="330" y="0"/>
                  <a:pt x="332" y="3"/>
                  <a:pt x="332" y="6"/>
                </a:cubicBezTo>
                <a:lnTo>
                  <a:pt x="332" y="279"/>
                </a:lnTo>
                <a:close/>
              </a:path>
            </a:pathLst>
          </a:custGeom>
          <a:solidFill>
            <a:srgbClr val="00336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7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  <p:bldP spid="120" grpId="0"/>
      <p:bldP spid="121" grpId="0"/>
      <p:bldP spid="99" grpId="0" animBg="1"/>
      <p:bldP spid="102" grpId="0" animBg="1"/>
      <p:bldP spid="104" grpId="0" animBg="1"/>
      <p:bldP spid="42" grpId="0"/>
      <p:bldP spid="45" grpId="0" animBg="1"/>
      <p:bldP spid="7" grpId="0" animBg="1"/>
      <p:bldP spid="64" grpId="0" animBg="1"/>
      <p:bldP spid="68" grpId="0" animBg="1"/>
      <p:bldP spid="69" grpId="0" animBg="1"/>
      <p:bldP spid="71" grpId="0" animBg="1"/>
      <p:bldP spid="72" grpId="0" animBg="1"/>
      <p:bldP spid="73" grpId="0" animBg="1"/>
      <p:bldP spid="74" grpId="0" animBg="1"/>
      <p:bldP spid="84" grpId="0" animBg="1"/>
      <p:bldP spid="8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63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94" y="2172652"/>
            <a:ext cx="1544479" cy="2471738"/>
          </a:xfrm>
          <a:prstGeom prst="rect">
            <a:avLst/>
          </a:prstGeom>
        </p:spPr>
      </p:pic>
      <p:pic>
        <p:nvPicPr>
          <p:cNvPr id="2" name="Picture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227" y="499110"/>
            <a:ext cx="3108960" cy="4145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64745" y="228336"/>
            <a:ext cx="209320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Delivery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Prime</a:t>
            </a:r>
            <a:endParaRPr lang="id-ID" sz="15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03" y="528418"/>
            <a:ext cx="1640681" cy="26255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813" y="608575"/>
            <a:ext cx="1303496" cy="208597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303" y="1253593"/>
            <a:ext cx="1419701" cy="227171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4152" y="1841201"/>
            <a:ext cx="1528763" cy="244554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711" y="2521834"/>
            <a:ext cx="1309688" cy="206835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878" y="3408522"/>
            <a:ext cx="1885950" cy="134064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Oval 10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07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5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326940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998569" y="569850"/>
            <a:ext cx="7197039" cy="4253727"/>
            <a:chOff x="2257580" y="1160346"/>
            <a:chExt cx="7676840" cy="453730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7580" y="1160346"/>
              <a:ext cx="7056785" cy="361223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93684" y="3177375"/>
              <a:ext cx="2465977" cy="252028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6212" y="3676255"/>
              <a:ext cx="1988208" cy="1978286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7941" y="2581192"/>
              <a:ext cx="2604740" cy="252028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6104325" y="228336"/>
            <a:ext cx="245362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Track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/ </a:t>
            </a:r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Trace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portal</a:t>
            </a:r>
            <a:endParaRPr lang="id-ID" sz="15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98569" y="569850"/>
            <a:ext cx="720272" cy="2114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10" name="Rectangle 9"/>
          <p:cNvSpPr/>
          <p:nvPr/>
        </p:nvSpPr>
        <p:spPr>
          <a:xfrm>
            <a:off x="4188020" y="2178935"/>
            <a:ext cx="569175" cy="182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11" name="Oval 10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08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14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5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6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1101519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8" y="695560"/>
            <a:ext cx="8179307" cy="41668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60485" y="228336"/>
            <a:ext cx="28974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SkyTrack</a:t>
            </a:r>
            <a:r>
              <a:rPr lang="hr-HR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Management </a:t>
            </a:r>
            <a:r>
              <a:rPr lang="hr-HR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Dashboard</a:t>
            </a:r>
            <a:endParaRPr lang="id-ID" sz="15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6638" y="695560"/>
            <a:ext cx="907816" cy="259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5" name="Rectangle 4"/>
          <p:cNvSpPr/>
          <p:nvPr/>
        </p:nvSpPr>
        <p:spPr>
          <a:xfrm>
            <a:off x="4470722" y="1336876"/>
            <a:ext cx="598990" cy="954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6" name="Rectangle 5"/>
          <p:cNvSpPr/>
          <p:nvPr/>
        </p:nvSpPr>
        <p:spPr>
          <a:xfrm>
            <a:off x="2856054" y="1770928"/>
            <a:ext cx="286473" cy="7986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7" name="Rectangle 6"/>
          <p:cNvSpPr/>
          <p:nvPr/>
        </p:nvSpPr>
        <p:spPr>
          <a:xfrm>
            <a:off x="4574894" y="2448046"/>
            <a:ext cx="364603" cy="121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8" name="Rectangle 7"/>
          <p:cNvSpPr/>
          <p:nvPr/>
        </p:nvSpPr>
        <p:spPr>
          <a:xfrm>
            <a:off x="5286185" y="2448046"/>
            <a:ext cx="260982" cy="121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 sz="1350"/>
          </a:p>
        </p:txBody>
      </p:sp>
      <p:sp>
        <p:nvSpPr>
          <p:cNvPr id="9" name="Oval 8"/>
          <p:cNvSpPr/>
          <p:nvPr/>
        </p:nvSpPr>
        <p:spPr>
          <a:xfrm>
            <a:off x="8453190" y="4794035"/>
            <a:ext cx="214987" cy="21498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347378" y="4796274"/>
            <a:ext cx="432324" cy="224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hr-HR" sz="800" dirty="0" smtClean="0">
                <a:latin typeface="Lato" pitchFamily="34" charset="0"/>
              </a:rPr>
              <a:t>09</a:t>
            </a:r>
            <a:endParaRPr lang="en-US" sz="800" dirty="0">
              <a:latin typeface="Lato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16912" y="4775401"/>
            <a:ext cx="251901" cy="252457"/>
            <a:chOff x="914400" y="3987072"/>
            <a:chExt cx="419914" cy="420841"/>
          </a:xfrm>
        </p:grpSpPr>
        <p:sp>
          <p:nvSpPr>
            <p:cNvPr id="12" name="Freeform 29"/>
            <p:cNvSpPr>
              <a:spLocks noEditPoints="1"/>
            </p:cNvSpPr>
            <p:nvPr/>
          </p:nvSpPr>
          <p:spPr bwMode="auto">
            <a:xfrm>
              <a:off x="914400" y="3987072"/>
              <a:ext cx="419914" cy="420841"/>
            </a:xfrm>
            <a:custGeom>
              <a:avLst/>
              <a:gdLst>
                <a:gd name="T0" fmla="*/ 256 w 511"/>
                <a:gd name="T1" fmla="*/ 0 h 512"/>
                <a:gd name="T2" fmla="*/ 0 w 511"/>
                <a:gd name="T3" fmla="*/ 256 h 512"/>
                <a:gd name="T4" fmla="*/ 256 w 511"/>
                <a:gd name="T5" fmla="*/ 512 h 512"/>
                <a:gd name="T6" fmla="*/ 511 w 511"/>
                <a:gd name="T7" fmla="*/ 256 h 512"/>
                <a:gd name="T8" fmla="*/ 256 w 511"/>
                <a:gd name="T9" fmla="*/ 0 h 512"/>
                <a:gd name="T10" fmla="*/ 256 w 511"/>
                <a:gd name="T11" fmla="*/ 475 h 512"/>
                <a:gd name="T12" fmla="*/ 36 w 511"/>
                <a:gd name="T13" fmla="*/ 256 h 512"/>
                <a:gd name="T14" fmla="*/ 256 w 511"/>
                <a:gd name="T15" fmla="*/ 37 h 512"/>
                <a:gd name="T16" fmla="*/ 475 w 511"/>
                <a:gd name="T17" fmla="*/ 256 h 512"/>
                <a:gd name="T18" fmla="*/ 256 w 511"/>
                <a:gd name="T19" fmla="*/ 47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1" h="512">
                  <a:moveTo>
                    <a:pt x="256" y="0"/>
                  </a:moveTo>
                  <a:cubicBezTo>
                    <a:pt x="114" y="0"/>
                    <a:pt x="0" y="115"/>
                    <a:pt x="0" y="256"/>
                  </a:cubicBezTo>
                  <a:cubicBezTo>
                    <a:pt x="0" y="397"/>
                    <a:pt x="114" y="512"/>
                    <a:pt x="256" y="512"/>
                  </a:cubicBezTo>
                  <a:cubicBezTo>
                    <a:pt x="397" y="512"/>
                    <a:pt x="511" y="397"/>
                    <a:pt x="511" y="256"/>
                  </a:cubicBezTo>
                  <a:cubicBezTo>
                    <a:pt x="511" y="115"/>
                    <a:pt x="397" y="0"/>
                    <a:pt x="256" y="0"/>
                  </a:cubicBezTo>
                  <a:close/>
                  <a:moveTo>
                    <a:pt x="256" y="475"/>
                  </a:moveTo>
                  <a:cubicBezTo>
                    <a:pt x="135" y="475"/>
                    <a:pt x="36" y="377"/>
                    <a:pt x="36" y="256"/>
                  </a:cubicBezTo>
                  <a:cubicBezTo>
                    <a:pt x="36" y="135"/>
                    <a:pt x="135" y="37"/>
                    <a:pt x="256" y="37"/>
                  </a:cubicBezTo>
                  <a:cubicBezTo>
                    <a:pt x="377" y="37"/>
                    <a:pt x="475" y="135"/>
                    <a:pt x="475" y="256"/>
                  </a:cubicBezTo>
                  <a:cubicBezTo>
                    <a:pt x="475" y="377"/>
                    <a:pt x="377" y="475"/>
                    <a:pt x="256" y="475"/>
                  </a:cubicBezTo>
                  <a:close/>
                </a:path>
              </a:pathLst>
            </a:custGeom>
            <a:gradFill>
              <a:gsLst>
                <a:gs pos="29000">
                  <a:schemeClr val="accent5"/>
                </a:gs>
                <a:gs pos="100000">
                  <a:schemeClr val="accent6">
                    <a:alpha val="30000"/>
                  </a:scheme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3" name="Freeform 30"/>
            <p:cNvSpPr>
              <a:spLocks noEditPoints="1"/>
            </p:cNvSpPr>
            <p:nvPr/>
          </p:nvSpPr>
          <p:spPr bwMode="auto">
            <a:xfrm>
              <a:off x="972799" y="4046397"/>
              <a:ext cx="152022" cy="151095"/>
            </a:xfrm>
            <a:custGeom>
              <a:avLst/>
              <a:gdLst>
                <a:gd name="T0" fmla="*/ 0 w 185"/>
                <a:gd name="T1" fmla="*/ 184 h 184"/>
                <a:gd name="T2" fmla="*/ 45 w 185"/>
                <a:gd name="T3" fmla="*/ 184 h 184"/>
                <a:gd name="T4" fmla="*/ 185 w 185"/>
                <a:gd name="T5" fmla="*/ 44 h 184"/>
                <a:gd name="T6" fmla="*/ 185 w 185"/>
                <a:gd name="T7" fmla="*/ 0 h 184"/>
                <a:gd name="T8" fmla="*/ 0 w 185"/>
                <a:gd name="T9" fmla="*/ 184 h 184"/>
                <a:gd name="T10" fmla="*/ 62 w 185"/>
                <a:gd name="T11" fmla="*/ 184 h 184"/>
                <a:gd name="T12" fmla="*/ 97 w 185"/>
                <a:gd name="T13" fmla="*/ 184 h 184"/>
                <a:gd name="T14" fmla="*/ 97 w 185"/>
                <a:gd name="T15" fmla="*/ 178 h 184"/>
                <a:gd name="T16" fmla="*/ 140 w 185"/>
                <a:gd name="T17" fmla="*/ 178 h 184"/>
                <a:gd name="T18" fmla="*/ 179 w 185"/>
                <a:gd name="T19" fmla="*/ 139 h 184"/>
                <a:gd name="T20" fmla="*/ 179 w 185"/>
                <a:gd name="T21" fmla="*/ 96 h 184"/>
                <a:gd name="T22" fmla="*/ 185 w 185"/>
                <a:gd name="T23" fmla="*/ 96 h 184"/>
                <a:gd name="T24" fmla="*/ 185 w 185"/>
                <a:gd name="T25" fmla="*/ 62 h 184"/>
                <a:gd name="T26" fmla="*/ 62 w 185"/>
                <a:gd name="T27" fmla="*/ 184 h 184"/>
                <a:gd name="T28" fmla="*/ 149 w 185"/>
                <a:gd name="T29" fmla="*/ 178 h 184"/>
                <a:gd name="T30" fmla="*/ 179 w 185"/>
                <a:gd name="T31" fmla="*/ 178 h 184"/>
                <a:gd name="T32" fmla="*/ 179 w 185"/>
                <a:gd name="T33" fmla="*/ 149 h 184"/>
                <a:gd name="T34" fmla="*/ 149 w 185"/>
                <a:gd name="T35" fmla="*/ 17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184">
                  <a:moveTo>
                    <a:pt x="0" y="184"/>
                  </a:moveTo>
                  <a:cubicBezTo>
                    <a:pt x="45" y="184"/>
                    <a:pt x="45" y="184"/>
                    <a:pt x="45" y="184"/>
                  </a:cubicBezTo>
                  <a:cubicBezTo>
                    <a:pt x="45" y="107"/>
                    <a:pt x="107" y="44"/>
                    <a:pt x="185" y="4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83" y="0"/>
                    <a:pt x="0" y="82"/>
                    <a:pt x="0" y="184"/>
                  </a:cubicBezTo>
                  <a:close/>
                  <a:moveTo>
                    <a:pt x="62" y="184"/>
                  </a:moveTo>
                  <a:cubicBezTo>
                    <a:pt x="97" y="184"/>
                    <a:pt x="97" y="184"/>
                    <a:pt x="97" y="184"/>
                  </a:cubicBezTo>
                  <a:cubicBezTo>
                    <a:pt x="97" y="178"/>
                    <a:pt x="97" y="178"/>
                    <a:pt x="97" y="178"/>
                  </a:cubicBezTo>
                  <a:cubicBezTo>
                    <a:pt x="140" y="178"/>
                    <a:pt x="140" y="178"/>
                    <a:pt x="140" y="178"/>
                  </a:cubicBezTo>
                  <a:cubicBezTo>
                    <a:pt x="142" y="158"/>
                    <a:pt x="158" y="142"/>
                    <a:pt x="179" y="139"/>
                  </a:cubicBezTo>
                  <a:cubicBezTo>
                    <a:pt x="179" y="96"/>
                    <a:pt x="179" y="96"/>
                    <a:pt x="179" y="96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62"/>
                    <a:pt x="185" y="62"/>
                    <a:pt x="185" y="62"/>
                  </a:cubicBezTo>
                  <a:cubicBezTo>
                    <a:pt x="117" y="62"/>
                    <a:pt x="62" y="116"/>
                    <a:pt x="62" y="184"/>
                  </a:cubicBezTo>
                  <a:close/>
                  <a:moveTo>
                    <a:pt x="149" y="178"/>
                  </a:moveTo>
                  <a:cubicBezTo>
                    <a:pt x="179" y="178"/>
                    <a:pt x="179" y="178"/>
                    <a:pt x="179" y="178"/>
                  </a:cubicBezTo>
                  <a:cubicBezTo>
                    <a:pt x="179" y="149"/>
                    <a:pt x="179" y="149"/>
                    <a:pt x="179" y="149"/>
                  </a:cubicBezTo>
                  <a:cubicBezTo>
                    <a:pt x="164" y="151"/>
                    <a:pt x="152" y="163"/>
                    <a:pt x="149" y="17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4" name="Freeform 31"/>
            <p:cNvSpPr>
              <a:spLocks noEditPoints="1"/>
            </p:cNvSpPr>
            <p:nvPr/>
          </p:nvSpPr>
          <p:spPr bwMode="auto">
            <a:xfrm>
              <a:off x="972799" y="4197492"/>
              <a:ext cx="152022" cy="151095"/>
            </a:xfrm>
            <a:custGeom>
              <a:avLst/>
              <a:gdLst>
                <a:gd name="T0" fmla="*/ 179 w 185"/>
                <a:gd name="T1" fmla="*/ 35 h 184"/>
                <a:gd name="T2" fmla="*/ 179 w 185"/>
                <a:gd name="T3" fmla="*/ 6 h 184"/>
                <a:gd name="T4" fmla="*/ 149 w 185"/>
                <a:gd name="T5" fmla="*/ 6 h 184"/>
                <a:gd name="T6" fmla="*/ 179 w 185"/>
                <a:gd name="T7" fmla="*/ 35 h 184"/>
                <a:gd name="T8" fmla="*/ 179 w 185"/>
                <a:gd name="T9" fmla="*/ 88 h 184"/>
                <a:gd name="T10" fmla="*/ 179 w 185"/>
                <a:gd name="T11" fmla="*/ 45 h 184"/>
                <a:gd name="T12" fmla="*/ 140 w 185"/>
                <a:gd name="T13" fmla="*/ 6 h 184"/>
                <a:gd name="T14" fmla="*/ 97 w 185"/>
                <a:gd name="T15" fmla="*/ 6 h 184"/>
                <a:gd name="T16" fmla="*/ 97 w 185"/>
                <a:gd name="T17" fmla="*/ 0 h 184"/>
                <a:gd name="T18" fmla="*/ 62 w 185"/>
                <a:gd name="T19" fmla="*/ 0 h 184"/>
                <a:gd name="T20" fmla="*/ 62 w 185"/>
                <a:gd name="T21" fmla="*/ 0 h 184"/>
                <a:gd name="T22" fmla="*/ 185 w 185"/>
                <a:gd name="T23" fmla="*/ 122 h 184"/>
                <a:gd name="T24" fmla="*/ 185 w 185"/>
                <a:gd name="T25" fmla="*/ 88 h 184"/>
                <a:gd name="T26" fmla="*/ 179 w 185"/>
                <a:gd name="T27" fmla="*/ 88 h 184"/>
                <a:gd name="T28" fmla="*/ 45 w 185"/>
                <a:gd name="T29" fmla="*/ 0 h 184"/>
                <a:gd name="T30" fmla="*/ 45 w 185"/>
                <a:gd name="T31" fmla="*/ 0 h 184"/>
                <a:gd name="T32" fmla="*/ 0 w 185"/>
                <a:gd name="T33" fmla="*/ 0 h 184"/>
                <a:gd name="T34" fmla="*/ 185 w 185"/>
                <a:gd name="T35" fmla="*/ 184 h 184"/>
                <a:gd name="T36" fmla="*/ 185 w 185"/>
                <a:gd name="T37" fmla="*/ 140 h 184"/>
                <a:gd name="T38" fmla="*/ 45 w 185"/>
                <a:gd name="T39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5" h="184">
                  <a:moveTo>
                    <a:pt x="179" y="35"/>
                  </a:moveTo>
                  <a:cubicBezTo>
                    <a:pt x="179" y="6"/>
                    <a:pt x="179" y="6"/>
                    <a:pt x="179" y="6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52" y="21"/>
                    <a:pt x="164" y="33"/>
                    <a:pt x="179" y="35"/>
                  </a:cubicBezTo>
                  <a:close/>
                  <a:moveTo>
                    <a:pt x="179" y="88"/>
                  </a:moveTo>
                  <a:cubicBezTo>
                    <a:pt x="179" y="45"/>
                    <a:pt x="179" y="45"/>
                    <a:pt x="179" y="45"/>
                  </a:cubicBezTo>
                  <a:cubicBezTo>
                    <a:pt x="158" y="42"/>
                    <a:pt x="142" y="26"/>
                    <a:pt x="140" y="6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67"/>
                    <a:pt x="117" y="122"/>
                    <a:pt x="185" y="122"/>
                  </a:cubicBezTo>
                  <a:cubicBezTo>
                    <a:pt x="185" y="88"/>
                    <a:pt x="185" y="88"/>
                    <a:pt x="185" y="88"/>
                  </a:cubicBezTo>
                  <a:lnTo>
                    <a:pt x="179" y="88"/>
                  </a:lnTo>
                  <a:close/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2"/>
                    <a:pt x="83" y="184"/>
                    <a:pt x="185" y="184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107" y="140"/>
                    <a:pt x="45" y="77"/>
                    <a:pt x="4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5" name="Freeform 32"/>
            <p:cNvSpPr>
              <a:spLocks noEditPoints="1"/>
            </p:cNvSpPr>
            <p:nvPr/>
          </p:nvSpPr>
          <p:spPr bwMode="auto">
            <a:xfrm>
              <a:off x="1124820" y="4197492"/>
              <a:ext cx="151095" cy="151095"/>
            </a:xfrm>
            <a:custGeom>
              <a:avLst/>
              <a:gdLst>
                <a:gd name="T0" fmla="*/ 122 w 184"/>
                <a:gd name="T1" fmla="*/ 0 h 184"/>
                <a:gd name="T2" fmla="*/ 122 w 184"/>
                <a:gd name="T3" fmla="*/ 0 h 184"/>
                <a:gd name="T4" fmla="*/ 88 w 184"/>
                <a:gd name="T5" fmla="*/ 0 h 184"/>
                <a:gd name="T6" fmla="*/ 88 w 184"/>
                <a:gd name="T7" fmla="*/ 6 h 184"/>
                <a:gd name="T8" fmla="*/ 44 w 184"/>
                <a:gd name="T9" fmla="*/ 6 h 184"/>
                <a:gd name="T10" fmla="*/ 5 w 184"/>
                <a:gd name="T11" fmla="*/ 45 h 184"/>
                <a:gd name="T12" fmla="*/ 5 w 184"/>
                <a:gd name="T13" fmla="*/ 88 h 184"/>
                <a:gd name="T14" fmla="*/ 0 w 184"/>
                <a:gd name="T15" fmla="*/ 88 h 184"/>
                <a:gd name="T16" fmla="*/ 0 w 184"/>
                <a:gd name="T17" fmla="*/ 122 h 184"/>
                <a:gd name="T18" fmla="*/ 0 w 184"/>
                <a:gd name="T19" fmla="*/ 122 h 184"/>
                <a:gd name="T20" fmla="*/ 122 w 184"/>
                <a:gd name="T21" fmla="*/ 0 h 184"/>
                <a:gd name="T22" fmla="*/ 140 w 184"/>
                <a:gd name="T23" fmla="*/ 0 h 184"/>
                <a:gd name="T24" fmla="*/ 140 w 184"/>
                <a:gd name="T25" fmla="*/ 0 h 184"/>
                <a:gd name="T26" fmla="*/ 0 w 184"/>
                <a:gd name="T27" fmla="*/ 140 h 184"/>
                <a:gd name="T28" fmla="*/ 0 w 184"/>
                <a:gd name="T29" fmla="*/ 140 h 184"/>
                <a:gd name="T30" fmla="*/ 0 w 184"/>
                <a:gd name="T31" fmla="*/ 184 h 184"/>
                <a:gd name="T32" fmla="*/ 184 w 184"/>
                <a:gd name="T33" fmla="*/ 0 h 184"/>
                <a:gd name="T34" fmla="*/ 140 w 184"/>
                <a:gd name="T35" fmla="*/ 0 h 184"/>
                <a:gd name="T36" fmla="*/ 35 w 184"/>
                <a:gd name="T37" fmla="*/ 6 h 184"/>
                <a:gd name="T38" fmla="*/ 5 w 184"/>
                <a:gd name="T39" fmla="*/ 6 h 184"/>
                <a:gd name="T40" fmla="*/ 5 w 184"/>
                <a:gd name="T41" fmla="*/ 35 h 184"/>
                <a:gd name="T42" fmla="*/ 35 w 184"/>
                <a:gd name="T43" fmla="*/ 6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84" h="184">
                  <a:moveTo>
                    <a:pt x="122" y="0"/>
                  </a:moveTo>
                  <a:cubicBezTo>
                    <a:pt x="122" y="0"/>
                    <a:pt x="122" y="0"/>
                    <a:pt x="12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6"/>
                    <a:pt x="88" y="6"/>
                    <a:pt x="88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2" y="26"/>
                    <a:pt x="26" y="42"/>
                    <a:pt x="5" y="45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67" y="122"/>
                    <a:pt x="122" y="67"/>
                    <a:pt x="122" y="0"/>
                  </a:cubicBezTo>
                  <a:close/>
                  <a:moveTo>
                    <a:pt x="140" y="0"/>
                  </a:moveTo>
                  <a:cubicBezTo>
                    <a:pt x="140" y="0"/>
                    <a:pt x="140" y="0"/>
                    <a:pt x="140" y="0"/>
                  </a:cubicBezTo>
                  <a:cubicBezTo>
                    <a:pt x="140" y="77"/>
                    <a:pt x="77" y="140"/>
                    <a:pt x="0" y="1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01" y="184"/>
                    <a:pt x="184" y="102"/>
                    <a:pt x="184" y="0"/>
                  </a:cubicBezTo>
                  <a:lnTo>
                    <a:pt x="140" y="0"/>
                  </a:lnTo>
                  <a:close/>
                  <a:moveTo>
                    <a:pt x="35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0" y="33"/>
                    <a:pt x="32" y="21"/>
                    <a:pt x="35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  <p:sp>
          <p:nvSpPr>
            <p:cNvPr id="16" name="Freeform 33"/>
            <p:cNvSpPr>
              <a:spLocks noEditPoints="1"/>
            </p:cNvSpPr>
            <p:nvPr/>
          </p:nvSpPr>
          <p:spPr bwMode="auto">
            <a:xfrm>
              <a:off x="1124820" y="4046397"/>
              <a:ext cx="151095" cy="151095"/>
            </a:xfrm>
            <a:custGeom>
              <a:avLst/>
              <a:gdLst>
                <a:gd name="T0" fmla="*/ 5 w 184"/>
                <a:gd name="T1" fmla="*/ 149 h 184"/>
                <a:gd name="T2" fmla="*/ 5 w 184"/>
                <a:gd name="T3" fmla="*/ 178 h 184"/>
                <a:gd name="T4" fmla="*/ 35 w 184"/>
                <a:gd name="T5" fmla="*/ 178 h 184"/>
                <a:gd name="T6" fmla="*/ 5 w 184"/>
                <a:gd name="T7" fmla="*/ 149 h 184"/>
                <a:gd name="T8" fmla="*/ 0 w 184"/>
                <a:gd name="T9" fmla="*/ 0 h 184"/>
                <a:gd name="T10" fmla="*/ 0 w 184"/>
                <a:gd name="T11" fmla="*/ 44 h 184"/>
                <a:gd name="T12" fmla="*/ 0 w 184"/>
                <a:gd name="T13" fmla="*/ 44 h 184"/>
                <a:gd name="T14" fmla="*/ 140 w 184"/>
                <a:gd name="T15" fmla="*/ 184 h 184"/>
                <a:gd name="T16" fmla="*/ 184 w 184"/>
                <a:gd name="T17" fmla="*/ 184 h 184"/>
                <a:gd name="T18" fmla="*/ 0 w 184"/>
                <a:gd name="T19" fmla="*/ 0 h 184"/>
                <a:gd name="T20" fmla="*/ 0 w 184"/>
                <a:gd name="T21" fmla="*/ 62 h 184"/>
                <a:gd name="T22" fmla="*/ 0 w 184"/>
                <a:gd name="T23" fmla="*/ 62 h 184"/>
                <a:gd name="T24" fmla="*/ 0 w 184"/>
                <a:gd name="T25" fmla="*/ 96 h 184"/>
                <a:gd name="T26" fmla="*/ 5 w 184"/>
                <a:gd name="T27" fmla="*/ 96 h 184"/>
                <a:gd name="T28" fmla="*/ 5 w 184"/>
                <a:gd name="T29" fmla="*/ 139 h 184"/>
                <a:gd name="T30" fmla="*/ 44 w 184"/>
                <a:gd name="T31" fmla="*/ 178 h 184"/>
                <a:gd name="T32" fmla="*/ 88 w 184"/>
                <a:gd name="T33" fmla="*/ 178 h 184"/>
                <a:gd name="T34" fmla="*/ 88 w 184"/>
                <a:gd name="T35" fmla="*/ 184 h 184"/>
                <a:gd name="T36" fmla="*/ 122 w 184"/>
                <a:gd name="T37" fmla="*/ 184 h 184"/>
                <a:gd name="T38" fmla="*/ 0 w 184"/>
                <a:gd name="T39" fmla="*/ 6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84">
                  <a:moveTo>
                    <a:pt x="5" y="149"/>
                  </a:moveTo>
                  <a:cubicBezTo>
                    <a:pt x="5" y="178"/>
                    <a:pt x="5" y="178"/>
                    <a:pt x="5" y="178"/>
                  </a:cubicBezTo>
                  <a:cubicBezTo>
                    <a:pt x="35" y="178"/>
                    <a:pt x="35" y="178"/>
                    <a:pt x="35" y="178"/>
                  </a:cubicBezTo>
                  <a:cubicBezTo>
                    <a:pt x="32" y="163"/>
                    <a:pt x="20" y="151"/>
                    <a:pt x="5" y="149"/>
                  </a:cubicBezTo>
                  <a:close/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77" y="44"/>
                    <a:pt x="140" y="107"/>
                    <a:pt x="140" y="184"/>
                  </a:cubicBezTo>
                  <a:cubicBezTo>
                    <a:pt x="184" y="184"/>
                    <a:pt x="184" y="184"/>
                    <a:pt x="184" y="184"/>
                  </a:cubicBezTo>
                  <a:cubicBezTo>
                    <a:pt x="184" y="82"/>
                    <a:pt x="101" y="0"/>
                    <a:pt x="0" y="0"/>
                  </a:cubicBezTo>
                  <a:close/>
                  <a:moveTo>
                    <a:pt x="0" y="62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26" y="142"/>
                    <a:pt x="42" y="158"/>
                    <a:pt x="44" y="178"/>
                  </a:cubicBezTo>
                  <a:cubicBezTo>
                    <a:pt x="88" y="178"/>
                    <a:pt x="88" y="178"/>
                    <a:pt x="88" y="178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122" y="184"/>
                    <a:pt x="122" y="184"/>
                    <a:pt x="122" y="184"/>
                  </a:cubicBezTo>
                  <a:cubicBezTo>
                    <a:pt x="122" y="116"/>
                    <a:pt x="67" y="62"/>
                    <a:pt x="0" y="6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050"/>
            </a:p>
          </p:txBody>
        </p:sp>
      </p:grpSp>
    </p:spTree>
    <p:extLst>
      <p:ext uri="{BB962C8B-B14F-4D97-AF65-F5344CB8AC3E}">
        <p14:creationId xmlns:p14="http://schemas.microsoft.com/office/powerpoint/2010/main" val="2009247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The Zero_Blue Dark Version">
      <a:dk1>
        <a:sysClr val="windowText" lastClr="000000"/>
      </a:dk1>
      <a:lt1>
        <a:sysClr val="window" lastClr="FFFFFF"/>
      </a:lt1>
      <a:dk2>
        <a:srgbClr val="003361"/>
      </a:dk2>
      <a:lt2>
        <a:srgbClr val="044B89"/>
      </a:lt2>
      <a:accent1>
        <a:srgbClr val="277DAE"/>
      </a:accent1>
      <a:accent2>
        <a:srgbClr val="5496D0"/>
      </a:accent2>
      <a:accent3>
        <a:srgbClr val="90B4DF"/>
      </a:accent3>
      <a:accent4>
        <a:srgbClr val="ADC9E7"/>
      </a:accent4>
      <a:accent5>
        <a:srgbClr val="142C43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12092</TotalTime>
  <Words>605</Words>
  <Application>Microsoft Office PowerPoint</Application>
  <PresentationFormat>On-screen Show (16:9)</PresentationFormat>
  <Paragraphs>150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DesignXpress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Rezaul Karim</dc:creator>
  <cp:lastModifiedBy>Davor</cp:lastModifiedBy>
  <cp:revision>1921</cp:revision>
  <dcterms:created xsi:type="dcterms:W3CDTF">2014-07-12T12:45:17Z</dcterms:created>
  <dcterms:modified xsi:type="dcterms:W3CDTF">2020-07-06T15:53:38Z</dcterms:modified>
</cp:coreProperties>
</file>